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5" autoAdjust="0"/>
    <p:restoredTop sz="94660"/>
  </p:normalViewPr>
  <p:slideViewPr>
    <p:cSldViewPr snapToGrid="0" showGuides="1">
      <p:cViewPr varScale="1">
        <p:scale>
          <a:sx n="49" d="100"/>
          <a:sy n="49" d="100"/>
        </p:scale>
        <p:origin x="616" y="264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922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08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85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93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82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6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54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45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23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47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2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321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5CD0F4-3FA0-4FA8-8539-8109603BE4FB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923EC3-9783-45FB-AF9C-D9B6047416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14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E8E3037-DFC1-C9FB-5FB1-CA46D4BC11AE}"/>
              </a:ext>
            </a:extLst>
          </p:cNvPr>
          <p:cNvSpPr txBox="1"/>
          <p:nvPr/>
        </p:nvSpPr>
        <p:spPr>
          <a:xfrm>
            <a:off x="918783" y="1317806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(a)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CCD55F-DD8B-DA9E-76AE-64D8594E6C92}"/>
              </a:ext>
            </a:extLst>
          </p:cNvPr>
          <p:cNvSpPr txBox="1"/>
          <p:nvPr/>
        </p:nvSpPr>
        <p:spPr>
          <a:xfrm>
            <a:off x="918783" y="9218684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(b)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5532D2F-4BF9-761E-ED71-C0BD0C8B85AE}"/>
              </a:ext>
            </a:extLst>
          </p:cNvPr>
          <p:cNvGrpSpPr/>
          <p:nvPr/>
        </p:nvGrpSpPr>
        <p:grpSpPr>
          <a:xfrm>
            <a:off x="7816162" y="2049458"/>
            <a:ext cx="2402366" cy="619569"/>
            <a:chOff x="9999199" y="1155114"/>
            <a:chExt cx="2402366" cy="619569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92CD960-D2E2-32EA-4F39-91DE1FE34EB8}"/>
                </a:ext>
              </a:extLst>
            </p:cNvPr>
            <p:cNvSpPr/>
            <p:nvPr/>
          </p:nvSpPr>
          <p:spPr>
            <a:xfrm>
              <a:off x="9999199" y="1155114"/>
              <a:ext cx="2402366" cy="619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37">
              <a:extLst>
                <a:ext uri="{FF2B5EF4-FFF2-40B4-BE49-F238E27FC236}">
                  <a16:creationId xmlns:a16="http://schemas.microsoft.com/office/drawing/2014/main" id="{D58BCFAD-7EFD-E0D6-3635-75C7854FD41A}"/>
                </a:ext>
              </a:extLst>
            </p:cNvPr>
            <p:cNvSpPr/>
            <p:nvPr/>
          </p:nvSpPr>
          <p:spPr>
            <a:xfrm>
              <a:off x="10120322" y="1267194"/>
              <a:ext cx="108000" cy="108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6F47D10-419B-0435-BE3E-F31E01CCCA7F}"/>
                </a:ext>
              </a:extLst>
            </p:cNvPr>
            <p:cNvSpPr/>
            <p:nvPr/>
          </p:nvSpPr>
          <p:spPr>
            <a:xfrm>
              <a:off x="10118080" y="1564552"/>
              <a:ext cx="112485" cy="11248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26E5B4D-2BF6-4754-D64F-E68814C314BC}"/>
                </a:ext>
              </a:extLst>
            </p:cNvPr>
            <p:cNvSpPr txBox="1"/>
            <p:nvPr/>
          </p:nvSpPr>
          <p:spPr>
            <a:xfrm>
              <a:off x="10291692" y="1167306"/>
              <a:ext cx="1896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Ineffective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(n=4)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BF3457B-4937-3775-810B-4A8668101AA4}"/>
                </a:ext>
              </a:extLst>
            </p:cNvPr>
            <p:cNvSpPr txBox="1"/>
            <p:nvPr/>
          </p:nvSpPr>
          <p:spPr>
            <a:xfrm>
              <a:off x="10291692" y="1466906"/>
              <a:ext cx="17491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(n=4)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DEBF3A-AD10-98F6-38EB-220D7E9629F3}"/>
              </a:ext>
            </a:extLst>
          </p:cNvPr>
          <p:cNvSpPr txBox="1"/>
          <p:nvPr/>
        </p:nvSpPr>
        <p:spPr>
          <a:xfrm rot="18994050">
            <a:off x="1196440" y="6934463"/>
            <a:ext cx="1727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Proteobacteria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A24B570-7172-4BD5-5D13-5F3C56E18B30}"/>
              </a:ext>
            </a:extLst>
          </p:cNvPr>
          <p:cNvSpPr txBox="1"/>
          <p:nvPr/>
        </p:nvSpPr>
        <p:spPr>
          <a:xfrm rot="18994050">
            <a:off x="2643495" y="6774346"/>
            <a:ext cx="123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Firmicutes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9D855F2-8983-2969-BF15-DCE0BF3F437F}"/>
              </a:ext>
            </a:extLst>
          </p:cNvPr>
          <p:cNvSpPr txBox="1"/>
          <p:nvPr/>
        </p:nvSpPr>
        <p:spPr>
          <a:xfrm rot="18994050">
            <a:off x="3265553" y="6931345"/>
            <a:ext cx="16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Actinobacteria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761548-0661-4F4C-3385-B98924B26D8D}"/>
              </a:ext>
            </a:extLst>
          </p:cNvPr>
          <p:cNvSpPr txBox="1"/>
          <p:nvPr/>
        </p:nvSpPr>
        <p:spPr>
          <a:xfrm rot="18994050">
            <a:off x="4330120" y="6914557"/>
            <a:ext cx="1642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>
                <a:latin typeface="Century Gothic" panose="020B0502020202020204" pitchFamily="34" charset="0"/>
              </a:rPr>
              <a:t>Fusobacteria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E39A641-95CA-6134-A8E3-A39E9C78E4CC}"/>
              </a:ext>
            </a:extLst>
          </p:cNvPr>
          <p:cNvSpPr txBox="1"/>
          <p:nvPr/>
        </p:nvSpPr>
        <p:spPr>
          <a:xfrm rot="18994050">
            <a:off x="5465668" y="6864189"/>
            <a:ext cx="149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Synergistetes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CBC7282-0D72-CA67-C084-49A87B0F07D1}"/>
              </a:ext>
            </a:extLst>
          </p:cNvPr>
          <p:cNvSpPr txBox="1"/>
          <p:nvPr/>
        </p:nvSpPr>
        <p:spPr>
          <a:xfrm rot="18994050">
            <a:off x="6241962" y="6960942"/>
            <a:ext cx="1777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Verrcumicrobia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B91DCB0-A5F8-612E-B8C7-5ECE6874C0FA}"/>
              </a:ext>
            </a:extLst>
          </p:cNvPr>
          <p:cNvSpPr txBox="1"/>
          <p:nvPr/>
        </p:nvSpPr>
        <p:spPr>
          <a:xfrm rot="18994050">
            <a:off x="7219800" y="6828555"/>
            <a:ext cx="1904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Candidatus</a:t>
            </a:r>
            <a:r>
              <a:rPr lang="en-US" altLang="ja-JP" sz="1600" i="1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kumimoji="1" lang="en-US" altLang="ja-JP" sz="1600" i="1" dirty="0" err="1">
                <a:latin typeface="Century Gothic" panose="020B0502020202020204" pitchFamily="34" charset="0"/>
              </a:rPr>
              <a:t>Saccharibacteria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D9561C6-665D-5125-DDDD-9E3B4C991A95}"/>
              </a:ext>
            </a:extLst>
          </p:cNvPr>
          <p:cNvSpPr txBox="1"/>
          <p:nvPr/>
        </p:nvSpPr>
        <p:spPr>
          <a:xfrm rot="18994050">
            <a:off x="8427491" y="6893559"/>
            <a:ext cx="1585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 err="1">
                <a:latin typeface="Century Gothic" panose="020B0502020202020204" pitchFamily="34" charset="0"/>
              </a:rPr>
              <a:t>Bacteroidetes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0588039-6E7F-B344-5380-F778627EF295}"/>
              </a:ext>
            </a:extLst>
          </p:cNvPr>
          <p:cNvSpPr txBox="1"/>
          <p:nvPr/>
        </p:nvSpPr>
        <p:spPr>
          <a:xfrm rot="16200000">
            <a:off x="588152" y="3828956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latin typeface="Century Gothic" panose="020B0502020202020204" pitchFamily="34" charset="0"/>
              </a:rPr>
              <a:t>mOTU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grpSp>
        <p:nvGrpSpPr>
          <p:cNvPr id="870" name="グループ化 869">
            <a:extLst>
              <a:ext uri="{FF2B5EF4-FFF2-40B4-BE49-F238E27FC236}">
                <a16:creationId xmlns:a16="http://schemas.microsoft.com/office/drawing/2014/main" id="{45532D2F-4BF9-761E-ED71-C0BD0C8B85AE}"/>
              </a:ext>
            </a:extLst>
          </p:cNvPr>
          <p:cNvGrpSpPr/>
          <p:nvPr/>
        </p:nvGrpSpPr>
        <p:grpSpPr>
          <a:xfrm>
            <a:off x="7815051" y="9883377"/>
            <a:ext cx="2402366" cy="619569"/>
            <a:chOff x="9999199" y="1155114"/>
            <a:chExt cx="2402366" cy="619569"/>
          </a:xfrm>
        </p:grpSpPr>
        <p:sp>
          <p:nvSpPr>
            <p:cNvPr id="1290" name="正方形/長方形 1289">
              <a:extLst>
                <a:ext uri="{FF2B5EF4-FFF2-40B4-BE49-F238E27FC236}">
                  <a16:creationId xmlns:a16="http://schemas.microsoft.com/office/drawing/2014/main" id="{792CD960-D2E2-32EA-4F39-91DE1FE34EB8}"/>
                </a:ext>
              </a:extLst>
            </p:cNvPr>
            <p:cNvSpPr/>
            <p:nvPr/>
          </p:nvSpPr>
          <p:spPr>
            <a:xfrm>
              <a:off x="9999199" y="1155114"/>
              <a:ext cx="2402366" cy="619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37">
              <a:extLst>
                <a:ext uri="{FF2B5EF4-FFF2-40B4-BE49-F238E27FC236}">
                  <a16:creationId xmlns:a16="http://schemas.microsoft.com/office/drawing/2014/main" id="{D58BCFAD-7EFD-E0D6-3635-75C7854FD41A}"/>
                </a:ext>
              </a:extLst>
            </p:cNvPr>
            <p:cNvSpPr/>
            <p:nvPr/>
          </p:nvSpPr>
          <p:spPr>
            <a:xfrm>
              <a:off x="10120322" y="1267194"/>
              <a:ext cx="108000" cy="108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1292" name="正方形/長方形 1291">
              <a:extLst>
                <a:ext uri="{FF2B5EF4-FFF2-40B4-BE49-F238E27FC236}">
                  <a16:creationId xmlns:a16="http://schemas.microsoft.com/office/drawing/2014/main" id="{56F47D10-419B-0435-BE3E-F31E01CCCA7F}"/>
                </a:ext>
              </a:extLst>
            </p:cNvPr>
            <p:cNvSpPr/>
            <p:nvPr/>
          </p:nvSpPr>
          <p:spPr>
            <a:xfrm>
              <a:off x="10118080" y="1564552"/>
              <a:ext cx="112485" cy="11248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1293" name="テキスト ボックス 1292">
              <a:extLst>
                <a:ext uri="{FF2B5EF4-FFF2-40B4-BE49-F238E27FC236}">
                  <a16:creationId xmlns:a16="http://schemas.microsoft.com/office/drawing/2014/main" id="{426E5B4D-2BF6-4754-D64F-E68814C314BC}"/>
                </a:ext>
              </a:extLst>
            </p:cNvPr>
            <p:cNvSpPr txBox="1"/>
            <p:nvPr/>
          </p:nvSpPr>
          <p:spPr>
            <a:xfrm>
              <a:off x="10291692" y="1167306"/>
              <a:ext cx="1896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Ineffective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(n=2)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  <p:sp>
          <p:nvSpPr>
            <p:cNvPr id="1294" name="テキスト ボックス 1293">
              <a:extLst>
                <a:ext uri="{FF2B5EF4-FFF2-40B4-BE49-F238E27FC236}">
                  <a16:creationId xmlns:a16="http://schemas.microsoft.com/office/drawing/2014/main" id="{4BF3457B-4937-3775-810B-4A8668101AA4}"/>
                </a:ext>
              </a:extLst>
            </p:cNvPr>
            <p:cNvSpPr txBox="1"/>
            <p:nvPr/>
          </p:nvSpPr>
          <p:spPr>
            <a:xfrm>
              <a:off x="10291692" y="1466906"/>
              <a:ext cx="17491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</a:t>
              </a:r>
              <a:r>
                <a:rPr kumimoji="1" lang="en-US" altLang="ja-JP" sz="1200">
                  <a:latin typeface="Century Gothic" panose="020B0502020202020204" pitchFamily="34" charset="0"/>
                </a:rPr>
                <a:t>(n=2)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871" name="テキスト ボックス 870">
            <a:extLst>
              <a:ext uri="{FF2B5EF4-FFF2-40B4-BE49-F238E27FC236}">
                <a16:creationId xmlns:a16="http://schemas.microsoft.com/office/drawing/2014/main" id="{D5DEBF3A-AD10-98F6-38EB-220D7E9629F3}"/>
              </a:ext>
            </a:extLst>
          </p:cNvPr>
          <p:cNvSpPr txBox="1"/>
          <p:nvPr/>
        </p:nvSpPr>
        <p:spPr>
          <a:xfrm rot="18994050">
            <a:off x="1195329" y="14768382"/>
            <a:ext cx="1727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Proteobacteria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2" name="テキスト ボックス 871">
            <a:extLst>
              <a:ext uri="{FF2B5EF4-FFF2-40B4-BE49-F238E27FC236}">
                <a16:creationId xmlns:a16="http://schemas.microsoft.com/office/drawing/2014/main" id="{9A24B570-7172-4BD5-5D13-5F3C56E18B30}"/>
              </a:ext>
            </a:extLst>
          </p:cNvPr>
          <p:cNvSpPr txBox="1"/>
          <p:nvPr/>
        </p:nvSpPr>
        <p:spPr>
          <a:xfrm rot="18994050">
            <a:off x="2642384" y="14608265"/>
            <a:ext cx="123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Firmicutes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3" name="テキスト ボックス 872">
            <a:extLst>
              <a:ext uri="{FF2B5EF4-FFF2-40B4-BE49-F238E27FC236}">
                <a16:creationId xmlns:a16="http://schemas.microsoft.com/office/drawing/2014/main" id="{09D855F2-8983-2969-BF15-DCE0BF3F437F}"/>
              </a:ext>
            </a:extLst>
          </p:cNvPr>
          <p:cNvSpPr txBox="1"/>
          <p:nvPr/>
        </p:nvSpPr>
        <p:spPr>
          <a:xfrm rot="18994050">
            <a:off x="3264442" y="14765264"/>
            <a:ext cx="16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Actinobacteria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4" name="テキスト ボックス 873">
            <a:extLst>
              <a:ext uri="{FF2B5EF4-FFF2-40B4-BE49-F238E27FC236}">
                <a16:creationId xmlns:a16="http://schemas.microsoft.com/office/drawing/2014/main" id="{A3761548-0661-4F4C-3385-B98924B26D8D}"/>
              </a:ext>
            </a:extLst>
          </p:cNvPr>
          <p:cNvSpPr txBox="1"/>
          <p:nvPr/>
        </p:nvSpPr>
        <p:spPr>
          <a:xfrm rot="18994050">
            <a:off x="4329009" y="14748476"/>
            <a:ext cx="1642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>
                <a:latin typeface="Century Gothic" panose="020B0502020202020204" pitchFamily="34" charset="0"/>
              </a:rPr>
              <a:t>Fusobacteria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5" name="テキスト ボックス 874">
            <a:extLst>
              <a:ext uri="{FF2B5EF4-FFF2-40B4-BE49-F238E27FC236}">
                <a16:creationId xmlns:a16="http://schemas.microsoft.com/office/drawing/2014/main" id="{6E39A641-95CA-6134-A8E3-A39E9C78E4CC}"/>
              </a:ext>
            </a:extLst>
          </p:cNvPr>
          <p:cNvSpPr txBox="1"/>
          <p:nvPr/>
        </p:nvSpPr>
        <p:spPr>
          <a:xfrm rot="18994050">
            <a:off x="5464557" y="14698108"/>
            <a:ext cx="1496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Synergistetes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876" name="テキスト ボックス 875">
            <a:extLst>
              <a:ext uri="{FF2B5EF4-FFF2-40B4-BE49-F238E27FC236}">
                <a16:creationId xmlns:a16="http://schemas.microsoft.com/office/drawing/2014/main" id="{DCBC7282-0D72-CA67-C084-49A87B0F07D1}"/>
              </a:ext>
            </a:extLst>
          </p:cNvPr>
          <p:cNvSpPr txBox="1"/>
          <p:nvPr/>
        </p:nvSpPr>
        <p:spPr>
          <a:xfrm rot="18994050">
            <a:off x="6240851" y="14794861"/>
            <a:ext cx="1777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Verrcumicrobia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877" name="テキスト ボックス 876">
            <a:extLst>
              <a:ext uri="{FF2B5EF4-FFF2-40B4-BE49-F238E27FC236}">
                <a16:creationId xmlns:a16="http://schemas.microsoft.com/office/drawing/2014/main" id="{AB91DCB0-A5F8-612E-B8C7-5ECE6874C0FA}"/>
              </a:ext>
            </a:extLst>
          </p:cNvPr>
          <p:cNvSpPr txBox="1"/>
          <p:nvPr/>
        </p:nvSpPr>
        <p:spPr>
          <a:xfrm rot="18994050">
            <a:off x="7218689" y="14662474"/>
            <a:ext cx="1904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err="1">
                <a:latin typeface="Century Gothic" panose="020B0502020202020204" pitchFamily="34" charset="0"/>
              </a:rPr>
              <a:t>Candidatus</a:t>
            </a:r>
            <a:r>
              <a:rPr lang="en-US" altLang="ja-JP" sz="1600" i="1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kumimoji="1" lang="en-US" altLang="ja-JP" sz="1600" i="1" dirty="0" err="1">
                <a:latin typeface="Century Gothic" panose="020B0502020202020204" pitchFamily="34" charset="0"/>
              </a:rPr>
              <a:t>Saccharibacteria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878" name="テキスト ボックス 877">
            <a:extLst>
              <a:ext uri="{FF2B5EF4-FFF2-40B4-BE49-F238E27FC236}">
                <a16:creationId xmlns:a16="http://schemas.microsoft.com/office/drawing/2014/main" id="{AD9561C6-665D-5125-DDDD-9E3B4C991A95}"/>
              </a:ext>
            </a:extLst>
          </p:cNvPr>
          <p:cNvSpPr txBox="1"/>
          <p:nvPr/>
        </p:nvSpPr>
        <p:spPr>
          <a:xfrm rot="18994050">
            <a:off x="8426380" y="14727478"/>
            <a:ext cx="1585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 err="1">
                <a:latin typeface="Century Gothic" panose="020B0502020202020204" pitchFamily="34" charset="0"/>
              </a:rPr>
              <a:t>Bacteroidetes</a:t>
            </a:r>
            <a:endParaRPr kumimoji="1" lang="en-US" altLang="ja-JP" sz="1600" i="1" dirty="0">
              <a:latin typeface="Century Gothic" panose="020B0502020202020204" pitchFamily="34" charset="0"/>
            </a:endParaRPr>
          </a:p>
        </p:txBody>
      </p:sp>
      <p:sp>
        <p:nvSpPr>
          <p:cNvPr id="879" name="テキスト ボックス 878">
            <a:extLst>
              <a:ext uri="{FF2B5EF4-FFF2-40B4-BE49-F238E27FC236}">
                <a16:creationId xmlns:a16="http://schemas.microsoft.com/office/drawing/2014/main" id="{50588039-6E7F-B344-5380-F778627EF295}"/>
              </a:ext>
            </a:extLst>
          </p:cNvPr>
          <p:cNvSpPr txBox="1"/>
          <p:nvPr/>
        </p:nvSpPr>
        <p:spPr>
          <a:xfrm rot="16200000">
            <a:off x="587041" y="11662875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latin typeface="Century Gothic" panose="020B0502020202020204" pitchFamily="34" charset="0"/>
              </a:rPr>
              <a:t>mOTU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17844" y="2212770"/>
            <a:ext cx="8450854" cy="4240534"/>
            <a:chOff x="1617844" y="1926162"/>
            <a:chExt cx="8450854" cy="4240534"/>
          </a:xfrm>
        </p:grpSpPr>
        <p:sp>
          <p:nvSpPr>
            <p:cNvPr id="1296" name="Rectangle 5"/>
            <p:cNvSpPr>
              <a:spLocks noChangeArrowheads="1"/>
            </p:cNvSpPr>
            <p:nvPr/>
          </p:nvSpPr>
          <p:spPr bwMode="auto">
            <a:xfrm>
              <a:off x="2022562" y="6015811"/>
              <a:ext cx="480210" cy="21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Rectangle 6"/>
            <p:cNvSpPr>
              <a:spLocks noChangeArrowheads="1"/>
            </p:cNvSpPr>
            <p:nvPr/>
          </p:nvSpPr>
          <p:spPr bwMode="auto">
            <a:xfrm>
              <a:off x="2525838" y="6026369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Rectangle 7"/>
            <p:cNvSpPr>
              <a:spLocks noChangeArrowheads="1"/>
            </p:cNvSpPr>
            <p:nvPr/>
          </p:nvSpPr>
          <p:spPr bwMode="auto">
            <a:xfrm>
              <a:off x="3027019" y="2741137"/>
              <a:ext cx="4823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Rectangle 8"/>
            <p:cNvSpPr>
              <a:spLocks noChangeArrowheads="1"/>
            </p:cNvSpPr>
            <p:nvPr/>
          </p:nvSpPr>
          <p:spPr bwMode="auto">
            <a:xfrm>
              <a:off x="3530295" y="3045169"/>
              <a:ext cx="4823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Rectangle 9"/>
            <p:cNvSpPr>
              <a:spLocks noChangeArrowheads="1"/>
            </p:cNvSpPr>
            <p:nvPr/>
          </p:nvSpPr>
          <p:spPr bwMode="auto">
            <a:xfrm>
              <a:off x="4033572" y="5485868"/>
              <a:ext cx="4823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Rectangle 10"/>
            <p:cNvSpPr>
              <a:spLocks noChangeArrowheads="1"/>
            </p:cNvSpPr>
            <p:nvPr/>
          </p:nvSpPr>
          <p:spPr bwMode="auto">
            <a:xfrm>
              <a:off x="4538945" y="5473200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Rectangle 11"/>
            <p:cNvSpPr>
              <a:spLocks noChangeArrowheads="1"/>
            </p:cNvSpPr>
            <p:nvPr/>
          </p:nvSpPr>
          <p:spPr bwMode="auto">
            <a:xfrm>
              <a:off x="5042222" y="6060150"/>
              <a:ext cx="480210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Rectangle 12"/>
            <p:cNvSpPr>
              <a:spLocks noChangeArrowheads="1"/>
            </p:cNvSpPr>
            <p:nvPr/>
          </p:nvSpPr>
          <p:spPr bwMode="auto">
            <a:xfrm>
              <a:off x="5545498" y="6049593"/>
              <a:ext cx="480210" cy="2111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Rectangle 13"/>
            <p:cNvSpPr>
              <a:spLocks noChangeArrowheads="1"/>
            </p:cNvSpPr>
            <p:nvPr/>
          </p:nvSpPr>
          <p:spPr bwMode="auto">
            <a:xfrm>
              <a:off x="6048775" y="6060150"/>
              <a:ext cx="480210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Rectangle 14"/>
            <p:cNvSpPr>
              <a:spLocks noChangeArrowheads="1"/>
            </p:cNvSpPr>
            <p:nvPr/>
          </p:nvSpPr>
          <p:spPr bwMode="auto">
            <a:xfrm>
              <a:off x="6552052" y="6060150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Rectangle 15"/>
            <p:cNvSpPr>
              <a:spLocks noChangeArrowheads="1"/>
            </p:cNvSpPr>
            <p:nvPr/>
          </p:nvSpPr>
          <p:spPr bwMode="auto">
            <a:xfrm>
              <a:off x="7055328" y="6043259"/>
              <a:ext cx="480210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Rectangle 16"/>
            <p:cNvSpPr>
              <a:spLocks noChangeArrowheads="1"/>
            </p:cNvSpPr>
            <p:nvPr/>
          </p:nvSpPr>
          <p:spPr bwMode="auto">
            <a:xfrm>
              <a:off x="7558605" y="6053815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Rectangle 17"/>
            <p:cNvSpPr>
              <a:spLocks noChangeArrowheads="1"/>
            </p:cNvSpPr>
            <p:nvPr/>
          </p:nvSpPr>
          <p:spPr bwMode="auto">
            <a:xfrm>
              <a:off x="8061882" y="6060150"/>
              <a:ext cx="480210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Rectangle 18"/>
            <p:cNvSpPr>
              <a:spLocks noChangeArrowheads="1"/>
            </p:cNvSpPr>
            <p:nvPr/>
          </p:nvSpPr>
          <p:spPr bwMode="auto">
            <a:xfrm>
              <a:off x="8565158" y="6053815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Rectangle 19"/>
            <p:cNvSpPr>
              <a:spLocks noChangeArrowheads="1"/>
            </p:cNvSpPr>
            <p:nvPr/>
          </p:nvSpPr>
          <p:spPr bwMode="auto">
            <a:xfrm>
              <a:off x="9068435" y="5338075"/>
              <a:ext cx="480210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Rectangle 20"/>
            <p:cNvSpPr>
              <a:spLocks noChangeArrowheads="1"/>
            </p:cNvSpPr>
            <p:nvPr/>
          </p:nvSpPr>
          <p:spPr bwMode="auto">
            <a:xfrm>
              <a:off x="9571712" y="4939032"/>
              <a:ext cx="480210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Rectangle 21"/>
            <p:cNvSpPr>
              <a:spLocks noChangeArrowheads="1"/>
            </p:cNvSpPr>
            <p:nvPr/>
          </p:nvSpPr>
          <p:spPr bwMode="auto">
            <a:xfrm>
              <a:off x="2005786" y="6066483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Rectangle 22"/>
            <p:cNvSpPr>
              <a:spLocks noChangeArrowheads="1"/>
            </p:cNvSpPr>
            <p:nvPr/>
          </p:nvSpPr>
          <p:spPr bwMode="auto">
            <a:xfrm>
              <a:off x="1942634" y="5559764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Rectangle 23"/>
            <p:cNvSpPr>
              <a:spLocks noChangeArrowheads="1"/>
            </p:cNvSpPr>
            <p:nvPr/>
          </p:nvSpPr>
          <p:spPr bwMode="auto">
            <a:xfrm>
              <a:off x="1942634" y="5050934"/>
              <a:ext cx="77589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Rectangle 24"/>
            <p:cNvSpPr>
              <a:spLocks noChangeArrowheads="1"/>
            </p:cNvSpPr>
            <p:nvPr/>
          </p:nvSpPr>
          <p:spPr bwMode="auto">
            <a:xfrm>
              <a:off x="1942634" y="4544214"/>
              <a:ext cx="77589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Rectangle 25"/>
            <p:cNvSpPr>
              <a:spLocks noChangeArrowheads="1"/>
            </p:cNvSpPr>
            <p:nvPr/>
          </p:nvSpPr>
          <p:spPr bwMode="auto">
            <a:xfrm>
              <a:off x="1942634" y="4037495"/>
              <a:ext cx="77589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Rectangle 26"/>
            <p:cNvSpPr>
              <a:spLocks noChangeArrowheads="1"/>
            </p:cNvSpPr>
            <p:nvPr/>
          </p:nvSpPr>
          <p:spPr bwMode="auto">
            <a:xfrm>
              <a:off x="1942634" y="3530775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Rectangle 27"/>
            <p:cNvSpPr>
              <a:spLocks noChangeArrowheads="1"/>
            </p:cNvSpPr>
            <p:nvPr/>
          </p:nvSpPr>
          <p:spPr bwMode="auto">
            <a:xfrm>
              <a:off x="1942634" y="3024056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Rectangle 28"/>
            <p:cNvSpPr>
              <a:spLocks noChangeArrowheads="1"/>
            </p:cNvSpPr>
            <p:nvPr/>
          </p:nvSpPr>
          <p:spPr bwMode="auto">
            <a:xfrm>
              <a:off x="1942634" y="2517336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Rectangle 29"/>
            <p:cNvSpPr>
              <a:spLocks noChangeArrowheads="1"/>
            </p:cNvSpPr>
            <p:nvPr/>
          </p:nvSpPr>
          <p:spPr bwMode="auto">
            <a:xfrm>
              <a:off x="1942634" y="2008505"/>
              <a:ext cx="77589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Rectangle 30"/>
            <p:cNvSpPr>
              <a:spLocks noChangeArrowheads="1"/>
            </p:cNvSpPr>
            <p:nvPr/>
          </p:nvSpPr>
          <p:spPr bwMode="auto">
            <a:xfrm>
              <a:off x="2005786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Rectangle 31"/>
            <p:cNvSpPr>
              <a:spLocks noChangeArrowheads="1"/>
            </p:cNvSpPr>
            <p:nvPr/>
          </p:nvSpPr>
          <p:spPr bwMode="auto">
            <a:xfrm>
              <a:off x="2509062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Rectangle 32"/>
            <p:cNvSpPr>
              <a:spLocks noChangeArrowheads="1"/>
            </p:cNvSpPr>
            <p:nvPr/>
          </p:nvSpPr>
          <p:spPr bwMode="auto">
            <a:xfrm>
              <a:off x="3010243" y="5998921"/>
              <a:ext cx="12582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Rectangle 33"/>
            <p:cNvSpPr>
              <a:spLocks noChangeArrowheads="1"/>
            </p:cNvSpPr>
            <p:nvPr/>
          </p:nvSpPr>
          <p:spPr bwMode="auto">
            <a:xfrm>
              <a:off x="3513519" y="5998921"/>
              <a:ext cx="12582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Rectangle 34"/>
            <p:cNvSpPr>
              <a:spLocks noChangeArrowheads="1"/>
            </p:cNvSpPr>
            <p:nvPr/>
          </p:nvSpPr>
          <p:spPr bwMode="auto">
            <a:xfrm>
              <a:off x="4016796" y="5998921"/>
              <a:ext cx="12582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Rectangle 35"/>
            <p:cNvSpPr>
              <a:spLocks noChangeArrowheads="1"/>
            </p:cNvSpPr>
            <p:nvPr/>
          </p:nvSpPr>
          <p:spPr bwMode="auto">
            <a:xfrm>
              <a:off x="4522169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Rectangle 36"/>
            <p:cNvSpPr>
              <a:spLocks noChangeArrowheads="1"/>
            </p:cNvSpPr>
            <p:nvPr/>
          </p:nvSpPr>
          <p:spPr bwMode="auto">
            <a:xfrm>
              <a:off x="5025446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Rectangle 37"/>
            <p:cNvSpPr>
              <a:spLocks noChangeArrowheads="1"/>
            </p:cNvSpPr>
            <p:nvPr/>
          </p:nvSpPr>
          <p:spPr bwMode="auto">
            <a:xfrm>
              <a:off x="5528722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Rectangle 38"/>
            <p:cNvSpPr>
              <a:spLocks noChangeArrowheads="1"/>
            </p:cNvSpPr>
            <p:nvPr/>
          </p:nvSpPr>
          <p:spPr bwMode="auto">
            <a:xfrm>
              <a:off x="6031999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Rectangle 39"/>
            <p:cNvSpPr>
              <a:spLocks noChangeArrowheads="1"/>
            </p:cNvSpPr>
            <p:nvPr/>
          </p:nvSpPr>
          <p:spPr bwMode="auto">
            <a:xfrm>
              <a:off x="6535276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Rectangle 40"/>
            <p:cNvSpPr>
              <a:spLocks noChangeArrowheads="1"/>
            </p:cNvSpPr>
            <p:nvPr/>
          </p:nvSpPr>
          <p:spPr bwMode="auto">
            <a:xfrm>
              <a:off x="7038552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Rectangle 41"/>
            <p:cNvSpPr>
              <a:spLocks noChangeArrowheads="1"/>
            </p:cNvSpPr>
            <p:nvPr/>
          </p:nvSpPr>
          <p:spPr bwMode="auto">
            <a:xfrm>
              <a:off x="7541829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Rectangle 42"/>
            <p:cNvSpPr>
              <a:spLocks noChangeArrowheads="1"/>
            </p:cNvSpPr>
            <p:nvPr/>
          </p:nvSpPr>
          <p:spPr bwMode="auto">
            <a:xfrm>
              <a:off x="8045106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Rectangle 43"/>
            <p:cNvSpPr>
              <a:spLocks noChangeArrowheads="1"/>
            </p:cNvSpPr>
            <p:nvPr/>
          </p:nvSpPr>
          <p:spPr bwMode="auto">
            <a:xfrm>
              <a:off x="8548382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Rectangle 44"/>
            <p:cNvSpPr>
              <a:spLocks noChangeArrowheads="1"/>
            </p:cNvSpPr>
            <p:nvPr/>
          </p:nvSpPr>
          <p:spPr bwMode="auto">
            <a:xfrm>
              <a:off x="9051659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Rectangle 45"/>
            <p:cNvSpPr>
              <a:spLocks noChangeArrowheads="1"/>
            </p:cNvSpPr>
            <p:nvPr/>
          </p:nvSpPr>
          <p:spPr bwMode="auto">
            <a:xfrm>
              <a:off x="9554936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Rectangle 46"/>
            <p:cNvSpPr>
              <a:spLocks noChangeArrowheads="1"/>
            </p:cNvSpPr>
            <p:nvPr/>
          </p:nvSpPr>
          <p:spPr bwMode="auto">
            <a:xfrm>
              <a:off x="10058212" y="5998921"/>
              <a:ext cx="10486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Rectangle 47"/>
            <p:cNvSpPr>
              <a:spLocks noChangeArrowheads="1"/>
            </p:cNvSpPr>
            <p:nvPr/>
          </p:nvSpPr>
          <p:spPr bwMode="auto">
            <a:xfrm>
              <a:off x="2005786" y="2008505"/>
              <a:ext cx="10486" cy="40685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Rectangle 48"/>
            <p:cNvSpPr>
              <a:spLocks noChangeArrowheads="1"/>
            </p:cNvSpPr>
            <p:nvPr/>
          </p:nvSpPr>
          <p:spPr bwMode="auto">
            <a:xfrm>
              <a:off x="2005786" y="6066483"/>
              <a:ext cx="8062912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Oval 49"/>
            <p:cNvSpPr>
              <a:spLocks noChangeArrowheads="1"/>
            </p:cNvSpPr>
            <p:nvPr/>
          </p:nvSpPr>
          <p:spPr bwMode="auto">
            <a:xfrm>
              <a:off x="2217582" y="6015811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Oval 50"/>
            <p:cNvSpPr>
              <a:spLocks noChangeArrowheads="1"/>
            </p:cNvSpPr>
            <p:nvPr/>
          </p:nvSpPr>
          <p:spPr bwMode="auto">
            <a:xfrm>
              <a:off x="2217582" y="6015811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Oval 51"/>
            <p:cNvSpPr>
              <a:spLocks noChangeArrowheads="1"/>
            </p:cNvSpPr>
            <p:nvPr/>
          </p:nvSpPr>
          <p:spPr bwMode="auto">
            <a:xfrm>
              <a:off x="2093859" y="6015811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Oval 52"/>
            <p:cNvSpPr>
              <a:spLocks noChangeArrowheads="1"/>
            </p:cNvSpPr>
            <p:nvPr/>
          </p:nvSpPr>
          <p:spPr bwMode="auto">
            <a:xfrm>
              <a:off x="2093859" y="6015811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Oval 53"/>
            <p:cNvSpPr>
              <a:spLocks noChangeArrowheads="1"/>
            </p:cNvSpPr>
            <p:nvPr/>
          </p:nvSpPr>
          <p:spPr bwMode="auto">
            <a:xfrm>
              <a:off x="2339207" y="5952472"/>
              <a:ext cx="94365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Oval 54"/>
            <p:cNvSpPr>
              <a:spLocks noChangeArrowheads="1"/>
            </p:cNvSpPr>
            <p:nvPr/>
          </p:nvSpPr>
          <p:spPr bwMode="auto">
            <a:xfrm>
              <a:off x="2339207" y="5952472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Oval 55"/>
            <p:cNvSpPr>
              <a:spLocks noChangeArrowheads="1"/>
            </p:cNvSpPr>
            <p:nvPr/>
          </p:nvSpPr>
          <p:spPr bwMode="auto">
            <a:xfrm>
              <a:off x="2217582" y="5948249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Oval 56"/>
            <p:cNvSpPr>
              <a:spLocks noChangeArrowheads="1"/>
            </p:cNvSpPr>
            <p:nvPr/>
          </p:nvSpPr>
          <p:spPr bwMode="auto">
            <a:xfrm>
              <a:off x="2217582" y="5948249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Rectangle 57"/>
            <p:cNvSpPr>
              <a:spLocks noChangeArrowheads="1"/>
            </p:cNvSpPr>
            <p:nvPr/>
          </p:nvSpPr>
          <p:spPr bwMode="auto">
            <a:xfrm>
              <a:off x="2720859" y="6003143"/>
              <a:ext cx="96461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Freeform 58"/>
            <p:cNvSpPr>
              <a:spLocks/>
            </p:cNvSpPr>
            <p:nvPr/>
          </p:nvSpPr>
          <p:spPr bwMode="auto">
            <a:xfrm>
              <a:off x="2720859" y="600314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Freeform 59"/>
            <p:cNvSpPr>
              <a:spLocks/>
            </p:cNvSpPr>
            <p:nvPr/>
          </p:nvSpPr>
          <p:spPr bwMode="auto">
            <a:xfrm>
              <a:off x="2720859" y="6093931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Freeform 60"/>
            <p:cNvSpPr>
              <a:spLocks/>
            </p:cNvSpPr>
            <p:nvPr/>
          </p:nvSpPr>
          <p:spPr bwMode="auto">
            <a:xfrm>
              <a:off x="2811028" y="599892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Freeform 61"/>
            <p:cNvSpPr>
              <a:spLocks/>
            </p:cNvSpPr>
            <p:nvPr/>
          </p:nvSpPr>
          <p:spPr bwMode="auto">
            <a:xfrm>
              <a:off x="2714567" y="6003143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Rectangle 62"/>
            <p:cNvSpPr>
              <a:spLocks noChangeArrowheads="1"/>
            </p:cNvSpPr>
            <p:nvPr/>
          </p:nvSpPr>
          <p:spPr bwMode="auto">
            <a:xfrm>
              <a:off x="2597136" y="6003143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Freeform 63"/>
            <p:cNvSpPr>
              <a:spLocks/>
            </p:cNvSpPr>
            <p:nvPr/>
          </p:nvSpPr>
          <p:spPr bwMode="auto">
            <a:xfrm>
              <a:off x="2597136" y="600314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Freeform 64"/>
            <p:cNvSpPr>
              <a:spLocks/>
            </p:cNvSpPr>
            <p:nvPr/>
          </p:nvSpPr>
          <p:spPr bwMode="auto">
            <a:xfrm>
              <a:off x="2597136" y="6093931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Freeform 65"/>
            <p:cNvSpPr>
              <a:spLocks/>
            </p:cNvSpPr>
            <p:nvPr/>
          </p:nvSpPr>
          <p:spPr bwMode="auto">
            <a:xfrm>
              <a:off x="2687307" y="599892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Freeform 66"/>
            <p:cNvSpPr>
              <a:spLocks/>
            </p:cNvSpPr>
            <p:nvPr/>
          </p:nvSpPr>
          <p:spPr bwMode="auto">
            <a:xfrm>
              <a:off x="2592942" y="6003143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Rectangle 67"/>
            <p:cNvSpPr>
              <a:spLocks noChangeArrowheads="1"/>
            </p:cNvSpPr>
            <p:nvPr/>
          </p:nvSpPr>
          <p:spPr bwMode="auto">
            <a:xfrm>
              <a:off x="2844580" y="5986253"/>
              <a:ext cx="96461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Freeform 68"/>
            <p:cNvSpPr>
              <a:spLocks/>
            </p:cNvSpPr>
            <p:nvPr/>
          </p:nvSpPr>
          <p:spPr bwMode="auto">
            <a:xfrm>
              <a:off x="2844580" y="5986253"/>
              <a:ext cx="0" cy="9712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Freeform 69"/>
            <p:cNvSpPr>
              <a:spLocks/>
            </p:cNvSpPr>
            <p:nvPr/>
          </p:nvSpPr>
          <p:spPr bwMode="auto">
            <a:xfrm>
              <a:off x="2844580" y="6077041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Freeform 70"/>
            <p:cNvSpPr>
              <a:spLocks/>
            </p:cNvSpPr>
            <p:nvPr/>
          </p:nvSpPr>
          <p:spPr bwMode="auto">
            <a:xfrm>
              <a:off x="2932654" y="5982030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Freeform 71"/>
            <p:cNvSpPr>
              <a:spLocks/>
            </p:cNvSpPr>
            <p:nvPr/>
          </p:nvSpPr>
          <p:spPr bwMode="auto">
            <a:xfrm>
              <a:off x="2838290" y="5986253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Rectangle 72"/>
            <p:cNvSpPr>
              <a:spLocks noChangeArrowheads="1"/>
            </p:cNvSpPr>
            <p:nvPr/>
          </p:nvSpPr>
          <p:spPr bwMode="auto">
            <a:xfrm>
              <a:off x="2720859" y="5975697"/>
              <a:ext cx="96461" cy="97121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Freeform 73"/>
            <p:cNvSpPr>
              <a:spLocks/>
            </p:cNvSpPr>
            <p:nvPr/>
          </p:nvSpPr>
          <p:spPr bwMode="auto">
            <a:xfrm>
              <a:off x="2720859" y="5975697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74"/>
            <p:cNvSpPr>
              <a:spLocks/>
            </p:cNvSpPr>
            <p:nvPr/>
          </p:nvSpPr>
          <p:spPr bwMode="auto">
            <a:xfrm>
              <a:off x="2720859" y="6066483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Freeform 75"/>
            <p:cNvSpPr>
              <a:spLocks/>
            </p:cNvSpPr>
            <p:nvPr/>
          </p:nvSpPr>
          <p:spPr bwMode="auto">
            <a:xfrm>
              <a:off x="2811028" y="5969362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Freeform 76"/>
            <p:cNvSpPr>
              <a:spLocks/>
            </p:cNvSpPr>
            <p:nvPr/>
          </p:nvSpPr>
          <p:spPr bwMode="auto">
            <a:xfrm>
              <a:off x="2714567" y="5975697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Oval 77"/>
            <p:cNvSpPr>
              <a:spLocks noChangeArrowheads="1"/>
            </p:cNvSpPr>
            <p:nvPr/>
          </p:nvSpPr>
          <p:spPr bwMode="auto">
            <a:xfrm>
              <a:off x="3224135" y="3091618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Oval 78"/>
            <p:cNvSpPr>
              <a:spLocks noChangeArrowheads="1"/>
            </p:cNvSpPr>
            <p:nvPr/>
          </p:nvSpPr>
          <p:spPr bwMode="auto">
            <a:xfrm>
              <a:off x="3224135" y="3091618"/>
              <a:ext cx="85977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Oval 79"/>
            <p:cNvSpPr>
              <a:spLocks noChangeArrowheads="1"/>
            </p:cNvSpPr>
            <p:nvPr/>
          </p:nvSpPr>
          <p:spPr bwMode="auto">
            <a:xfrm>
              <a:off x="3224135" y="2646127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Oval 80"/>
            <p:cNvSpPr>
              <a:spLocks noChangeArrowheads="1"/>
            </p:cNvSpPr>
            <p:nvPr/>
          </p:nvSpPr>
          <p:spPr bwMode="auto">
            <a:xfrm>
              <a:off x="3224135" y="2646127"/>
              <a:ext cx="85977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Oval 81"/>
            <p:cNvSpPr>
              <a:spLocks noChangeArrowheads="1"/>
            </p:cNvSpPr>
            <p:nvPr/>
          </p:nvSpPr>
          <p:spPr bwMode="auto">
            <a:xfrm>
              <a:off x="3100413" y="2635571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Oval 82"/>
            <p:cNvSpPr>
              <a:spLocks noChangeArrowheads="1"/>
            </p:cNvSpPr>
            <p:nvPr/>
          </p:nvSpPr>
          <p:spPr bwMode="auto">
            <a:xfrm>
              <a:off x="3100413" y="2635571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Oval 83"/>
            <p:cNvSpPr>
              <a:spLocks noChangeArrowheads="1"/>
            </p:cNvSpPr>
            <p:nvPr/>
          </p:nvSpPr>
          <p:spPr bwMode="auto">
            <a:xfrm>
              <a:off x="3224135" y="2470887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Oval 84"/>
            <p:cNvSpPr>
              <a:spLocks noChangeArrowheads="1"/>
            </p:cNvSpPr>
            <p:nvPr/>
          </p:nvSpPr>
          <p:spPr bwMode="auto">
            <a:xfrm>
              <a:off x="3224135" y="2470887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Rectangle 85"/>
            <p:cNvSpPr>
              <a:spLocks noChangeArrowheads="1"/>
            </p:cNvSpPr>
            <p:nvPr/>
          </p:nvSpPr>
          <p:spPr bwMode="auto">
            <a:xfrm>
              <a:off x="3727412" y="3469546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Freeform 86"/>
            <p:cNvSpPr>
              <a:spLocks/>
            </p:cNvSpPr>
            <p:nvPr/>
          </p:nvSpPr>
          <p:spPr bwMode="auto">
            <a:xfrm>
              <a:off x="3727412" y="3469546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Freeform 87"/>
            <p:cNvSpPr>
              <a:spLocks/>
            </p:cNvSpPr>
            <p:nvPr/>
          </p:nvSpPr>
          <p:spPr bwMode="auto">
            <a:xfrm>
              <a:off x="3727412" y="3558222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Freeform 88"/>
            <p:cNvSpPr>
              <a:spLocks/>
            </p:cNvSpPr>
            <p:nvPr/>
          </p:nvSpPr>
          <p:spPr bwMode="auto">
            <a:xfrm>
              <a:off x="3815485" y="3463213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Freeform 89"/>
            <p:cNvSpPr>
              <a:spLocks/>
            </p:cNvSpPr>
            <p:nvPr/>
          </p:nvSpPr>
          <p:spPr bwMode="auto">
            <a:xfrm>
              <a:off x="3721120" y="3469546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Rectangle 90"/>
            <p:cNvSpPr>
              <a:spLocks noChangeArrowheads="1"/>
            </p:cNvSpPr>
            <p:nvPr/>
          </p:nvSpPr>
          <p:spPr bwMode="auto">
            <a:xfrm>
              <a:off x="3727412" y="3180294"/>
              <a:ext cx="98559" cy="101344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Freeform 91"/>
            <p:cNvSpPr>
              <a:spLocks/>
            </p:cNvSpPr>
            <p:nvPr/>
          </p:nvSpPr>
          <p:spPr bwMode="auto">
            <a:xfrm>
              <a:off x="3727412" y="318029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Freeform 92"/>
            <p:cNvSpPr>
              <a:spLocks/>
            </p:cNvSpPr>
            <p:nvPr/>
          </p:nvSpPr>
          <p:spPr bwMode="auto">
            <a:xfrm>
              <a:off x="3727412" y="3271081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Freeform 93"/>
            <p:cNvSpPr>
              <a:spLocks/>
            </p:cNvSpPr>
            <p:nvPr/>
          </p:nvSpPr>
          <p:spPr bwMode="auto">
            <a:xfrm>
              <a:off x="3815485" y="317607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Freeform 94"/>
            <p:cNvSpPr>
              <a:spLocks/>
            </p:cNvSpPr>
            <p:nvPr/>
          </p:nvSpPr>
          <p:spPr bwMode="auto">
            <a:xfrm>
              <a:off x="3721120" y="3180294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Rectangle 95"/>
            <p:cNvSpPr>
              <a:spLocks noChangeArrowheads="1"/>
            </p:cNvSpPr>
            <p:nvPr/>
          </p:nvSpPr>
          <p:spPr bwMode="auto">
            <a:xfrm>
              <a:off x="3603689" y="3028278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Freeform 96"/>
            <p:cNvSpPr>
              <a:spLocks/>
            </p:cNvSpPr>
            <p:nvPr/>
          </p:nvSpPr>
          <p:spPr bwMode="auto">
            <a:xfrm>
              <a:off x="3603689" y="3028278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Freeform 97"/>
            <p:cNvSpPr>
              <a:spLocks/>
            </p:cNvSpPr>
            <p:nvPr/>
          </p:nvSpPr>
          <p:spPr bwMode="auto">
            <a:xfrm>
              <a:off x="3603689" y="3119065"/>
              <a:ext cx="96461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Freeform 98"/>
            <p:cNvSpPr>
              <a:spLocks/>
            </p:cNvSpPr>
            <p:nvPr/>
          </p:nvSpPr>
          <p:spPr bwMode="auto">
            <a:xfrm>
              <a:off x="3693860" y="3024056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Freeform 99"/>
            <p:cNvSpPr>
              <a:spLocks/>
            </p:cNvSpPr>
            <p:nvPr/>
          </p:nvSpPr>
          <p:spPr bwMode="auto">
            <a:xfrm>
              <a:off x="3599495" y="3028278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Rectangle 100"/>
            <p:cNvSpPr>
              <a:spLocks noChangeArrowheads="1"/>
            </p:cNvSpPr>
            <p:nvPr/>
          </p:nvSpPr>
          <p:spPr bwMode="auto">
            <a:xfrm>
              <a:off x="3727412" y="2358986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Freeform 101"/>
            <p:cNvSpPr>
              <a:spLocks/>
            </p:cNvSpPr>
            <p:nvPr/>
          </p:nvSpPr>
          <p:spPr bwMode="auto">
            <a:xfrm>
              <a:off x="3727412" y="2358986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Freeform 102"/>
            <p:cNvSpPr>
              <a:spLocks/>
            </p:cNvSpPr>
            <p:nvPr/>
          </p:nvSpPr>
          <p:spPr bwMode="auto">
            <a:xfrm>
              <a:off x="3727412" y="2449774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Freeform 103"/>
            <p:cNvSpPr>
              <a:spLocks/>
            </p:cNvSpPr>
            <p:nvPr/>
          </p:nvSpPr>
          <p:spPr bwMode="auto">
            <a:xfrm>
              <a:off x="3815485" y="2354763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Freeform 104"/>
            <p:cNvSpPr>
              <a:spLocks/>
            </p:cNvSpPr>
            <p:nvPr/>
          </p:nvSpPr>
          <p:spPr bwMode="auto">
            <a:xfrm>
              <a:off x="3721120" y="2358986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Oval 105"/>
            <p:cNvSpPr>
              <a:spLocks noChangeArrowheads="1"/>
            </p:cNvSpPr>
            <p:nvPr/>
          </p:nvSpPr>
          <p:spPr bwMode="auto">
            <a:xfrm>
              <a:off x="4230689" y="5597768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Oval 106"/>
            <p:cNvSpPr>
              <a:spLocks noChangeArrowheads="1"/>
            </p:cNvSpPr>
            <p:nvPr/>
          </p:nvSpPr>
          <p:spPr bwMode="auto">
            <a:xfrm>
              <a:off x="4230689" y="5597768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Oval 107"/>
            <p:cNvSpPr>
              <a:spLocks noChangeArrowheads="1"/>
            </p:cNvSpPr>
            <p:nvPr/>
          </p:nvSpPr>
          <p:spPr bwMode="auto">
            <a:xfrm>
              <a:off x="4106966" y="5445752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Oval 108"/>
            <p:cNvSpPr>
              <a:spLocks noChangeArrowheads="1"/>
            </p:cNvSpPr>
            <p:nvPr/>
          </p:nvSpPr>
          <p:spPr bwMode="auto">
            <a:xfrm>
              <a:off x="4106966" y="5445752"/>
              <a:ext cx="85977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Oval 109"/>
            <p:cNvSpPr>
              <a:spLocks noChangeArrowheads="1"/>
            </p:cNvSpPr>
            <p:nvPr/>
          </p:nvSpPr>
          <p:spPr bwMode="auto">
            <a:xfrm>
              <a:off x="4230689" y="5418305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Oval 110"/>
            <p:cNvSpPr>
              <a:spLocks noChangeArrowheads="1"/>
            </p:cNvSpPr>
            <p:nvPr/>
          </p:nvSpPr>
          <p:spPr bwMode="auto">
            <a:xfrm>
              <a:off x="4230689" y="5418305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Oval 111"/>
            <p:cNvSpPr>
              <a:spLocks noChangeArrowheads="1"/>
            </p:cNvSpPr>
            <p:nvPr/>
          </p:nvSpPr>
          <p:spPr bwMode="auto">
            <a:xfrm>
              <a:off x="4352314" y="5350743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Oval 112"/>
            <p:cNvSpPr>
              <a:spLocks noChangeArrowheads="1"/>
            </p:cNvSpPr>
            <p:nvPr/>
          </p:nvSpPr>
          <p:spPr bwMode="auto">
            <a:xfrm>
              <a:off x="4352314" y="5350743"/>
              <a:ext cx="88073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Rectangle 113"/>
            <p:cNvSpPr>
              <a:spLocks noChangeArrowheads="1"/>
            </p:cNvSpPr>
            <p:nvPr/>
          </p:nvSpPr>
          <p:spPr bwMode="auto">
            <a:xfrm>
              <a:off x="4733965" y="5823681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Freeform 114"/>
            <p:cNvSpPr>
              <a:spLocks/>
            </p:cNvSpPr>
            <p:nvPr/>
          </p:nvSpPr>
          <p:spPr bwMode="auto">
            <a:xfrm>
              <a:off x="4733965" y="5823681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Freeform 115"/>
            <p:cNvSpPr>
              <a:spLocks/>
            </p:cNvSpPr>
            <p:nvPr/>
          </p:nvSpPr>
          <p:spPr bwMode="auto">
            <a:xfrm>
              <a:off x="4733965" y="5912357"/>
              <a:ext cx="94365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Freeform 116"/>
            <p:cNvSpPr>
              <a:spLocks/>
            </p:cNvSpPr>
            <p:nvPr/>
          </p:nvSpPr>
          <p:spPr bwMode="auto">
            <a:xfrm>
              <a:off x="4824135" y="5817346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Freeform 117"/>
            <p:cNvSpPr>
              <a:spLocks/>
            </p:cNvSpPr>
            <p:nvPr/>
          </p:nvSpPr>
          <p:spPr bwMode="auto">
            <a:xfrm>
              <a:off x="4727674" y="5823681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Rectangle 118"/>
            <p:cNvSpPr>
              <a:spLocks noChangeArrowheads="1"/>
            </p:cNvSpPr>
            <p:nvPr/>
          </p:nvSpPr>
          <p:spPr bwMode="auto">
            <a:xfrm>
              <a:off x="4610243" y="5806790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Freeform 119"/>
            <p:cNvSpPr>
              <a:spLocks/>
            </p:cNvSpPr>
            <p:nvPr/>
          </p:nvSpPr>
          <p:spPr bwMode="auto">
            <a:xfrm>
              <a:off x="4610243" y="5806790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Freeform 120"/>
            <p:cNvSpPr>
              <a:spLocks/>
            </p:cNvSpPr>
            <p:nvPr/>
          </p:nvSpPr>
          <p:spPr bwMode="auto">
            <a:xfrm>
              <a:off x="4610243" y="5895466"/>
              <a:ext cx="96461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Freeform 121"/>
            <p:cNvSpPr>
              <a:spLocks/>
            </p:cNvSpPr>
            <p:nvPr/>
          </p:nvSpPr>
          <p:spPr bwMode="auto">
            <a:xfrm>
              <a:off x="4700414" y="5800456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Freeform 122"/>
            <p:cNvSpPr>
              <a:spLocks/>
            </p:cNvSpPr>
            <p:nvPr/>
          </p:nvSpPr>
          <p:spPr bwMode="auto">
            <a:xfrm>
              <a:off x="4603952" y="5806790"/>
              <a:ext cx="96461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Rectangle 123"/>
            <p:cNvSpPr>
              <a:spLocks noChangeArrowheads="1"/>
            </p:cNvSpPr>
            <p:nvPr/>
          </p:nvSpPr>
          <p:spPr bwMode="auto">
            <a:xfrm>
              <a:off x="4733965" y="5148055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Freeform 124"/>
            <p:cNvSpPr>
              <a:spLocks/>
            </p:cNvSpPr>
            <p:nvPr/>
          </p:nvSpPr>
          <p:spPr bwMode="auto">
            <a:xfrm>
              <a:off x="4733965" y="5148055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Freeform 125"/>
            <p:cNvSpPr>
              <a:spLocks/>
            </p:cNvSpPr>
            <p:nvPr/>
          </p:nvSpPr>
          <p:spPr bwMode="auto">
            <a:xfrm>
              <a:off x="4733965" y="5236731"/>
              <a:ext cx="94365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Freeform 126"/>
            <p:cNvSpPr>
              <a:spLocks/>
            </p:cNvSpPr>
            <p:nvPr/>
          </p:nvSpPr>
          <p:spPr bwMode="auto">
            <a:xfrm>
              <a:off x="4824135" y="514172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Freeform 127"/>
            <p:cNvSpPr>
              <a:spLocks/>
            </p:cNvSpPr>
            <p:nvPr/>
          </p:nvSpPr>
          <p:spPr bwMode="auto">
            <a:xfrm>
              <a:off x="4727674" y="5148055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Rectangle 128"/>
            <p:cNvSpPr>
              <a:spLocks noChangeArrowheads="1"/>
            </p:cNvSpPr>
            <p:nvPr/>
          </p:nvSpPr>
          <p:spPr bwMode="auto">
            <a:xfrm>
              <a:off x="4855591" y="4996039"/>
              <a:ext cx="98559" cy="97121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Freeform 129"/>
            <p:cNvSpPr>
              <a:spLocks/>
            </p:cNvSpPr>
            <p:nvPr/>
          </p:nvSpPr>
          <p:spPr bwMode="auto">
            <a:xfrm>
              <a:off x="4855591" y="4996039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Freeform 130"/>
            <p:cNvSpPr>
              <a:spLocks/>
            </p:cNvSpPr>
            <p:nvPr/>
          </p:nvSpPr>
          <p:spPr bwMode="auto">
            <a:xfrm>
              <a:off x="4855591" y="5086826"/>
              <a:ext cx="96461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Freeform 131"/>
            <p:cNvSpPr>
              <a:spLocks/>
            </p:cNvSpPr>
            <p:nvPr/>
          </p:nvSpPr>
          <p:spPr bwMode="auto">
            <a:xfrm>
              <a:off x="4945760" y="4989704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Freeform 132"/>
            <p:cNvSpPr>
              <a:spLocks/>
            </p:cNvSpPr>
            <p:nvPr/>
          </p:nvSpPr>
          <p:spPr bwMode="auto">
            <a:xfrm>
              <a:off x="4851397" y="4996039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Oval 133"/>
            <p:cNvSpPr>
              <a:spLocks noChangeArrowheads="1"/>
            </p:cNvSpPr>
            <p:nvPr/>
          </p:nvSpPr>
          <p:spPr bwMode="auto">
            <a:xfrm>
              <a:off x="5237242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Oval 134"/>
            <p:cNvSpPr>
              <a:spLocks noChangeArrowheads="1"/>
            </p:cNvSpPr>
            <p:nvPr/>
          </p:nvSpPr>
          <p:spPr bwMode="auto">
            <a:xfrm>
              <a:off x="5237242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Oval 135"/>
            <p:cNvSpPr>
              <a:spLocks noChangeArrowheads="1"/>
            </p:cNvSpPr>
            <p:nvPr/>
          </p:nvSpPr>
          <p:spPr bwMode="auto">
            <a:xfrm>
              <a:off x="5113519" y="6020034"/>
              <a:ext cx="94365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Oval 136"/>
            <p:cNvSpPr>
              <a:spLocks noChangeArrowheads="1"/>
            </p:cNvSpPr>
            <p:nvPr/>
          </p:nvSpPr>
          <p:spPr bwMode="auto">
            <a:xfrm>
              <a:off x="5113519" y="6020034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Oval 137"/>
            <p:cNvSpPr>
              <a:spLocks noChangeArrowheads="1"/>
            </p:cNvSpPr>
            <p:nvPr/>
          </p:nvSpPr>
          <p:spPr bwMode="auto">
            <a:xfrm>
              <a:off x="5360964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Oval 138"/>
            <p:cNvSpPr>
              <a:spLocks noChangeArrowheads="1"/>
            </p:cNvSpPr>
            <p:nvPr/>
          </p:nvSpPr>
          <p:spPr bwMode="auto">
            <a:xfrm>
              <a:off x="5360964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Rectangle 139"/>
            <p:cNvSpPr>
              <a:spLocks noChangeArrowheads="1"/>
            </p:cNvSpPr>
            <p:nvPr/>
          </p:nvSpPr>
          <p:spPr bwMode="auto">
            <a:xfrm>
              <a:off x="5740519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Freeform 140"/>
            <p:cNvSpPr>
              <a:spLocks/>
            </p:cNvSpPr>
            <p:nvPr/>
          </p:nvSpPr>
          <p:spPr bwMode="auto">
            <a:xfrm>
              <a:off x="5740519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Freeform 141"/>
            <p:cNvSpPr>
              <a:spLocks/>
            </p:cNvSpPr>
            <p:nvPr/>
          </p:nvSpPr>
          <p:spPr bwMode="auto">
            <a:xfrm>
              <a:off x="5740519" y="6110822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Freeform 142"/>
            <p:cNvSpPr>
              <a:spLocks/>
            </p:cNvSpPr>
            <p:nvPr/>
          </p:nvSpPr>
          <p:spPr bwMode="auto">
            <a:xfrm>
              <a:off x="5830688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Freeform 143"/>
            <p:cNvSpPr>
              <a:spLocks/>
            </p:cNvSpPr>
            <p:nvPr/>
          </p:nvSpPr>
          <p:spPr bwMode="auto">
            <a:xfrm>
              <a:off x="5734227" y="6020034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Rectangle 144"/>
            <p:cNvSpPr>
              <a:spLocks noChangeArrowheads="1"/>
            </p:cNvSpPr>
            <p:nvPr/>
          </p:nvSpPr>
          <p:spPr bwMode="auto">
            <a:xfrm>
              <a:off x="5616796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Freeform 145"/>
            <p:cNvSpPr>
              <a:spLocks/>
            </p:cNvSpPr>
            <p:nvPr/>
          </p:nvSpPr>
          <p:spPr bwMode="auto">
            <a:xfrm>
              <a:off x="5616796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Freeform 146"/>
            <p:cNvSpPr>
              <a:spLocks/>
            </p:cNvSpPr>
            <p:nvPr/>
          </p:nvSpPr>
          <p:spPr bwMode="auto">
            <a:xfrm>
              <a:off x="5616796" y="6110822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Freeform 147"/>
            <p:cNvSpPr>
              <a:spLocks/>
            </p:cNvSpPr>
            <p:nvPr/>
          </p:nvSpPr>
          <p:spPr bwMode="auto">
            <a:xfrm>
              <a:off x="5706967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Freeform 148"/>
            <p:cNvSpPr>
              <a:spLocks/>
            </p:cNvSpPr>
            <p:nvPr/>
          </p:nvSpPr>
          <p:spPr bwMode="auto">
            <a:xfrm>
              <a:off x="5612602" y="6020034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Rectangle 149"/>
            <p:cNvSpPr>
              <a:spLocks noChangeArrowheads="1"/>
            </p:cNvSpPr>
            <p:nvPr/>
          </p:nvSpPr>
          <p:spPr bwMode="auto">
            <a:xfrm>
              <a:off x="5864240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Freeform 150"/>
            <p:cNvSpPr>
              <a:spLocks/>
            </p:cNvSpPr>
            <p:nvPr/>
          </p:nvSpPr>
          <p:spPr bwMode="auto">
            <a:xfrm>
              <a:off x="5864240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Freeform 151"/>
            <p:cNvSpPr>
              <a:spLocks/>
            </p:cNvSpPr>
            <p:nvPr/>
          </p:nvSpPr>
          <p:spPr bwMode="auto">
            <a:xfrm>
              <a:off x="5864240" y="6110822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Freeform 152"/>
            <p:cNvSpPr>
              <a:spLocks/>
            </p:cNvSpPr>
            <p:nvPr/>
          </p:nvSpPr>
          <p:spPr bwMode="auto">
            <a:xfrm>
              <a:off x="5952314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53"/>
            <p:cNvSpPr>
              <a:spLocks/>
            </p:cNvSpPr>
            <p:nvPr/>
          </p:nvSpPr>
          <p:spPr bwMode="auto">
            <a:xfrm>
              <a:off x="5857950" y="6020034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Rectangle 154"/>
            <p:cNvSpPr>
              <a:spLocks noChangeArrowheads="1"/>
            </p:cNvSpPr>
            <p:nvPr/>
          </p:nvSpPr>
          <p:spPr bwMode="auto">
            <a:xfrm>
              <a:off x="5740519" y="6003143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Freeform 155"/>
            <p:cNvSpPr>
              <a:spLocks/>
            </p:cNvSpPr>
            <p:nvPr/>
          </p:nvSpPr>
          <p:spPr bwMode="auto">
            <a:xfrm>
              <a:off x="5740519" y="600314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Freeform 156"/>
            <p:cNvSpPr>
              <a:spLocks/>
            </p:cNvSpPr>
            <p:nvPr/>
          </p:nvSpPr>
          <p:spPr bwMode="auto">
            <a:xfrm>
              <a:off x="5740519" y="6093931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Freeform 157"/>
            <p:cNvSpPr>
              <a:spLocks/>
            </p:cNvSpPr>
            <p:nvPr/>
          </p:nvSpPr>
          <p:spPr bwMode="auto">
            <a:xfrm>
              <a:off x="5830688" y="599892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Freeform 158"/>
            <p:cNvSpPr>
              <a:spLocks/>
            </p:cNvSpPr>
            <p:nvPr/>
          </p:nvSpPr>
          <p:spPr bwMode="auto">
            <a:xfrm>
              <a:off x="5734227" y="6003143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Oval 159"/>
            <p:cNvSpPr>
              <a:spLocks noChangeArrowheads="1"/>
            </p:cNvSpPr>
            <p:nvPr/>
          </p:nvSpPr>
          <p:spPr bwMode="auto">
            <a:xfrm>
              <a:off x="6243795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Oval 160"/>
            <p:cNvSpPr>
              <a:spLocks noChangeArrowheads="1"/>
            </p:cNvSpPr>
            <p:nvPr/>
          </p:nvSpPr>
          <p:spPr bwMode="auto">
            <a:xfrm>
              <a:off x="6243795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Oval 161"/>
            <p:cNvSpPr>
              <a:spLocks noChangeArrowheads="1"/>
            </p:cNvSpPr>
            <p:nvPr/>
          </p:nvSpPr>
          <p:spPr bwMode="auto">
            <a:xfrm>
              <a:off x="6120073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Oval 162"/>
            <p:cNvSpPr>
              <a:spLocks noChangeArrowheads="1"/>
            </p:cNvSpPr>
            <p:nvPr/>
          </p:nvSpPr>
          <p:spPr bwMode="auto">
            <a:xfrm>
              <a:off x="6120073" y="6020034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Oval 163"/>
            <p:cNvSpPr>
              <a:spLocks noChangeArrowheads="1"/>
            </p:cNvSpPr>
            <p:nvPr/>
          </p:nvSpPr>
          <p:spPr bwMode="auto">
            <a:xfrm>
              <a:off x="6367517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Oval 164"/>
            <p:cNvSpPr>
              <a:spLocks noChangeArrowheads="1"/>
            </p:cNvSpPr>
            <p:nvPr/>
          </p:nvSpPr>
          <p:spPr bwMode="auto">
            <a:xfrm>
              <a:off x="6367517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Rectangle 165"/>
            <p:cNvSpPr>
              <a:spLocks noChangeArrowheads="1"/>
            </p:cNvSpPr>
            <p:nvPr/>
          </p:nvSpPr>
          <p:spPr bwMode="auto">
            <a:xfrm>
              <a:off x="6623349" y="6026369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Freeform 166"/>
            <p:cNvSpPr>
              <a:spLocks/>
            </p:cNvSpPr>
            <p:nvPr/>
          </p:nvSpPr>
          <p:spPr bwMode="auto">
            <a:xfrm>
              <a:off x="6623349" y="6026369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Freeform 167"/>
            <p:cNvSpPr>
              <a:spLocks/>
            </p:cNvSpPr>
            <p:nvPr/>
          </p:nvSpPr>
          <p:spPr bwMode="auto">
            <a:xfrm>
              <a:off x="6623349" y="6117155"/>
              <a:ext cx="96461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Freeform 168"/>
            <p:cNvSpPr>
              <a:spLocks/>
            </p:cNvSpPr>
            <p:nvPr/>
          </p:nvSpPr>
          <p:spPr bwMode="auto">
            <a:xfrm>
              <a:off x="6713520" y="6020034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Freeform 169"/>
            <p:cNvSpPr>
              <a:spLocks/>
            </p:cNvSpPr>
            <p:nvPr/>
          </p:nvSpPr>
          <p:spPr bwMode="auto">
            <a:xfrm>
              <a:off x="6619155" y="6026369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Rectangle 170"/>
            <p:cNvSpPr>
              <a:spLocks noChangeArrowheads="1"/>
            </p:cNvSpPr>
            <p:nvPr/>
          </p:nvSpPr>
          <p:spPr bwMode="auto">
            <a:xfrm>
              <a:off x="6747072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Freeform 171"/>
            <p:cNvSpPr>
              <a:spLocks/>
            </p:cNvSpPr>
            <p:nvPr/>
          </p:nvSpPr>
          <p:spPr bwMode="auto">
            <a:xfrm>
              <a:off x="6747072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Freeform 172"/>
            <p:cNvSpPr>
              <a:spLocks/>
            </p:cNvSpPr>
            <p:nvPr/>
          </p:nvSpPr>
          <p:spPr bwMode="auto">
            <a:xfrm>
              <a:off x="6747072" y="6110822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Freeform 173"/>
            <p:cNvSpPr>
              <a:spLocks/>
            </p:cNvSpPr>
            <p:nvPr/>
          </p:nvSpPr>
          <p:spPr bwMode="auto">
            <a:xfrm>
              <a:off x="6837242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Freeform 174"/>
            <p:cNvSpPr>
              <a:spLocks/>
            </p:cNvSpPr>
            <p:nvPr/>
          </p:nvSpPr>
          <p:spPr bwMode="auto">
            <a:xfrm>
              <a:off x="6740780" y="6020034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Rectangle 175"/>
            <p:cNvSpPr>
              <a:spLocks noChangeArrowheads="1"/>
            </p:cNvSpPr>
            <p:nvPr/>
          </p:nvSpPr>
          <p:spPr bwMode="auto">
            <a:xfrm>
              <a:off x="6870794" y="6020034"/>
              <a:ext cx="96461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Freeform 176"/>
            <p:cNvSpPr>
              <a:spLocks/>
            </p:cNvSpPr>
            <p:nvPr/>
          </p:nvSpPr>
          <p:spPr bwMode="auto">
            <a:xfrm>
              <a:off x="6870794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Freeform 177"/>
            <p:cNvSpPr>
              <a:spLocks/>
            </p:cNvSpPr>
            <p:nvPr/>
          </p:nvSpPr>
          <p:spPr bwMode="auto">
            <a:xfrm>
              <a:off x="6870794" y="6110822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Freeform 178"/>
            <p:cNvSpPr>
              <a:spLocks/>
            </p:cNvSpPr>
            <p:nvPr/>
          </p:nvSpPr>
          <p:spPr bwMode="auto">
            <a:xfrm>
              <a:off x="6958867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Freeform 179"/>
            <p:cNvSpPr>
              <a:spLocks/>
            </p:cNvSpPr>
            <p:nvPr/>
          </p:nvSpPr>
          <p:spPr bwMode="auto">
            <a:xfrm>
              <a:off x="6864503" y="6020034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Oval 180"/>
            <p:cNvSpPr>
              <a:spLocks noChangeArrowheads="1"/>
            </p:cNvSpPr>
            <p:nvPr/>
          </p:nvSpPr>
          <p:spPr bwMode="auto">
            <a:xfrm>
              <a:off x="7250349" y="6026369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Oval 181"/>
            <p:cNvSpPr>
              <a:spLocks noChangeArrowheads="1"/>
            </p:cNvSpPr>
            <p:nvPr/>
          </p:nvSpPr>
          <p:spPr bwMode="auto">
            <a:xfrm>
              <a:off x="7250349" y="6026369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Oval 182"/>
            <p:cNvSpPr>
              <a:spLocks noChangeArrowheads="1"/>
            </p:cNvSpPr>
            <p:nvPr/>
          </p:nvSpPr>
          <p:spPr bwMode="auto">
            <a:xfrm>
              <a:off x="7126626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Oval 183"/>
            <p:cNvSpPr>
              <a:spLocks noChangeArrowheads="1"/>
            </p:cNvSpPr>
            <p:nvPr/>
          </p:nvSpPr>
          <p:spPr bwMode="auto">
            <a:xfrm>
              <a:off x="7126626" y="6020034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Oval 184"/>
            <p:cNvSpPr>
              <a:spLocks noChangeArrowheads="1"/>
            </p:cNvSpPr>
            <p:nvPr/>
          </p:nvSpPr>
          <p:spPr bwMode="auto">
            <a:xfrm>
              <a:off x="7374070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Oval 185"/>
            <p:cNvSpPr>
              <a:spLocks noChangeArrowheads="1"/>
            </p:cNvSpPr>
            <p:nvPr/>
          </p:nvSpPr>
          <p:spPr bwMode="auto">
            <a:xfrm>
              <a:off x="7374070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Oval 186"/>
            <p:cNvSpPr>
              <a:spLocks noChangeArrowheads="1"/>
            </p:cNvSpPr>
            <p:nvPr/>
          </p:nvSpPr>
          <p:spPr bwMode="auto">
            <a:xfrm>
              <a:off x="7250349" y="5969362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Oval 187"/>
            <p:cNvSpPr>
              <a:spLocks noChangeArrowheads="1"/>
            </p:cNvSpPr>
            <p:nvPr/>
          </p:nvSpPr>
          <p:spPr bwMode="auto">
            <a:xfrm>
              <a:off x="7250349" y="5969362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Rectangle 188"/>
            <p:cNvSpPr>
              <a:spLocks noChangeArrowheads="1"/>
            </p:cNvSpPr>
            <p:nvPr/>
          </p:nvSpPr>
          <p:spPr bwMode="auto">
            <a:xfrm>
              <a:off x="7753625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Freeform 189"/>
            <p:cNvSpPr>
              <a:spLocks/>
            </p:cNvSpPr>
            <p:nvPr/>
          </p:nvSpPr>
          <p:spPr bwMode="auto">
            <a:xfrm>
              <a:off x="7753625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Freeform 190"/>
            <p:cNvSpPr>
              <a:spLocks/>
            </p:cNvSpPr>
            <p:nvPr/>
          </p:nvSpPr>
          <p:spPr bwMode="auto">
            <a:xfrm>
              <a:off x="7753625" y="6110822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Freeform 191"/>
            <p:cNvSpPr>
              <a:spLocks/>
            </p:cNvSpPr>
            <p:nvPr/>
          </p:nvSpPr>
          <p:spPr bwMode="auto">
            <a:xfrm>
              <a:off x="7843795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Freeform 192"/>
            <p:cNvSpPr>
              <a:spLocks/>
            </p:cNvSpPr>
            <p:nvPr/>
          </p:nvSpPr>
          <p:spPr bwMode="auto">
            <a:xfrm>
              <a:off x="7747334" y="6020034"/>
              <a:ext cx="96461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Rectangle 193"/>
            <p:cNvSpPr>
              <a:spLocks noChangeArrowheads="1"/>
            </p:cNvSpPr>
            <p:nvPr/>
          </p:nvSpPr>
          <p:spPr bwMode="auto">
            <a:xfrm>
              <a:off x="7629903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Freeform 194"/>
            <p:cNvSpPr>
              <a:spLocks/>
            </p:cNvSpPr>
            <p:nvPr/>
          </p:nvSpPr>
          <p:spPr bwMode="auto">
            <a:xfrm>
              <a:off x="7629903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Freeform 195"/>
            <p:cNvSpPr>
              <a:spLocks/>
            </p:cNvSpPr>
            <p:nvPr/>
          </p:nvSpPr>
          <p:spPr bwMode="auto">
            <a:xfrm>
              <a:off x="7629903" y="6110822"/>
              <a:ext cx="96461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Freeform 196"/>
            <p:cNvSpPr>
              <a:spLocks/>
            </p:cNvSpPr>
            <p:nvPr/>
          </p:nvSpPr>
          <p:spPr bwMode="auto">
            <a:xfrm>
              <a:off x="7720074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Freeform 197"/>
            <p:cNvSpPr>
              <a:spLocks/>
            </p:cNvSpPr>
            <p:nvPr/>
          </p:nvSpPr>
          <p:spPr bwMode="auto">
            <a:xfrm>
              <a:off x="7625709" y="6020034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Rectangle 198"/>
            <p:cNvSpPr>
              <a:spLocks noChangeArrowheads="1"/>
            </p:cNvSpPr>
            <p:nvPr/>
          </p:nvSpPr>
          <p:spPr bwMode="auto">
            <a:xfrm>
              <a:off x="7877347" y="6020034"/>
              <a:ext cx="96461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Freeform 199"/>
            <p:cNvSpPr>
              <a:spLocks/>
            </p:cNvSpPr>
            <p:nvPr/>
          </p:nvSpPr>
          <p:spPr bwMode="auto">
            <a:xfrm>
              <a:off x="7877347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Freeform 200"/>
            <p:cNvSpPr>
              <a:spLocks/>
            </p:cNvSpPr>
            <p:nvPr/>
          </p:nvSpPr>
          <p:spPr bwMode="auto">
            <a:xfrm>
              <a:off x="7877347" y="6110822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Freeform 201"/>
            <p:cNvSpPr>
              <a:spLocks/>
            </p:cNvSpPr>
            <p:nvPr/>
          </p:nvSpPr>
          <p:spPr bwMode="auto">
            <a:xfrm>
              <a:off x="7965420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Freeform 202"/>
            <p:cNvSpPr>
              <a:spLocks/>
            </p:cNvSpPr>
            <p:nvPr/>
          </p:nvSpPr>
          <p:spPr bwMode="auto">
            <a:xfrm>
              <a:off x="7871057" y="6020034"/>
              <a:ext cx="94365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Rectangle 203"/>
            <p:cNvSpPr>
              <a:spLocks noChangeArrowheads="1"/>
            </p:cNvSpPr>
            <p:nvPr/>
          </p:nvSpPr>
          <p:spPr bwMode="auto">
            <a:xfrm>
              <a:off x="7753625" y="6009478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Freeform 204"/>
            <p:cNvSpPr>
              <a:spLocks/>
            </p:cNvSpPr>
            <p:nvPr/>
          </p:nvSpPr>
          <p:spPr bwMode="auto">
            <a:xfrm>
              <a:off x="7753625" y="6009478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Freeform 206"/>
            <p:cNvSpPr>
              <a:spLocks/>
            </p:cNvSpPr>
            <p:nvPr/>
          </p:nvSpPr>
          <p:spPr bwMode="auto">
            <a:xfrm>
              <a:off x="7753625" y="6100265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Freeform 207"/>
            <p:cNvSpPr>
              <a:spLocks/>
            </p:cNvSpPr>
            <p:nvPr/>
          </p:nvSpPr>
          <p:spPr bwMode="auto">
            <a:xfrm>
              <a:off x="7843795" y="6003143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Freeform 208"/>
            <p:cNvSpPr>
              <a:spLocks/>
            </p:cNvSpPr>
            <p:nvPr/>
          </p:nvSpPr>
          <p:spPr bwMode="auto">
            <a:xfrm>
              <a:off x="7747334" y="6009477"/>
              <a:ext cx="96461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Oval 209"/>
            <p:cNvSpPr>
              <a:spLocks noChangeArrowheads="1"/>
            </p:cNvSpPr>
            <p:nvPr/>
          </p:nvSpPr>
          <p:spPr bwMode="auto">
            <a:xfrm>
              <a:off x="8256902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Oval 210"/>
            <p:cNvSpPr>
              <a:spLocks noChangeArrowheads="1"/>
            </p:cNvSpPr>
            <p:nvPr/>
          </p:nvSpPr>
          <p:spPr bwMode="auto">
            <a:xfrm>
              <a:off x="8256902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Oval 211"/>
            <p:cNvSpPr>
              <a:spLocks noChangeArrowheads="1"/>
            </p:cNvSpPr>
            <p:nvPr/>
          </p:nvSpPr>
          <p:spPr bwMode="auto">
            <a:xfrm>
              <a:off x="8133179" y="6020034"/>
              <a:ext cx="94365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Oval 212"/>
            <p:cNvSpPr>
              <a:spLocks noChangeArrowheads="1"/>
            </p:cNvSpPr>
            <p:nvPr/>
          </p:nvSpPr>
          <p:spPr bwMode="auto">
            <a:xfrm>
              <a:off x="8133179" y="6020034"/>
              <a:ext cx="88073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Oval 213"/>
            <p:cNvSpPr>
              <a:spLocks noChangeArrowheads="1"/>
            </p:cNvSpPr>
            <p:nvPr/>
          </p:nvSpPr>
          <p:spPr bwMode="auto">
            <a:xfrm>
              <a:off x="8380624" y="6020034"/>
              <a:ext cx="92267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Oval 214"/>
            <p:cNvSpPr>
              <a:spLocks noChangeArrowheads="1"/>
            </p:cNvSpPr>
            <p:nvPr/>
          </p:nvSpPr>
          <p:spPr bwMode="auto">
            <a:xfrm>
              <a:off x="8380624" y="6020034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Rectangle 215"/>
            <p:cNvSpPr>
              <a:spLocks noChangeArrowheads="1"/>
            </p:cNvSpPr>
            <p:nvPr/>
          </p:nvSpPr>
          <p:spPr bwMode="auto">
            <a:xfrm>
              <a:off x="8760179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Freeform 216"/>
            <p:cNvSpPr>
              <a:spLocks/>
            </p:cNvSpPr>
            <p:nvPr/>
          </p:nvSpPr>
          <p:spPr bwMode="auto">
            <a:xfrm>
              <a:off x="8760179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Freeform 217"/>
            <p:cNvSpPr>
              <a:spLocks/>
            </p:cNvSpPr>
            <p:nvPr/>
          </p:nvSpPr>
          <p:spPr bwMode="auto">
            <a:xfrm>
              <a:off x="8760179" y="6110821"/>
              <a:ext cx="96461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Freeform 218"/>
            <p:cNvSpPr>
              <a:spLocks/>
            </p:cNvSpPr>
            <p:nvPr/>
          </p:nvSpPr>
          <p:spPr bwMode="auto">
            <a:xfrm>
              <a:off x="8850348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Freeform 219"/>
            <p:cNvSpPr>
              <a:spLocks/>
            </p:cNvSpPr>
            <p:nvPr/>
          </p:nvSpPr>
          <p:spPr bwMode="auto">
            <a:xfrm>
              <a:off x="8753887" y="6020034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Rectangle 220"/>
            <p:cNvSpPr>
              <a:spLocks noChangeArrowheads="1"/>
            </p:cNvSpPr>
            <p:nvPr/>
          </p:nvSpPr>
          <p:spPr bwMode="auto">
            <a:xfrm>
              <a:off x="8665814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Freeform 221"/>
            <p:cNvSpPr>
              <a:spLocks/>
            </p:cNvSpPr>
            <p:nvPr/>
          </p:nvSpPr>
          <p:spPr bwMode="auto">
            <a:xfrm>
              <a:off x="8665814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Freeform 222"/>
            <p:cNvSpPr>
              <a:spLocks/>
            </p:cNvSpPr>
            <p:nvPr/>
          </p:nvSpPr>
          <p:spPr bwMode="auto">
            <a:xfrm>
              <a:off x="8665814" y="6110821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Freeform 223"/>
            <p:cNvSpPr>
              <a:spLocks/>
            </p:cNvSpPr>
            <p:nvPr/>
          </p:nvSpPr>
          <p:spPr bwMode="auto">
            <a:xfrm>
              <a:off x="8753887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Freeform 224"/>
            <p:cNvSpPr>
              <a:spLocks/>
            </p:cNvSpPr>
            <p:nvPr/>
          </p:nvSpPr>
          <p:spPr bwMode="auto">
            <a:xfrm>
              <a:off x="8659523" y="6020034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Rectangle 225"/>
            <p:cNvSpPr>
              <a:spLocks noChangeArrowheads="1"/>
            </p:cNvSpPr>
            <p:nvPr/>
          </p:nvSpPr>
          <p:spPr bwMode="auto">
            <a:xfrm>
              <a:off x="8850348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Freeform 226"/>
            <p:cNvSpPr>
              <a:spLocks/>
            </p:cNvSpPr>
            <p:nvPr/>
          </p:nvSpPr>
          <p:spPr bwMode="auto">
            <a:xfrm>
              <a:off x="8850348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Freeform 227"/>
            <p:cNvSpPr>
              <a:spLocks/>
            </p:cNvSpPr>
            <p:nvPr/>
          </p:nvSpPr>
          <p:spPr bwMode="auto">
            <a:xfrm>
              <a:off x="8850348" y="6110821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Freeform 228"/>
            <p:cNvSpPr>
              <a:spLocks/>
            </p:cNvSpPr>
            <p:nvPr/>
          </p:nvSpPr>
          <p:spPr bwMode="auto">
            <a:xfrm>
              <a:off x="8938422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Freeform 229"/>
            <p:cNvSpPr>
              <a:spLocks/>
            </p:cNvSpPr>
            <p:nvPr/>
          </p:nvSpPr>
          <p:spPr bwMode="auto">
            <a:xfrm>
              <a:off x="8844058" y="6020034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Rectangle 230"/>
            <p:cNvSpPr>
              <a:spLocks noChangeArrowheads="1"/>
            </p:cNvSpPr>
            <p:nvPr/>
          </p:nvSpPr>
          <p:spPr bwMode="auto">
            <a:xfrm>
              <a:off x="8575644" y="6020034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Freeform 231"/>
            <p:cNvSpPr>
              <a:spLocks/>
            </p:cNvSpPr>
            <p:nvPr/>
          </p:nvSpPr>
          <p:spPr bwMode="auto">
            <a:xfrm>
              <a:off x="8575644" y="602003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Freeform 232"/>
            <p:cNvSpPr>
              <a:spLocks/>
            </p:cNvSpPr>
            <p:nvPr/>
          </p:nvSpPr>
          <p:spPr bwMode="auto">
            <a:xfrm>
              <a:off x="8575644" y="6110821"/>
              <a:ext cx="94365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Freeform 233"/>
            <p:cNvSpPr>
              <a:spLocks/>
            </p:cNvSpPr>
            <p:nvPr/>
          </p:nvSpPr>
          <p:spPr bwMode="auto">
            <a:xfrm>
              <a:off x="8665814" y="601581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Freeform 234"/>
            <p:cNvSpPr>
              <a:spLocks/>
            </p:cNvSpPr>
            <p:nvPr/>
          </p:nvSpPr>
          <p:spPr bwMode="auto">
            <a:xfrm>
              <a:off x="8569352" y="6020034"/>
              <a:ext cx="96461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Oval 235"/>
            <p:cNvSpPr>
              <a:spLocks noChangeArrowheads="1"/>
            </p:cNvSpPr>
            <p:nvPr/>
          </p:nvSpPr>
          <p:spPr bwMode="auto">
            <a:xfrm>
              <a:off x="9263455" y="5388745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Oval 236"/>
            <p:cNvSpPr>
              <a:spLocks noChangeArrowheads="1"/>
            </p:cNvSpPr>
            <p:nvPr/>
          </p:nvSpPr>
          <p:spPr bwMode="auto">
            <a:xfrm>
              <a:off x="9263455" y="5388745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Oval 237"/>
            <p:cNvSpPr>
              <a:spLocks noChangeArrowheads="1"/>
            </p:cNvSpPr>
            <p:nvPr/>
          </p:nvSpPr>
          <p:spPr bwMode="auto">
            <a:xfrm>
              <a:off x="9141830" y="5338073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Oval 238"/>
            <p:cNvSpPr>
              <a:spLocks noChangeArrowheads="1"/>
            </p:cNvSpPr>
            <p:nvPr/>
          </p:nvSpPr>
          <p:spPr bwMode="auto">
            <a:xfrm>
              <a:off x="9141830" y="5338073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Oval 239"/>
            <p:cNvSpPr>
              <a:spLocks noChangeArrowheads="1"/>
            </p:cNvSpPr>
            <p:nvPr/>
          </p:nvSpPr>
          <p:spPr bwMode="auto">
            <a:xfrm>
              <a:off x="9387177" y="5259955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Oval 240"/>
            <p:cNvSpPr>
              <a:spLocks noChangeArrowheads="1"/>
            </p:cNvSpPr>
            <p:nvPr/>
          </p:nvSpPr>
          <p:spPr bwMode="auto">
            <a:xfrm>
              <a:off x="9387177" y="5259955"/>
              <a:ext cx="85977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Oval 241"/>
            <p:cNvSpPr>
              <a:spLocks noChangeArrowheads="1"/>
            </p:cNvSpPr>
            <p:nvPr/>
          </p:nvSpPr>
          <p:spPr bwMode="auto">
            <a:xfrm>
              <a:off x="9263455" y="5249398"/>
              <a:ext cx="92267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Oval 242"/>
            <p:cNvSpPr>
              <a:spLocks noChangeArrowheads="1"/>
            </p:cNvSpPr>
            <p:nvPr/>
          </p:nvSpPr>
          <p:spPr bwMode="auto">
            <a:xfrm>
              <a:off x="9263455" y="5249398"/>
              <a:ext cx="85977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Rectangle 243"/>
            <p:cNvSpPr>
              <a:spLocks noChangeArrowheads="1"/>
            </p:cNvSpPr>
            <p:nvPr/>
          </p:nvSpPr>
          <p:spPr bwMode="auto">
            <a:xfrm>
              <a:off x="9766732" y="5811012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Freeform 244"/>
            <p:cNvSpPr>
              <a:spLocks/>
            </p:cNvSpPr>
            <p:nvPr/>
          </p:nvSpPr>
          <p:spPr bwMode="auto">
            <a:xfrm>
              <a:off x="9766732" y="5811012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Freeform 245"/>
            <p:cNvSpPr>
              <a:spLocks/>
            </p:cNvSpPr>
            <p:nvPr/>
          </p:nvSpPr>
          <p:spPr bwMode="auto">
            <a:xfrm>
              <a:off x="9766732" y="5901800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Freeform 246"/>
            <p:cNvSpPr>
              <a:spLocks/>
            </p:cNvSpPr>
            <p:nvPr/>
          </p:nvSpPr>
          <p:spPr bwMode="auto">
            <a:xfrm>
              <a:off x="9856902" y="5806789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Freeform 247"/>
            <p:cNvSpPr>
              <a:spLocks/>
            </p:cNvSpPr>
            <p:nvPr/>
          </p:nvSpPr>
          <p:spPr bwMode="auto">
            <a:xfrm>
              <a:off x="9760440" y="5811012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Rectangle 248"/>
            <p:cNvSpPr>
              <a:spLocks noChangeArrowheads="1"/>
            </p:cNvSpPr>
            <p:nvPr/>
          </p:nvSpPr>
          <p:spPr bwMode="auto">
            <a:xfrm>
              <a:off x="9766732" y="4854579"/>
              <a:ext cx="98559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Freeform 249"/>
            <p:cNvSpPr>
              <a:spLocks/>
            </p:cNvSpPr>
            <p:nvPr/>
          </p:nvSpPr>
          <p:spPr bwMode="auto">
            <a:xfrm>
              <a:off x="9766732" y="4854579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Freeform 250"/>
            <p:cNvSpPr>
              <a:spLocks/>
            </p:cNvSpPr>
            <p:nvPr/>
          </p:nvSpPr>
          <p:spPr bwMode="auto">
            <a:xfrm>
              <a:off x="9766732" y="4945366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Freeform 251"/>
            <p:cNvSpPr>
              <a:spLocks/>
            </p:cNvSpPr>
            <p:nvPr/>
          </p:nvSpPr>
          <p:spPr bwMode="auto">
            <a:xfrm>
              <a:off x="9856902" y="4848245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Freeform 252"/>
            <p:cNvSpPr>
              <a:spLocks/>
            </p:cNvSpPr>
            <p:nvPr/>
          </p:nvSpPr>
          <p:spPr bwMode="auto">
            <a:xfrm>
              <a:off x="9760440" y="4854579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Rectangle 253"/>
            <p:cNvSpPr>
              <a:spLocks noChangeArrowheads="1"/>
            </p:cNvSpPr>
            <p:nvPr/>
          </p:nvSpPr>
          <p:spPr bwMode="auto">
            <a:xfrm>
              <a:off x="9766732" y="4506209"/>
              <a:ext cx="98559" cy="97121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Freeform 254"/>
            <p:cNvSpPr>
              <a:spLocks/>
            </p:cNvSpPr>
            <p:nvPr/>
          </p:nvSpPr>
          <p:spPr bwMode="auto">
            <a:xfrm>
              <a:off x="9766732" y="4506209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Freeform 255"/>
            <p:cNvSpPr>
              <a:spLocks/>
            </p:cNvSpPr>
            <p:nvPr/>
          </p:nvSpPr>
          <p:spPr bwMode="auto">
            <a:xfrm>
              <a:off x="9766732" y="4594885"/>
              <a:ext cx="94365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Freeform 256"/>
            <p:cNvSpPr>
              <a:spLocks/>
            </p:cNvSpPr>
            <p:nvPr/>
          </p:nvSpPr>
          <p:spPr bwMode="auto">
            <a:xfrm>
              <a:off x="9856902" y="4499876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Freeform 257"/>
            <p:cNvSpPr>
              <a:spLocks/>
            </p:cNvSpPr>
            <p:nvPr/>
          </p:nvSpPr>
          <p:spPr bwMode="auto">
            <a:xfrm>
              <a:off x="9760440" y="4506209"/>
              <a:ext cx="96461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Rectangle 258"/>
            <p:cNvSpPr>
              <a:spLocks noChangeArrowheads="1"/>
            </p:cNvSpPr>
            <p:nvPr/>
          </p:nvSpPr>
          <p:spPr bwMode="auto">
            <a:xfrm>
              <a:off x="9643009" y="4455537"/>
              <a:ext cx="98559" cy="97121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Freeform 259"/>
            <p:cNvSpPr>
              <a:spLocks/>
            </p:cNvSpPr>
            <p:nvPr/>
          </p:nvSpPr>
          <p:spPr bwMode="auto">
            <a:xfrm>
              <a:off x="9643009" y="4455537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Freeform 260"/>
            <p:cNvSpPr>
              <a:spLocks/>
            </p:cNvSpPr>
            <p:nvPr/>
          </p:nvSpPr>
          <p:spPr bwMode="auto">
            <a:xfrm>
              <a:off x="9643009" y="4544213"/>
              <a:ext cx="96461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Freeform 261"/>
            <p:cNvSpPr>
              <a:spLocks/>
            </p:cNvSpPr>
            <p:nvPr/>
          </p:nvSpPr>
          <p:spPr bwMode="auto">
            <a:xfrm>
              <a:off x="9733180" y="4449204"/>
              <a:ext cx="0" cy="95011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Freeform 262"/>
            <p:cNvSpPr>
              <a:spLocks/>
            </p:cNvSpPr>
            <p:nvPr/>
          </p:nvSpPr>
          <p:spPr bwMode="auto">
            <a:xfrm>
              <a:off x="9638815" y="4455537"/>
              <a:ext cx="94365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Rectangle 263"/>
            <p:cNvSpPr>
              <a:spLocks noChangeArrowheads="1"/>
            </p:cNvSpPr>
            <p:nvPr/>
          </p:nvSpPr>
          <p:spPr bwMode="auto">
            <a:xfrm>
              <a:off x="1731081" y="5982030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2" name="Rectangle 264"/>
            <p:cNvSpPr>
              <a:spLocks noChangeArrowheads="1"/>
            </p:cNvSpPr>
            <p:nvPr/>
          </p:nvSpPr>
          <p:spPr bwMode="auto">
            <a:xfrm>
              <a:off x="1617844" y="5475311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0.1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3" name="Rectangle 265"/>
            <p:cNvSpPr>
              <a:spLocks noChangeArrowheads="1"/>
            </p:cNvSpPr>
            <p:nvPr/>
          </p:nvSpPr>
          <p:spPr bwMode="auto">
            <a:xfrm>
              <a:off x="1617844" y="4966479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4" name="Rectangle 266"/>
            <p:cNvSpPr>
              <a:spLocks noChangeArrowheads="1"/>
            </p:cNvSpPr>
            <p:nvPr/>
          </p:nvSpPr>
          <p:spPr bwMode="auto">
            <a:xfrm>
              <a:off x="1617844" y="445976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0.3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5" name="Rectangle 267"/>
            <p:cNvSpPr>
              <a:spLocks noChangeArrowheads="1"/>
            </p:cNvSpPr>
            <p:nvPr/>
          </p:nvSpPr>
          <p:spPr bwMode="auto">
            <a:xfrm>
              <a:off x="1617844" y="395304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6" name="Rectangle 268"/>
            <p:cNvSpPr>
              <a:spLocks noChangeArrowheads="1"/>
            </p:cNvSpPr>
            <p:nvPr/>
          </p:nvSpPr>
          <p:spPr bwMode="auto">
            <a:xfrm>
              <a:off x="1617844" y="3446321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7" name="Rectangle 269"/>
            <p:cNvSpPr>
              <a:spLocks noChangeArrowheads="1"/>
            </p:cNvSpPr>
            <p:nvPr/>
          </p:nvSpPr>
          <p:spPr bwMode="auto">
            <a:xfrm>
              <a:off x="1617844" y="2939601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8" name="Rectangle 270"/>
            <p:cNvSpPr>
              <a:spLocks noChangeArrowheads="1"/>
            </p:cNvSpPr>
            <p:nvPr/>
          </p:nvSpPr>
          <p:spPr bwMode="auto">
            <a:xfrm>
              <a:off x="1617844" y="2432882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0.7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99" name="Rectangle 271"/>
            <p:cNvSpPr>
              <a:spLocks noChangeArrowheads="1"/>
            </p:cNvSpPr>
            <p:nvPr/>
          </p:nvSpPr>
          <p:spPr bwMode="auto">
            <a:xfrm>
              <a:off x="1617844" y="1926162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00" name="Rectangle 22"/>
            <p:cNvSpPr>
              <a:spLocks noChangeArrowheads="1"/>
            </p:cNvSpPr>
            <p:nvPr/>
          </p:nvSpPr>
          <p:spPr bwMode="auto">
            <a:xfrm>
              <a:off x="1942634" y="6075983"/>
              <a:ext cx="77589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620444" y="10065851"/>
            <a:ext cx="8443757" cy="4240534"/>
            <a:chOff x="1620444" y="10065851"/>
            <a:chExt cx="8443757" cy="4240534"/>
          </a:xfrm>
        </p:grpSpPr>
        <p:sp>
          <p:nvSpPr>
            <p:cNvPr id="2169" name="Rectangle 5"/>
            <p:cNvSpPr>
              <a:spLocks noChangeArrowheads="1"/>
            </p:cNvSpPr>
            <p:nvPr/>
          </p:nvSpPr>
          <p:spPr bwMode="auto">
            <a:xfrm>
              <a:off x="2024822" y="14172391"/>
              <a:ext cx="479807" cy="21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Rectangle 6"/>
            <p:cNvSpPr>
              <a:spLocks noChangeArrowheads="1"/>
            </p:cNvSpPr>
            <p:nvPr/>
          </p:nvSpPr>
          <p:spPr bwMode="auto">
            <a:xfrm>
              <a:off x="2527676" y="13648781"/>
              <a:ext cx="479807" cy="2111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Rectangle 7"/>
            <p:cNvSpPr>
              <a:spLocks noChangeArrowheads="1"/>
            </p:cNvSpPr>
            <p:nvPr/>
          </p:nvSpPr>
          <p:spPr bwMode="auto">
            <a:xfrm>
              <a:off x="3028435" y="11930157"/>
              <a:ext cx="481902" cy="21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Rectangle 8"/>
            <p:cNvSpPr>
              <a:spLocks noChangeArrowheads="1"/>
            </p:cNvSpPr>
            <p:nvPr/>
          </p:nvSpPr>
          <p:spPr bwMode="auto">
            <a:xfrm>
              <a:off x="3531289" y="12204630"/>
              <a:ext cx="481902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Rectangle 9"/>
            <p:cNvSpPr>
              <a:spLocks noChangeArrowheads="1"/>
            </p:cNvSpPr>
            <p:nvPr/>
          </p:nvSpPr>
          <p:spPr bwMode="auto">
            <a:xfrm>
              <a:off x="4034143" y="12322865"/>
              <a:ext cx="481902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Rectangle 10"/>
            <p:cNvSpPr>
              <a:spLocks noChangeArrowheads="1"/>
            </p:cNvSpPr>
            <p:nvPr/>
          </p:nvSpPr>
          <p:spPr bwMode="auto">
            <a:xfrm>
              <a:off x="4539092" y="13460872"/>
              <a:ext cx="4798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Rectangle 11"/>
            <p:cNvSpPr>
              <a:spLocks noChangeArrowheads="1"/>
            </p:cNvSpPr>
            <p:nvPr/>
          </p:nvSpPr>
          <p:spPr bwMode="auto">
            <a:xfrm>
              <a:off x="5041946" y="14199838"/>
              <a:ext cx="4798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Rectangle 12"/>
            <p:cNvSpPr>
              <a:spLocks noChangeArrowheads="1"/>
            </p:cNvSpPr>
            <p:nvPr/>
          </p:nvSpPr>
          <p:spPr bwMode="auto">
            <a:xfrm>
              <a:off x="5544800" y="14193504"/>
              <a:ext cx="4798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Rectangle 13"/>
            <p:cNvSpPr>
              <a:spLocks noChangeArrowheads="1"/>
            </p:cNvSpPr>
            <p:nvPr/>
          </p:nvSpPr>
          <p:spPr bwMode="auto">
            <a:xfrm>
              <a:off x="6047654" y="14193504"/>
              <a:ext cx="4798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Rectangle 14"/>
            <p:cNvSpPr>
              <a:spLocks noChangeArrowheads="1"/>
            </p:cNvSpPr>
            <p:nvPr/>
          </p:nvSpPr>
          <p:spPr bwMode="auto">
            <a:xfrm>
              <a:off x="6550508" y="14193504"/>
              <a:ext cx="4798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Rectangle 15"/>
            <p:cNvSpPr>
              <a:spLocks noChangeArrowheads="1"/>
            </p:cNvSpPr>
            <p:nvPr/>
          </p:nvSpPr>
          <p:spPr bwMode="auto">
            <a:xfrm>
              <a:off x="7053362" y="14176614"/>
              <a:ext cx="4798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Rectangle 16"/>
            <p:cNvSpPr>
              <a:spLocks noChangeArrowheads="1"/>
            </p:cNvSpPr>
            <p:nvPr/>
          </p:nvSpPr>
          <p:spPr bwMode="auto">
            <a:xfrm>
              <a:off x="7556216" y="14166056"/>
              <a:ext cx="4798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Rectangle 17"/>
            <p:cNvSpPr>
              <a:spLocks noChangeArrowheads="1"/>
            </p:cNvSpPr>
            <p:nvPr/>
          </p:nvSpPr>
          <p:spPr bwMode="auto">
            <a:xfrm>
              <a:off x="8059070" y="14193504"/>
              <a:ext cx="4798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Rectangle 18"/>
            <p:cNvSpPr>
              <a:spLocks noChangeArrowheads="1"/>
            </p:cNvSpPr>
            <p:nvPr/>
          </p:nvSpPr>
          <p:spPr bwMode="auto">
            <a:xfrm>
              <a:off x="8561924" y="14193504"/>
              <a:ext cx="479807" cy="23225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Rectangle 19"/>
            <p:cNvSpPr>
              <a:spLocks noChangeArrowheads="1"/>
            </p:cNvSpPr>
            <p:nvPr/>
          </p:nvSpPr>
          <p:spPr bwMode="auto">
            <a:xfrm>
              <a:off x="9064778" y="13325747"/>
              <a:ext cx="479807" cy="232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Rectangle 20"/>
            <p:cNvSpPr>
              <a:spLocks noChangeArrowheads="1"/>
            </p:cNvSpPr>
            <p:nvPr/>
          </p:nvSpPr>
          <p:spPr bwMode="auto">
            <a:xfrm>
              <a:off x="9567632" y="13169508"/>
              <a:ext cx="479807" cy="2111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Rectangle 21"/>
            <p:cNvSpPr>
              <a:spLocks noChangeArrowheads="1"/>
            </p:cNvSpPr>
            <p:nvPr/>
          </p:nvSpPr>
          <p:spPr bwMode="auto">
            <a:xfrm>
              <a:off x="2008060" y="14206172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Rectangle 22"/>
            <p:cNvSpPr>
              <a:spLocks noChangeArrowheads="1"/>
            </p:cNvSpPr>
            <p:nvPr/>
          </p:nvSpPr>
          <p:spPr bwMode="auto">
            <a:xfrm>
              <a:off x="1931513" y="13699453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Rectangle 23"/>
            <p:cNvSpPr>
              <a:spLocks noChangeArrowheads="1"/>
            </p:cNvSpPr>
            <p:nvPr/>
          </p:nvSpPr>
          <p:spPr bwMode="auto">
            <a:xfrm>
              <a:off x="1931513" y="13190621"/>
              <a:ext cx="77524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Rectangle 24"/>
            <p:cNvSpPr>
              <a:spLocks noChangeArrowheads="1"/>
            </p:cNvSpPr>
            <p:nvPr/>
          </p:nvSpPr>
          <p:spPr bwMode="auto">
            <a:xfrm>
              <a:off x="1931513" y="12683902"/>
              <a:ext cx="77524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Rectangle 25"/>
            <p:cNvSpPr>
              <a:spLocks noChangeArrowheads="1"/>
            </p:cNvSpPr>
            <p:nvPr/>
          </p:nvSpPr>
          <p:spPr bwMode="auto">
            <a:xfrm>
              <a:off x="1931513" y="12177182"/>
              <a:ext cx="77524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Rectangle 26"/>
            <p:cNvSpPr>
              <a:spLocks noChangeArrowheads="1"/>
            </p:cNvSpPr>
            <p:nvPr/>
          </p:nvSpPr>
          <p:spPr bwMode="auto">
            <a:xfrm>
              <a:off x="1931513" y="11670463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Rectangle 27"/>
            <p:cNvSpPr>
              <a:spLocks noChangeArrowheads="1"/>
            </p:cNvSpPr>
            <p:nvPr/>
          </p:nvSpPr>
          <p:spPr bwMode="auto">
            <a:xfrm>
              <a:off x="1931513" y="11163743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Rectangle 28"/>
            <p:cNvSpPr>
              <a:spLocks noChangeArrowheads="1"/>
            </p:cNvSpPr>
            <p:nvPr/>
          </p:nvSpPr>
          <p:spPr bwMode="auto">
            <a:xfrm>
              <a:off x="1931513" y="10657024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Rectangle 29"/>
            <p:cNvSpPr>
              <a:spLocks noChangeArrowheads="1"/>
            </p:cNvSpPr>
            <p:nvPr/>
          </p:nvSpPr>
          <p:spPr bwMode="auto">
            <a:xfrm>
              <a:off x="1931513" y="10148194"/>
              <a:ext cx="77524" cy="126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Rectangle 30"/>
            <p:cNvSpPr>
              <a:spLocks noChangeArrowheads="1"/>
            </p:cNvSpPr>
            <p:nvPr/>
          </p:nvSpPr>
          <p:spPr bwMode="auto">
            <a:xfrm>
              <a:off x="2008060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Rectangle 31"/>
            <p:cNvSpPr>
              <a:spLocks noChangeArrowheads="1"/>
            </p:cNvSpPr>
            <p:nvPr/>
          </p:nvSpPr>
          <p:spPr bwMode="auto">
            <a:xfrm>
              <a:off x="2510914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Rectangle 32"/>
            <p:cNvSpPr>
              <a:spLocks noChangeArrowheads="1"/>
            </p:cNvSpPr>
            <p:nvPr/>
          </p:nvSpPr>
          <p:spPr bwMode="auto">
            <a:xfrm>
              <a:off x="3011673" y="14138610"/>
              <a:ext cx="12571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Rectangle 33"/>
            <p:cNvSpPr>
              <a:spLocks noChangeArrowheads="1"/>
            </p:cNvSpPr>
            <p:nvPr/>
          </p:nvSpPr>
          <p:spPr bwMode="auto">
            <a:xfrm>
              <a:off x="3514527" y="14138610"/>
              <a:ext cx="12571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Rectangle 34"/>
            <p:cNvSpPr>
              <a:spLocks noChangeArrowheads="1"/>
            </p:cNvSpPr>
            <p:nvPr/>
          </p:nvSpPr>
          <p:spPr bwMode="auto">
            <a:xfrm>
              <a:off x="4017381" y="14138610"/>
              <a:ext cx="12571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Rectangle 35"/>
            <p:cNvSpPr>
              <a:spLocks noChangeArrowheads="1"/>
            </p:cNvSpPr>
            <p:nvPr/>
          </p:nvSpPr>
          <p:spPr bwMode="auto">
            <a:xfrm>
              <a:off x="4522330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Rectangle 36"/>
            <p:cNvSpPr>
              <a:spLocks noChangeArrowheads="1"/>
            </p:cNvSpPr>
            <p:nvPr/>
          </p:nvSpPr>
          <p:spPr bwMode="auto">
            <a:xfrm>
              <a:off x="5025184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Rectangle 37"/>
            <p:cNvSpPr>
              <a:spLocks noChangeArrowheads="1"/>
            </p:cNvSpPr>
            <p:nvPr/>
          </p:nvSpPr>
          <p:spPr bwMode="auto">
            <a:xfrm>
              <a:off x="5528038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Rectangle 38"/>
            <p:cNvSpPr>
              <a:spLocks noChangeArrowheads="1"/>
            </p:cNvSpPr>
            <p:nvPr/>
          </p:nvSpPr>
          <p:spPr bwMode="auto">
            <a:xfrm>
              <a:off x="6030892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Rectangle 39"/>
            <p:cNvSpPr>
              <a:spLocks noChangeArrowheads="1"/>
            </p:cNvSpPr>
            <p:nvPr/>
          </p:nvSpPr>
          <p:spPr bwMode="auto">
            <a:xfrm>
              <a:off x="6533746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Rectangle 40"/>
            <p:cNvSpPr>
              <a:spLocks noChangeArrowheads="1"/>
            </p:cNvSpPr>
            <p:nvPr/>
          </p:nvSpPr>
          <p:spPr bwMode="auto">
            <a:xfrm>
              <a:off x="7036600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Rectangle 41"/>
            <p:cNvSpPr>
              <a:spLocks noChangeArrowheads="1"/>
            </p:cNvSpPr>
            <p:nvPr/>
          </p:nvSpPr>
          <p:spPr bwMode="auto">
            <a:xfrm>
              <a:off x="7539454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Rectangle 42"/>
            <p:cNvSpPr>
              <a:spLocks noChangeArrowheads="1"/>
            </p:cNvSpPr>
            <p:nvPr/>
          </p:nvSpPr>
          <p:spPr bwMode="auto">
            <a:xfrm>
              <a:off x="8042308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Rectangle 43"/>
            <p:cNvSpPr>
              <a:spLocks noChangeArrowheads="1"/>
            </p:cNvSpPr>
            <p:nvPr/>
          </p:nvSpPr>
          <p:spPr bwMode="auto">
            <a:xfrm>
              <a:off x="8545162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Rectangle 44"/>
            <p:cNvSpPr>
              <a:spLocks noChangeArrowheads="1"/>
            </p:cNvSpPr>
            <p:nvPr/>
          </p:nvSpPr>
          <p:spPr bwMode="auto">
            <a:xfrm>
              <a:off x="9048016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Rectangle 45"/>
            <p:cNvSpPr>
              <a:spLocks noChangeArrowheads="1"/>
            </p:cNvSpPr>
            <p:nvPr/>
          </p:nvSpPr>
          <p:spPr bwMode="auto">
            <a:xfrm>
              <a:off x="9550870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Rectangle 46"/>
            <p:cNvSpPr>
              <a:spLocks noChangeArrowheads="1"/>
            </p:cNvSpPr>
            <p:nvPr/>
          </p:nvSpPr>
          <p:spPr bwMode="auto">
            <a:xfrm>
              <a:off x="10053724" y="14138610"/>
              <a:ext cx="10477" cy="78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Rectangle 47"/>
            <p:cNvSpPr>
              <a:spLocks noChangeArrowheads="1"/>
            </p:cNvSpPr>
            <p:nvPr/>
          </p:nvSpPr>
          <p:spPr bwMode="auto">
            <a:xfrm>
              <a:off x="2008060" y="10148194"/>
              <a:ext cx="10477" cy="40685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Rectangle 48"/>
            <p:cNvSpPr>
              <a:spLocks noChangeArrowheads="1"/>
            </p:cNvSpPr>
            <p:nvPr/>
          </p:nvSpPr>
          <p:spPr bwMode="auto">
            <a:xfrm>
              <a:off x="2008060" y="14206172"/>
              <a:ext cx="8056141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Oval 49"/>
            <p:cNvSpPr>
              <a:spLocks noChangeArrowheads="1"/>
            </p:cNvSpPr>
            <p:nvPr/>
          </p:nvSpPr>
          <p:spPr bwMode="auto">
            <a:xfrm>
              <a:off x="2219678" y="14149166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Oval 50"/>
            <p:cNvSpPr>
              <a:spLocks noChangeArrowheads="1"/>
            </p:cNvSpPr>
            <p:nvPr/>
          </p:nvSpPr>
          <p:spPr bwMode="auto">
            <a:xfrm>
              <a:off x="2219678" y="14149166"/>
              <a:ext cx="87999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Oval 51"/>
            <p:cNvSpPr>
              <a:spLocks noChangeArrowheads="1"/>
            </p:cNvSpPr>
            <p:nvPr/>
          </p:nvSpPr>
          <p:spPr bwMode="auto">
            <a:xfrm>
              <a:off x="2096059" y="14125942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Oval 52"/>
            <p:cNvSpPr>
              <a:spLocks noChangeArrowheads="1"/>
            </p:cNvSpPr>
            <p:nvPr/>
          </p:nvSpPr>
          <p:spPr bwMode="auto">
            <a:xfrm>
              <a:off x="2096059" y="14125942"/>
              <a:ext cx="87999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Rectangle 53"/>
            <p:cNvSpPr>
              <a:spLocks noChangeArrowheads="1"/>
            </p:cNvSpPr>
            <p:nvPr/>
          </p:nvSpPr>
          <p:spPr bwMode="auto">
            <a:xfrm>
              <a:off x="2722532" y="14125942"/>
              <a:ext cx="96380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Freeform 54"/>
            <p:cNvSpPr>
              <a:spLocks/>
            </p:cNvSpPr>
            <p:nvPr/>
          </p:nvSpPr>
          <p:spPr bwMode="auto">
            <a:xfrm>
              <a:off x="2722532" y="14125942"/>
              <a:ext cx="0" cy="9712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Freeform 55"/>
            <p:cNvSpPr>
              <a:spLocks/>
            </p:cNvSpPr>
            <p:nvPr/>
          </p:nvSpPr>
          <p:spPr bwMode="auto">
            <a:xfrm>
              <a:off x="2722532" y="14216728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Freeform 56"/>
            <p:cNvSpPr>
              <a:spLocks/>
            </p:cNvSpPr>
            <p:nvPr/>
          </p:nvSpPr>
          <p:spPr bwMode="auto">
            <a:xfrm>
              <a:off x="2812626" y="14121719"/>
              <a:ext cx="0" cy="9501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Freeform 57"/>
            <p:cNvSpPr>
              <a:spLocks/>
            </p:cNvSpPr>
            <p:nvPr/>
          </p:nvSpPr>
          <p:spPr bwMode="auto">
            <a:xfrm>
              <a:off x="2716246" y="14125942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Rectangle 58"/>
            <p:cNvSpPr>
              <a:spLocks noChangeArrowheads="1"/>
            </p:cNvSpPr>
            <p:nvPr/>
          </p:nvSpPr>
          <p:spPr bwMode="auto">
            <a:xfrm>
              <a:off x="2722532" y="13095612"/>
              <a:ext cx="96380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Freeform 59"/>
            <p:cNvSpPr>
              <a:spLocks/>
            </p:cNvSpPr>
            <p:nvPr/>
          </p:nvSpPr>
          <p:spPr bwMode="auto">
            <a:xfrm>
              <a:off x="2722532" y="13095612"/>
              <a:ext cx="0" cy="95011"/>
            </a:xfrm>
            <a:custGeom>
              <a:avLst/>
              <a:gdLst>
                <a:gd name="T0" fmla="*/ 0 h 141"/>
                <a:gd name="T1" fmla="*/ 133 h 141"/>
                <a:gd name="T2" fmla="*/ 141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33"/>
                  </a:lnTo>
                  <a:lnTo>
                    <a:pt x="0" y="141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Freeform 60"/>
            <p:cNvSpPr>
              <a:spLocks/>
            </p:cNvSpPr>
            <p:nvPr/>
          </p:nvSpPr>
          <p:spPr bwMode="auto">
            <a:xfrm>
              <a:off x="2722532" y="13186399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Freeform 61"/>
            <p:cNvSpPr>
              <a:spLocks/>
            </p:cNvSpPr>
            <p:nvPr/>
          </p:nvSpPr>
          <p:spPr bwMode="auto">
            <a:xfrm>
              <a:off x="2812626" y="13089277"/>
              <a:ext cx="0" cy="97121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Freeform 62"/>
            <p:cNvSpPr>
              <a:spLocks/>
            </p:cNvSpPr>
            <p:nvPr/>
          </p:nvSpPr>
          <p:spPr bwMode="auto">
            <a:xfrm>
              <a:off x="2716246" y="13095612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Oval 63"/>
            <p:cNvSpPr>
              <a:spLocks noChangeArrowheads="1"/>
            </p:cNvSpPr>
            <p:nvPr/>
          </p:nvSpPr>
          <p:spPr bwMode="auto">
            <a:xfrm>
              <a:off x="3225386" y="12065282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Oval 64"/>
            <p:cNvSpPr>
              <a:spLocks noChangeArrowheads="1"/>
            </p:cNvSpPr>
            <p:nvPr/>
          </p:nvSpPr>
          <p:spPr bwMode="auto">
            <a:xfrm>
              <a:off x="3225386" y="12065282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Oval 65"/>
            <p:cNvSpPr>
              <a:spLocks noChangeArrowheads="1"/>
            </p:cNvSpPr>
            <p:nvPr/>
          </p:nvSpPr>
          <p:spPr bwMode="auto">
            <a:xfrm>
              <a:off x="3225386" y="11731692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Oval 66"/>
            <p:cNvSpPr>
              <a:spLocks noChangeArrowheads="1"/>
            </p:cNvSpPr>
            <p:nvPr/>
          </p:nvSpPr>
          <p:spPr bwMode="auto">
            <a:xfrm>
              <a:off x="3225386" y="11731692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Rectangle 67"/>
            <p:cNvSpPr>
              <a:spLocks noChangeArrowheads="1"/>
            </p:cNvSpPr>
            <p:nvPr/>
          </p:nvSpPr>
          <p:spPr bwMode="auto">
            <a:xfrm>
              <a:off x="3728240" y="12194073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Freeform 68"/>
            <p:cNvSpPr>
              <a:spLocks/>
            </p:cNvSpPr>
            <p:nvPr/>
          </p:nvSpPr>
          <p:spPr bwMode="auto">
            <a:xfrm>
              <a:off x="3728240" y="12194073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Freeform 69"/>
            <p:cNvSpPr>
              <a:spLocks/>
            </p:cNvSpPr>
            <p:nvPr/>
          </p:nvSpPr>
          <p:spPr bwMode="auto">
            <a:xfrm>
              <a:off x="3728240" y="12284861"/>
              <a:ext cx="94286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Freeform 70"/>
            <p:cNvSpPr>
              <a:spLocks/>
            </p:cNvSpPr>
            <p:nvPr/>
          </p:nvSpPr>
          <p:spPr bwMode="auto">
            <a:xfrm>
              <a:off x="3816240" y="1218985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Freeform 71"/>
            <p:cNvSpPr>
              <a:spLocks/>
            </p:cNvSpPr>
            <p:nvPr/>
          </p:nvSpPr>
          <p:spPr bwMode="auto">
            <a:xfrm>
              <a:off x="3721954" y="12194073"/>
              <a:ext cx="94286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Rectangle 72"/>
            <p:cNvSpPr>
              <a:spLocks noChangeArrowheads="1"/>
            </p:cNvSpPr>
            <p:nvPr/>
          </p:nvSpPr>
          <p:spPr bwMode="auto">
            <a:xfrm>
              <a:off x="3604621" y="12149736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Freeform 73"/>
            <p:cNvSpPr>
              <a:spLocks/>
            </p:cNvSpPr>
            <p:nvPr/>
          </p:nvSpPr>
          <p:spPr bwMode="auto">
            <a:xfrm>
              <a:off x="3604621" y="12149736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Freeform 74"/>
            <p:cNvSpPr>
              <a:spLocks/>
            </p:cNvSpPr>
            <p:nvPr/>
          </p:nvSpPr>
          <p:spPr bwMode="auto">
            <a:xfrm>
              <a:off x="3604621" y="12238412"/>
              <a:ext cx="96380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Freeform 75"/>
            <p:cNvSpPr>
              <a:spLocks/>
            </p:cNvSpPr>
            <p:nvPr/>
          </p:nvSpPr>
          <p:spPr bwMode="auto">
            <a:xfrm>
              <a:off x="3694717" y="12143401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Freeform 76"/>
            <p:cNvSpPr>
              <a:spLocks/>
            </p:cNvSpPr>
            <p:nvPr/>
          </p:nvSpPr>
          <p:spPr bwMode="auto">
            <a:xfrm>
              <a:off x="3600431" y="12149736"/>
              <a:ext cx="94286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Oval 77"/>
            <p:cNvSpPr>
              <a:spLocks noChangeArrowheads="1"/>
            </p:cNvSpPr>
            <p:nvPr/>
          </p:nvSpPr>
          <p:spPr bwMode="auto">
            <a:xfrm>
              <a:off x="4231094" y="12892924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Oval 78"/>
            <p:cNvSpPr>
              <a:spLocks noChangeArrowheads="1"/>
            </p:cNvSpPr>
            <p:nvPr/>
          </p:nvSpPr>
          <p:spPr bwMode="auto">
            <a:xfrm>
              <a:off x="4231094" y="12892924"/>
              <a:ext cx="87999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Oval 79"/>
            <p:cNvSpPr>
              <a:spLocks noChangeArrowheads="1"/>
            </p:cNvSpPr>
            <p:nvPr/>
          </p:nvSpPr>
          <p:spPr bwMode="auto">
            <a:xfrm>
              <a:off x="4231094" y="11687353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Oval 80"/>
            <p:cNvSpPr>
              <a:spLocks noChangeArrowheads="1"/>
            </p:cNvSpPr>
            <p:nvPr/>
          </p:nvSpPr>
          <p:spPr bwMode="auto">
            <a:xfrm>
              <a:off x="4231094" y="11687353"/>
              <a:ext cx="87999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Rectangle 81"/>
            <p:cNvSpPr>
              <a:spLocks noChangeArrowheads="1"/>
            </p:cNvSpPr>
            <p:nvPr/>
          </p:nvSpPr>
          <p:spPr bwMode="auto">
            <a:xfrm>
              <a:off x="4733948" y="13929587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Freeform 82"/>
            <p:cNvSpPr>
              <a:spLocks/>
            </p:cNvSpPr>
            <p:nvPr/>
          </p:nvSpPr>
          <p:spPr bwMode="auto">
            <a:xfrm>
              <a:off x="4733948" y="13929587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Freeform 83"/>
            <p:cNvSpPr>
              <a:spLocks/>
            </p:cNvSpPr>
            <p:nvPr/>
          </p:nvSpPr>
          <p:spPr bwMode="auto">
            <a:xfrm>
              <a:off x="4733948" y="14018263"/>
              <a:ext cx="94286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Freeform 84"/>
            <p:cNvSpPr>
              <a:spLocks/>
            </p:cNvSpPr>
            <p:nvPr/>
          </p:nvSpPr>
          <p:spPr bwMode="auto">
            <a:xfrm>
              <a:off x="4824042" y="13923254"/>
              <a:ext cx="0" cy="95011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Freeform 85"/>
            <p:cNvSpPr>
              <a:spLocks/>
            </p:cNvSpPr>
            <p:nvPr/>
          </p:nvSpPr>
          <p:spPr bwMode="auto">
            <a:xfrm>
              <a:off x="4727662" y="13929587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Rectangle 86"/>
            <p:cNvSpPr>
              <a:spLocks noChangeArrowheads="1"/>
            </p:cNvSpPr>
            <p:nvPr/>
          </p:nvSpPr>
          <p:spPr bwMode="auto">
            <a:xfrm>
              <a:off x="4733948" y="12920371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Freeform 87"/>
            <p:cNvSpPr>
              <a:spLocks/>
            </p:cNvSpPr>
            <p:nvPr/>
          </p:nvSpPr>
          <p:spPr bwMode="auto">
            <a:xfrm>
              <a:off x="4733948" y="12920371"/>
              <a:ext cx="0" cy="9712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Freeform 88"/>
            <p:cNvSpPr>
              <a:spLocks/>
            </p:cNvSpPr>
            <p:nvPr/>
          </p:nvSpPr>
          <p:spPr bwMode="auto">
            <a:xfrm>
              <a:off x="4733948" y="13011159"/>
              <a:ext cx="94286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Freeform 89"/>
            <p:cNvSpPr>
              <a:spLocks/>
            </p:cNvSpPr>
            <p:nvPr/>
          </p:nvSpPr>
          <p:spPr bwMode="auto">
            <a:xfrm>
              <a:off x="4824042" y="12914038"/>
              <a:ext cx="0" cy="97121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Freeform 90"/>
            <p:cNvSpPr>
              <a:spLocks/>
            </p:cNvSpPr>
            <p:nvPr/>
          </p:nvSpPr>
          <p:spPr bwMode="auto">
            <a:xfrm>
              <a:off x="4727662" y="12920371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Oval 91"/>
            <p:cNvSpPr>
              <a:spLocks noChangeArrowheads="1"/>
            </p:cNvSpPr>
            <p:nvPr/>
          </p:nvSpPr>
          <p:spPr bwMode="auto">
            <a:xfrm>
              <a:off x="5236802" y="14166056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Oval 92"/>
            <p:cNvSpPr>
              <a:spLocks noChangeArrowheads="1"/>
            </p:cNvSpPr>
            <p:nvPr/>
          </p:nvSpPr>
          <p:spPr bwMode="auto">
            <a:xfrm>
              <a:off x="5236802" y="14166056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Oval 93"/>
            <p:cNvSpPr>
              <a:spLocks noChangeArrowheads="1"/>
            </p:cNvSpPr>
            <p:nvPr/>
          </p:nvSpPr>
          <p:spPr bwMode="auto">
            <a:xfrm>
              <a:off x="5113184" y="14159723"/>
              <a:ext cx="94286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Oval 94"/>
            <p:cNvSpPr>
              <a:spLocks noChangeArrowheads="1"/>
            </p:cNvSpPr>
            <p:nvPr/>
          </p:nvSpPr>
          <p:spPr bwMode="auto">
            <a:xfrm>
              <a:off x="5113184" y="14159723"/>
              <a:ext cx="87999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Rectangle 95"/>
            <p:cNvSpPr>
              <a:spLocks noChangeArrowheads="1"/>
            </p:cNvSpPr>
            <p:nvPr/>
          </p:nvSpPr>
          <p:spPr bwMode="auto">
            <a:xfrm>
              <a:off x="5739656" y="14159723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Freeform 96"/>
            <p:cNvSpPr>
              <a:spLocks/>
            </p:cNvSpPr>
            <p:nvPr/>
          </p:nvSpPr>
          <p:spPr bwMode="auto">
            <a:xfrm>
              <a:off x="5739656" y="1415972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Freeform 97"/>
            <p:cNvSpPr>
              <a:spLocks/>
            </p:cNvSpPr>
            <p:nvPr/>
          </p:nvSpPr>
          <p:spPr bwMode="auto">
            <a:xfrm>
              <a:off x="5739656" y="14250510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Freeform 98"/>
            <p:cNvSpPr>
              <a:spLocks/>
            </p:cNvSpPr>
            <p:nvPr/>
          </p:nvSpPr>
          <p:spPr bwMode="auto">
            <a:xfrm>
              <a:off x="5829750" y="1415550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Freeform 99"/>
            <p:cNvSpPr>
              <a:spLocks/>
            </p:cNvSpPr>
            <p:nvPr/>
          </p:nvSpPr>
          <p:spPr bwMode="auto">
            <a:xfrm>
              <a:off x="5733370" y="14159723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Rectangle 100"/>
            <p:cNvSpPr>
              <a:spLocks noChangeArrowheads="1"/>
            </p:cNvSpPr>
            <p:nvPr/>
          </p:nvSpPr>
          <p:spPr bwMode="auto">
            <a:xfrm>
              <a:off x="5616038" y="14159723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Freeform 101"/>
            <p:cNvSpPr>
              <a:spLocks/>
            </p:cNvSpPr>
            <p:nvPr/>
          </p:nvSpPr>
          <p:spPr bwMode="auto">
            <a:xfrm>
              <a:off x="5616038" y="1415972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Freeform 102"/>
            <p:cNvSpPr>
              <a:spLocks/>
            </p:cNvSpPr>
            <p:nvPr/>
          </p:nvSpPr>
          <p:spPr bwMode="auto">
            <a:xfrm>
              <a:off x="5616038" y="14250510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Freeform 103"/>
            <p:cNvSpPr>
              <a:spLocks/>
            </p:cNvSpPr>
            <p:nvPr/>
          </p:nvSpPr>
          <p:spPr bwMode="auto">
            <a:xfrm>
              <a:off x="5706133" y="1415550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Freeform 104"/>
            <p:cNvSpPr>
              <a:spLocks/>
            </p:cNvSpPr>
            <p:nvPr/>
          </p:nvSpPr>
          <p:spPr bwMode="auto">
            <a:xfrm>
              <a:off x="5611847" y="14159723"/>
              <a:ext cx="94286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Oval 105"/>
            <p:cNvSpPr>
              <a:spLocks noChangeArrowheads="1"/>
            </p:cNvSpPr>
            <p:nvPr/>
          </p:nvSpPr>
          <p:spPr bwMode="auto">
            <a:xfrm>
              <a:off x="6242510" y="14159723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Oval 106"/>
            <p:cNvSpPr>
              <a:spLocks noChangeArrowheads="1"/>
            </p:cNvSpPr>
            <p:nvPr/>
          </p:nvSpPr>
          <p:spPr bwMode="auto">
            <a:xfrm>
              <a:off x="6242510" y="14159723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Oval 107"/>
            <p:cNvSpPr>
              <a:spLocks noChangeArrowheads="1"/>
            </p:cNvSpPr>
            <p:nvPr/>
          </p:nvSpPr>
          <p:spPr bwMode="auto">
            <a:xfrm>
              <a:off x="6118892" y="14159723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Oval 108"/>
            <p:cNvSpPr>
              <a:spLocks noChangeArrowheads="1"/>
            </p:cNvSpPr>
            <p:nvPr/>
          </p:nvSpPr>
          <p:spPr bwMode="auto">
            <a:xfrm>
              <a:off x="6118892" y="14159723"/>
              <a:ext cx="87999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Rectangle 109"/>
            <p:cNvSpPr>
              <a:spLocks noChangeArrowheads="1"/>
            </p:cNvSpPr>
            <p:nvPr/>
          </p:nvSpPr>
          <p:spPr bwMode="auto">
            <a:xfrm>
              <a:off x="6745365" y="14159723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Freeform 110"/>
            <p:cNvSpPr>
              <a:spLocks/>
            </p:cNvSpPr>
            <p:nvPr/>
          </p:nvSpPr>
          <p:spPr bwMode="auto">
            <a:xfrm>
              <a:off x="6745365" y="1415972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Freeform 111"/>
            <p:cNvSpPr>
              <a:spLocks/>
            </p:cNvSpPr>
            <p:nvPr/>
          </p:nvSpPr>
          <p:spPr bwMode="auto">
            <a:xfrm>
              <a:off x="6745365" y="14250510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Freeform 112"/>
            <p:cNvSpPr>
              <a:spLocks/>
            </p:cNvSpPr>
            <p:nvPr/>
          </p:nvSpPr>
          <p:spPr bwMode="auto">
            <a:xfrm>
              <a:off x="6835459" y="1415550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Freeform 113"/>
            <p:cNvSpPr>
              <a:spLocks/>
            </p:cNvSpPr>
            <p:nvPr/>
          </p:nvSpPr>
          <p:spPr bwMode="auto">
            <a:xfrm>
              <a:off x="6739078" y="14159723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Rectangle 114"/>
            <p:cNvSpPr>
              <a:spLocks noChangeArrowheads="1"/>
            </p:cNvSpPr>
            <p:nvPr/>
          </p:nvSpPr>
          <p:spPr bwMode="auto">
            <a:xfrm>
              <a:off x="6621746" y="14159723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Freeform 115"/>
            <p:cNvSpPr>
              <a:spLocks/>
            </p:cNvSpPr>
            <p:nvPr/>
          </p:nvSpPr>
          <p:spPr bwMode="auto">
            <a:xfrm>
              <a:off x="6621746" y="14159723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Freeform 116"/>
            <p:cNvSpPr>
              <a:spLocks/>
            </p:cNvSpPr>
            <p:nvPr/>
          </p:nvSpPr>
          <p:spPr bwMode="auto">
            <a:xfrm>
              <a:off x="6621746" y="14250510"/>
              <a:ext cx="96380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Freeform 117"/>
            <p:cNvSpPr>
              <a:spLocks/>
            </p:cNvSpPr>
            <p:nvPr/>
          </p:nvSpPr>
          <p:spPr bwMode="auto">
            <a:xfrm>
              <a:off x="6711841" y="1415550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Freeform 118"/>
            <p:cNvSpPr>
              <a:spLocks/>
            </p:cNvSpPr>
            <p:nvPr/>
          </p:nvSpPr>
          <p:spPr bwMode="auto">
            <a:xfrm>
              <a:off x="6617555" y="14159723"/>
              <a:ext cx="94286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Oval 119"/>
            <p:cNvSpPr>
              <a:spLocks noChangeArrowheads="1"/>
            </p:cNvSpPr>
            <p:nvPr/>
          </p:nvSpPr>
          <p:spPr bwMode="auto">
            <a:xfrm>
              <a:off x="7248219" y="14159723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Oval 120"/>
            <p:cNvSpPr>
              <a:spLocks noChangeArrowheads="1"/>
            </p:cNvSpPr>
            <p:nvPr/>
          </p:nvSpPr>
          <p:spPr bwMode="auto">
            <a:xfrm>
              <a:off x="7248219" y="14159723"/>
              <a:ext cx="87999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Oval 121"/>
            <p:cNvSpPr>
              <a:spLocks noChangeArrowheads="1"/>
            </p:cNvSpPr>
            <p:nvPr/>
          </p:nvSpPr>
          <p:spPr bwMode="auto">
            <a:xfrm>
              <a:off x="7124600" y="14125942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Oval 122"/>
            <p:cNvSpPr>
              <a:spLocks noChangeArrowheads="1"/>
            </p:cNvSpPr>
            <p:nvPr/>
          </p:nvSpPr>
          <p:spPr bwMode="auto">
            <a:xfrm>
              <a:off x="7124600" y="14125942"/>
              <a:ext cx="87999" cy="86565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Rectangle 123"/>
            <p:cNvSpPr>
              <a:spLocks noChangeArrowheads="1"/>
            </p:cNvSpPr>
            <p:nvPr/>
          </p:nvSpPr>
          <p:spPr bwMode="auto">
            <a:xfrm>
              <a:off x="7751073" y="14142832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Freeform 124"/>
            <p:cNvSpPr>
              <a:spLocks/>
            </p:cNvSpPr>
            <p:nvPr/>
          </p:nvSpPr>
          <p:spPr bwMode="auto">
            <a:xfrm>
              <a:off x="7751073" y="14142832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Freeform 125"/>
            <p:cNvSpPr>
              <a:spLocks/>
            </p:cNvSpPr>
            <p:nvPr/>
          </p:nvSpPr>
          <p:spPr bwMode="auto">
            <a:xfrm>
              <a:off x="7751073" y="14233619"/>
              <a:ext cx="94286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Freeform 126"/>
            <p:cNvSpPr>
              <a:spLocks/>
            </p:cNvSpPr>
            <p:nvPr/>
          </p:nvSpPr>
          <p:spPr bwMode="auto">
            <a:xfrm>
              <a:off x="7841167" y="14138610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Freeform 127"/>
            <p:cNvSpPr>
              <a:spLocks/>
            </p:cNvSpPr>
            <p:nvPr/>
          </p:nvSpPr>
          <p:spPr bwMode="auto">
            <a:xfrm>
              <a:off x="7744786" y="14142832"/>
              <a:ext cx="96380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Rectangle 128"/>
            <p:cNvSpPr>
              <a:spLocks noChangeArrowheads="1"/>
            </p:cNvSpPr>
            <p:nvPr/>
          </p:nvSpPr>
          <p:spPr bwMode="auto">
            <a:xfrm>
              <a:off x="7627454" y="14115385"/>
              <a:ext cx="98476" cy="97121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Freeform 129"/>
            <p:cNvSpPr>
              <a:spLocks/>
            </p:cNvSpPr>
            <p:nvPr/>
          </p:nvSpPr>
          <p:spPr bwMode="auto">
            <a:xfrm>
              <a:off x="7627454" y="14115385"/>
              <a:ext cx="0" cy="9501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Freeform 130"/>
            <p:cNvSpPr>
              <a:spLocks/>
            </p:cNvSpPr>
            <p:nvPr/>
          </p:nvSpPr>
          <p:spPr bwMode="auto">
            <a:xfrm>
              <a:off x="7627454" y="14206172"/>
              <a:ext cx="96380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Freeform 131"/>
            <p:cNvSpPr>
              <a:spLocks/>
            </p:cNvSpPr>
            <p:nvPr/>
          </p:nvSpPr>
          <p:spPr bwMode="auto">
            <a:xfrm>
              <a:off x="7717549" y="14109051"/>
              <a:ext cx="0" cy="9712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Freeform 132"/>
            <p:cNvSpPr>
              <a:spLocks/>
            </p:cNvSpPr>
            <p:nvPr/>
          </p:nvSpPr>
          <p:spPr bwMode="auto">
            <a:xfrm>
              <a:off x="7623263" y="14115385"/>
              <a:ext cx="94286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Oval 133"/>
            <p:cNvSpPr>
              <a:spLocks noChangeArrowheads="1"/>
            </p:cNvSpPr>
            <p:nvPr/>
          </p:nvSpPr>
          <p:spPr bwMode="auto">
            <a:xfrm>
              <a:off x="8253927" y="14159723"/>
              <a:ext cx="92190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Oval 134"/>
            <p:cNvSpPr>
              <a:spLocks noChangeArrowheads="1"/>
            </p:cNvSpPr>
            <p:nvPr/>
          </p:nvSpPr>
          <p:spPr bwMode="auto">
            <a:xfrm>
              <a:off x="8253927" y="14159723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Oval 135"/>
            <p:cNvSpPr>
              <a:spLocks noChangeArrowheads="1"/>
            </p:cNvSpPr>
            <p:nvPr/>
          </p:nvSpPr>
          <p:spPr bwMode="auto">
            <a:xfrm>
              <a:off x="8130308" y="14159723"/>
              <a:ext cx="94286" cy="950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Oval 136"/>
            <p:cNvSpPr>
              <a:spLocks noChangeArrowheads="1"/>
            </p:cNvSpPr>
            <p:nvPr/>
          </p:nvSpPr>
          <p:spPr bwMode="auto">
            <a:xfrm>
              <a:off x="8130308" y="14159723"/>
              <a:ext cx="87999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Rectangle 137"/>
            <p:cNvSpPr>
              <a:spLocks noChangeArrowheads="1"/>
            </p:cNvSpPr>
            <p:nvPr/>
          </p:nvSpPr>
          <p:spPr bwMode="auto">
            <a:xfrm>
              <a:off x="8767256" y="14172391"/>
              <a:ext cx="75428" cy="76008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Freeform 138"/>
            <p:cNvSpPr>
              <a:spLocks/>
            </p:cNvSpPr>
            <p:nvPr/>
          </p:nvSpPr>
          <p:spPr bwMode="auto">
            <a:xfrm>
              <a:off x="8767256" y="14172391"/>
              <a:ext cx="0" cy="71785"/>
            </a:xfrm>
            <a:custGeom>
              <a:avLst/>
              <a:gdLst>
                <a:gd name="T0" fmla="*/ 0 h 108"/>
                <a:gd name="T1" fmla="*/ 100 h 108"/>
                <a:gd name="T2" fmla="*/ 108 h 1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8">
                  <a:moveTo>
                    <a:pt x="0" y="0"/>
                  </a:moveTo>
                  <a:lnTo>
                    <a:pt x="0" y="100"/>
                  </a:lnTo>
                  <a:lnTo>
                    <a:pt x="0" y="108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Freeform 139"/>
            <p:cNvSpPr>
              <a:spLocks/>
            </p:cNvSpPr>
            <p:nvPr/>
          </p:nvSpPr>
          <p:spPr bwMode="auto">
            <a:xfrm>
              <a:off x="8767256" y="14239954"/>
              <a:ext cx="73334" cy="0"/>
            </a:xfrm>
            <a:custGeom>
              <a:avLst/>
              <a:gdLst>
                <a:gd name="T0" fmla="*/ 0 w 109"/>
                <a:gd name="T1" fmla="*/ 100 w 109"/>
                <a:gd name="T2" fmla="*/ 109 w 1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9">
                  <a:moveTo>
                    <a:pt x="0" y="0"/>
                  </a:moveTo>
                  <a:lnTo>
                    <a:pt x="100" y="0"/>
                  </a:lnTo>
                  <a:lnTo>
                    <a:pt x="109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Freeform 140"/>
            <p:cNvSpPr>
              <a:spLocks/>
            </p:cNvSpPr>
            <p:nvPr/>
          </p:nvSpPr>
          <p:spPr bwMode="auto">
            <a:xfrm>
              <a:off x="8834303" y="14166056"/>
              <a:ext cx="0" cy="73897"/>
            </a:xfrm>
            <a:custGeom>
              <a:avLst/>
              <a:gdLst>
                <a:gd name="T0" fmla="*/ 109 h 109"/>
                <a:gd name="T1" fmla="*/ 9 h 109"/>
                <a:gd name="T2" fmla="*/ 0 h 10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9">
                  <a:moveTo>
                    <a:pt x="0" y="109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Freeform 141"/>
            <p:cNvSpPr>
              <a:spLocks/>
            </p:cNvSpPr>
            <p:nvPr/>
          </p:nvSpPr>
          <p:spPr bwMode="auto">
            <a:xfrm>
              <a:off x="8763066" y="14172391"/>
              <a:ext cx="71238" cy="0"/>
            </a:xfrm>
            <a:custGeom>
              <a:avLst/>
              <a:gdLst>
                <a:gd name="T0" fmla="*/ 108 w 108"/>
                <a:gd name="T1" fmla="*/ 8 w 108"/>
                <a:gd name="T2" fmla="*/ 0 w 10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8">
                  <a:moveTo>
                    <a:pt x="108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Rectangle 142"/>
            <p:cNvSpPr>
              <a:spLocks noChangeArrowheads="1"/>
            </p:cNvSpPr>
            <p:nvPr/>
          </p:nvSpPr>
          <p:spPr bwMode="auto">
            <a:xfrm>
              <a:off x="8666685" y="14172391"/>
              <a:ext cx="77524" cy="76008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Freeform 143"/>
            <p:cNvSpPr>
              <a:spLocks/>
            </p:cNvSpPr>
            <p:nvPr/>
          </p:nvSpPr>
          <p:spPr bwMode="auto">
            <a:xfrm>
              <a:off x="8666685" y="14172391"/>
              <a:ext cx="0" cy="71785"/>
            </a:xfrm>
            <a:custGeom>
              <a:avLst/>
              <a:gdLst>
                <a:gd name="T0" fmla="*/ 0 h 108"/>
                <a:gd name="T1" fmla="*/ 100 h 108"/>
                <a:gd name="T2" fmla="*/ 108 h 1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8">
                  <a:moveTo>
                    <a:pt x="0" y="0"/>
                  </a:moveTo>
                  <a:lnTo>
                    <a:pt x="0" y="100"/>
                  </a:lnTo>
                  <a:lnTo>
                    <a:pt x="0" y="108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Freeform 144"/>
            <p:cNvSpPr>
              <a:spLocks/>
            </p:cNvSpPr>
            <p:nvPr/>
          </p:nvSpPr>
          <p:spPr bwMode="auto">
            <a:xfrm>
              <a:off x="8666685" y="14239954"/>
              <a:ext cx="73334" cy="0"/>
            </a:xfrm>
            <a:custGeom>
              <a:avLst/>
              <a:gdLst>
                <a:gd name="T0" fmla="*/ 0 w 108"/>
                <a:gd name="T1" fmla="*/ 100 w 108"/>
                <a:gd name="T2" fmla="*/ 108 w 10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8">
                  <a:moveTo>
                    <a:pt x="0" y="0"/>
                  </a:moveTo>
                  <a:lnTo>
                    <a:pt x="100" y="0"/>
                  </a:lnTo>
                  <a:lnTo>
                    <a:pt x="108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Freeform 145"/>
            <p:cNvSpPr>
              <a:spLocks/>
            </p:cNvSpPr>
            <p:nvPr/>
          </p:nvSpPr>
          <p:spPr bwMode="auto">
            <a:xfrm>
              <a:off x="8733732" y="14166056"/>
              <a:ext cx="0" cy="73897"/>
            </a:xfrm>
            <a:custGeom>
              <a:avLst/>
              <a:gdLst>
                <a:gd name="T0" fmla="*/ 109 h 109"/>
                <a:gd name="T1" fmla="*/ 9 h 109"/>
                <a:gd name="T2" fmla="*/ 0 h 10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9">
                  <a:moveTo>
                    <a:pt x="0" y="109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Freeform 146"/>
            <p:cNvSpPr>
              <a:spLocks/>
            </p:cNvSpPr>
            <p:nvPr/>
          </p:nvSpPr>
          <p:spPr bwMode="auto">
            <a:xfrm>
              <a:off x="8662495" y="14172391"/>
              <a:ext cx="71238" cy="0"/>
            </a:xfrm>
            <a:custGeom>
              <a:avLst/>
              <a:gdLst>
                <a:gd name="T0" fmla="*/ 109 w 109"/>
                <a:gd name="T1" fmla="*/ 9 w 109"/>
                <a:gd name="T2" fmla="*/ 0 w 10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9">
                  <a:moveTo>
                    <a:pt x="109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Oval 147"/>
            <p:cNvSpPr>
              <a:spLocks noChangeArrowheads="1"/>
            </p:cNvSpPr>
            <p:nvPr/>
          </p:nvSpPr>
          <p:spPr bwMode="auto">
            <a:xfrm>
              <a:off x="9259635" y="13957035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Oval 148"/>
            <p:cNvSpPr>
              <a:spLocks noChangeArrowheads="1"/>
            </p:cNvSpPr>
            <p:nvPr/>
          </p:nvSpPr>
          <p:spPr bwMode="auto">
            <a:xfrm>
              <a:off x="9259635" y="13957035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Oval 149"/>
            <p:cNvSpPr>
              <a:spLocks noChangeArrowheads="1"/>
            </p:cNvSpPr>
            <p:nvPr/>
          </p:nvSpPr>
          <p:spPr bwMode="auto">
            <a:xfrm>
              <a:off x="9259635" y="12633230"/>
              <a:ext cx="92190" cy="9289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Oval 150"/>
            <p:cNvSpPr>
              <a:spLocks noChangeArrowheads="1"/>
            </p:cNvSpPr>
            <p:nvPr/>
          </p:nvSpPr>
          <p:spPr bwMode="auto">
            <a:xfrm>
              <a:off x="9259635" y="12633230"/>
              <a:ext cx="85905" cy="88676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Rectangle 151"/>
            <p:cNvSpPr>
              <a:spLocks noChangeArrowheads="1"/>
            </p:cNvSpPr>
            <p:nvPr/>
          </p:nvSpPr>
          <p:spPr bwMode="auto">
            <a:xfrm>
              <a:off x="9762489" y="13264519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Freeform 152"/>
            <p:cNvSpPr>
              <a:spLocks/>
            </p:cNvSpPr>
            <p:nvPr/>
          </p:nvSpPr>
          <p:spPr bwMode="auto">
            <a:xfrm>
              <a:off x="9762489" y="13264519"/>
              <a:ext cx="0" cy="95011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Freeform 153"/>
            <p:cNvSpPr>
              <a:spLocks/>
            </p:cNvSpPr>
            <p:nvPr/>
          </p:nvSpPr>
          <p:spPr bwMode="auto">
            <a:xfrm>
              <a:off x="9762489" y="13355305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Freeform 154"/>
            <p:cNvSpPr>
              <a:spLocks/>
            </p:cNvSpPr>
            <p:nvPr/>
          </p:nvSpPr>
          <p:spPr bwMode="auto">
            <a:xfrm>
              <a:off x="9852583" y="13258184"/>
              <a:ext cx="0" cy="97121"/>
            </a:xfrm>
            <a:custGeom>
              <a:avLst/>
              <a:gdLst>
                <a:gd name="T0" fmla="*/ 141 h 141"/>
                <a:gd name="T1" fmla="*/ 8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Freeform 155"/>
            <p:cNvSpPr>
              <a:spLocks/>
            </p:cNvSpPr>
            <p:nvPr/>
          </p:nvSpPr>
          <p:spPr bwMode="auto">
            <a:xfrm>
              <a:off x="9756202" y="13264519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Rectangle 156"/>
            <p:cNvSpPr>
              <a:spLocks noChangeArrowheads="1"/>
            </p:cNvSpPr>
            <p:nvPr/>
          </p:nvSpPr>
          <p:spPr bwMode="auto">
            <a:xfrm>
              <a:off x="9762489" y="13004824"/>
              <a:ext cx="98476" cy="99233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Freeform 157"/>
            <p:cNvSpPr>
              <a:spLocks/>
            </p:cNvSpPr>
            <p:nvPr/>
          </p:nvSpPr>
          <p:spPr bwMode="auto">
            <a:xfrm>
              <a:off x="9762489" y="13004824"/>
              <a:ext cx="0" cy="97121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Freeform 158"/>
            <p:cNvSpPr>
              <a:spLocks/>
            </p:cNvSpPr>
            <p:nvPr/>
          </p:nvSpPr>
          <p:spPr bwMode="auto">
            <a:xfrm>
              <a:off x="9762489" y="13095612"/>
              <a:ext cx="94286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Freeform 159"/>
            <p:cNvSpPr>
              <a:spLocks/>
            </p:cNvSpPr>
            <p:nvPr/>
          </p:nvSpPr>
          <p:spPr bwMode="auto">
            <a:xfrm>
              <a:off x="9852583" y="13000602"/>
              <a:ext cx="0" cy="95011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Freeform 160"/>
            <p:cNvSpPr>
              <a:spLocks/>
            </p:cNvSpPr>
            <p:nvPr/>
          </p:nvSpPr>
          <p:spPr bwMode="auto">
            <a:xfrm>
              <a:off x="9756202" y="13004824"/>
              <a:ext cx="96380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Rectangle 161"/>
            <p:cNvSpPr>
              <a:spLocks noChangeArrowheads="1"/>
            </p:cNvSpPr>
            <p:nvPr/>
          </p:nvSpPr>
          <p:spPr bwMode="auto">
            <a:xfrm>
              <a:off x="1733586" y="14121719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26" name="Rectangle 162"/>
            <p:cNvSpPr>
              <a:spLocks noChangeArrowheads="1"/>
            </p:cNvSpPr>
            <p:nvPr/>
          </p:nvSpPr>
          <p:spPr bwMode="auto">
            <a:xfrm>
              <a:off x="1620444" y="1361500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0.1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27" name="Rectangle 163"/>
            <p:cNvSpPr>
              <a:spLocks noChangeArrowheads="1"/>
            </p:cNvSpPr>
            <p:nvPr/>
          </p:nvSpPr>
          <p:spPr bwMode="auto">
            <a:xfrm>
              <a:off x="1620444" y="13106168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28" name="Rectangle 164"/>
            <p:cNvSpPr>
              <a:spLocks noChangeArrowheads="1"/>
            </p:cNvSpPr>
            <p:nvPr/>
          </p:nvSpPr>
          <p:spPr bwMode="auto">
            <a:xfrm>
              <a:off x="1620444" y="12599449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0.3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29" name="Rectangle 165"/>
            <p:cNvSpPr>
              <a:spLocks noChangeArrowheads="1"/>
            </p:cNvSpPr>
            <p:nvPr/>
          </p:nvSpPr>
          <p:spPr bwMode="auto">
            <a:xfrm>
              <a:off x="1620444" y="12092729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0" name="Rectangle 166"/>
            <p:cNvSpPr>
              <a:spLocks noChangeArrowheads="1"/>
            </p:cNvSpPr>
            <p:nvPr/>
          </p:nvSpPr>
          <p:spPr bwMode="auto">
            <a:xfrm>
              <a:off x="1620444" y="1158601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1" name="Rectangle 167"/>
            <p:cNvSpPr>
              <a:spLocks noChangeArrowheads="1"/>
            </p:cNvSpPr>
            <p:nvPr/>
          </p:nvSpPr>
          <p:spPr bwMode="auto">
            <a:xfrm>
              <a:off x="1620444" y="1107929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2" name="Rectangle 168"/>
            <p:cNvSpPr>
              <a:spLocks noChangeArrowheads="1"/>
            </p:cNvSpPr>
            <p:nvPr/>
          </p:nvSpPr>
          <p:spPr bwMode="auto">
            <a:xfrm>
              <a:off x="1620444" y="10572571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0.7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3" name="Rectangle 169"/>
            <p:cNvSpPr>
              <a:spLocks noChangeArrowheads="1"/>
            </p:cNvSpPr>
            <p:nvPr/>
          </p:nvSpPr>
          <p:spPr bwMode="auto">
            <a:xfrm>
              <a:off x="1620444" y="10065851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34" name="Rectangle 22"/>
            <p:cNvSpPr>
              <a:spLocks noChangeArrowheads="1"/>
            </p:cNvSpPr>
            <p:nvPr/>
          </p:nvSpPr>
          <p:spPr bwMode="auto">
            <a:xfrm>
              <a:off x="1931513" y="14208037"/>
              <a:ext cx="77524" cy="105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70" name="テキスト ボックス 469">
            <a:extLst>
              <a:ext uri="{FF2B5EF4-FFF2-40B4-BE49-F238E27FC236}">
                <a16:creationId xmlns:a16="http://schemas.microsoft.com/office/drawing/2014/main" id="{28502DCF-7F22-FF6B-44FE-8E582C56B5F2}"/>
              </a:ext>
            </a:extLst>
          </p:cNvPr>
          <p:cNvSpPr txBox="1"/>
          <p:nvPr/>
        </p:nvSpPr>
        <p:spPr>
          <a:xfrm>
            <a:off x="9932461" y="325002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</a:t>
            </a:r>
            <a:r>
              <a:rPr lang="en-US" altLang="ja-JP" sz="2400" b="1">
                <a:latin typeface="Segoe UI" panose="020B0502040204020203" pitchFamily="34" charset="0"/>
                <a:cs typeface="Segoe UI" panose="020B0502040204020203" pitchFamily="34" charset="0"/>
              </a:rPr>
              <a:t>Fig.3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8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502DCF-7F22-FF6B-44FE-8E582C56B5F2}"/>
              </a:ext>
            </a:extLst>
          </p:cNvPr>
          <p:cNvSpPr txBox="1"/>
          <p:nvPr/>
        </p:nvSpPr>
        <p:spPr>
          <a:xfrm>
            <a:off x="9932461" y="325002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Fig.4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E8E3037-DFC1-C9FB-5FB1-CA46D4BC11AE}"/>
              </a:ext>
            </a:extLst>
          </p:cNvPr>
          <p:cNvSpPr txBox="1"/>
          <p:nvPr/>
        </p:nvSpPr>
        <p:spPr>
          <a:xfrm>
            <a:off x="918783" y="1317806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(a)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CCD55F-DD8B-DA9E-76AE-64D8594E6C92}"/>
              </a:ext>
            </a:extLst>
          </p:cNvPr>
          <p:cNvSpPr txBox="1"/>
          <p:nvPr/>
        </p:nvSpPr>
        <p:spPr>
          <a:xfrm>
            <a:off x="918783" y="8189984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(b)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1304" name="Rectangle 422"/>
          <p:cNvSpPr>
            <a:spLocks noChangeArrowheads="1"/>
          </p:cNvSpPr>
          <p:nvPr/>
        </p:nvSpPr>
        <p:spPr bwMode="auto">
          <a:xfrm>
            <a:off x="6113729" y="13568507"/>
            <a:ext cx="146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5" name="テキスト ボックス 1304"/>
          <p:cNvSpPr txBox="1"/>
          <p:nvPr/>
        </p:nvSpPr>
        <p:spPr>
          <a:xfrm rot="18994050">
            <a:off x="1430574" y="13504081"/>
            <a:ext cx="146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Eubacterium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306" name="テキスト ボックス 1305"/>
          <p:cNvSpPr txBox="1"/>
          <p:nvPr/>
        </p:nvSpPr>
        <p:spPr>
          <a:xfrm rot="18994050">
            <a:off x="2600296" y="13424679"/>
            <a:ext cx="1285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Clostridium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307" name="テキスト ボックス 1306"/>
          <p:cNvSpPr txBox="1"/>
          <p:nvPr/>
        </p:nvSpPr>
        <p:spPr>
          <a:xfrm rot="18994050">
            <a:off x="3253905" y="13564374"/>
            <a:ext cx="16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Ruminococcus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308" name="テキスト ボックス 1307"/>
          <p:cNvSpPr txBox="1"/>
          <p:nvPr/>
        </p:nvSpPr>
        <p:spPr>
          <a:xfrm rot="18994050">
            <a:off x="4048723" y="13651099"/>
            <a:ext cx="1970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Faecalibacterium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1309" name="テキスト ボックス 1308"/>
          <p:cNvSpPr txBox="1"/>
          <p:nvPr/>
        </p:nvSpPr>
        <p:spPr>
          <a:xfrm rot="18994050">
            <a:off x="5369321" y="13539228"/>
            <a:ext cx="161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Streptococcus</a:t>
            </a:r>
          </a:p>
        </p:txBody>
      </p:sp>
      <p:sp>
        <p:nvSpPr>
          <p:cNvPr id="1310" name="テキスト ボックス 1309"/>
          <p:cNvSpPr txBox="1"/>
          <p:nvPr/>
        </p:nvSpPr>
        <p:spPr>
          <a:xfrm rot="18994050">
            <a:off x="6246435" y="13594235"/>
            <a:ext cx="1778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Bifidobacterium</a:t>
            </a:r>
          </a:p>
        </p:txBody>
      </p:sp>
      <p:sp>
        <p:nvSpPr>
          <p:cNvPr id="1311" name="テキスト ボックス 1310"/>
          <p:cNvSpPr txBox="1"/>
          <p:nvPr/>
        </p:nvSpPr>
        <p:spPr>
          <a:xfrm rot="18994050">
            <a:off x="7576177" y="13463948"/>
            <a:ext cx="1399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Bacteroides</a:t>
            </a:r>
          </a:p>
        </p:txBody>
      </p:sp>
      <p:sp>
        <p:nvSpPr>
          <p:cNvPr id="1312" name="テキスト ボックス 1311"/>
          <p:cNvSpPr txBox="1"/>
          <p:nvPr/>
        </p:nvSpPr>
        <p:spPr>
          <a:xfrm rot="18994050">
            <a:off x="8792082" y="13422776"/>
            <a:ext cx="1173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Prevotella</a:t>
            </a:r>
          </a:p>
        </p:txBody>
      </p:sp>
      <p:sp>
        <p:nvSpPr>
          <p:cNvPr id="1313" name="テキスト ボックス 1312"/>
          <p:cNvSpPr txBox="1"/>
          <p:nvPr/>
        </p:nvSpPr>
        <p:spPr>
          <a:xfrm rot="16200000">
            <a:off x="585051" y="10464024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latin typeface="Century Gothic" panose="020B0502020202020204" pitchFamily="34" charset="0"/>
              </a:rPr>
              <a:t>mOTU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grpSp>
        <p:nvGrpSpPr>
          <p:cNvPr id="1736" name="グループ化 1735">
            <a:extLst>
              <a:ext uri="{FF2B5EF4-FFF2-40B4-BE49-F238E27FC236}">
                <a16:creationId xmlns:a16="http://schemas.microsoft.com/office/drawing/2014/main" id="{45532D2F-4BF9-761E-ED71-C0BD0C8B85AE}"/>
              </a:ext>
            </a:extLst>
          </p:cNvPr>
          <p:cNvGrpSpPr/>
          <p:nvPr/>
        </p:nvGrpSpPr>
        <p:grpSpPr>
          <a:xfrm>
            <a:off x="8007234" y="8834704"/>
            <a:ext cx="2402366" cy="619569"/>
            <a:chOff x="9999199" y="1155114"/>
            <a:chExt cx="2402366" cy="619569"/>
          </a:xfrm>
        </p:grpSpPr>
        <p:sp>
          <p:nvSpPr>
            <p:cNvPr id="1737" name="正方形/長方形 1736">
              <a:extLst>
                <a:ext uri="{FF2B5EF4-FFF2-40B4-BE49-F238E27FC236}">
                  <a16:creationId xmlns:a16="http://schemas.microsoft.com/office/drawing/2014/main" id="{792CD960-D2E2-32EA-4F39-91DE1FE34EB8}"/>
                </a:ext>
              </a:extLst>
            </p:cNvPr>
            <p:cNvSpPr/>
            <p:nvPr/>
          </p:nvSpPr>
          <p:spPr>
            <a:xfrm>
              <a:off x="9999199" y="1155114"/>
              <a:ext cx="2402366" cy="619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8" name="円/楕円 37">
              <a:extLst>
                <a:ext uri="{FF2B5EF4-FFF2-40B4-BE49-F238E27FC236}">
                  <a16:creationId xmlns:a16="http://schemas.microsoft.com/office/drawing/2014/main" id="{D58BCFAD-7EFD-E0D6-3635-75C7854FD41A}"/>
                </a:ext>
              </a:extLst>
            </p:cNvPr>
            <p:cNvSpPr/>
            <p:nvPr/>
          </p:nvSpPr>
          <p:spPr>
            <a:xfrm>
              <a:off x="10120322" y="1267194"/>
              <a:ext cx="108000" cy="108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1739" name="正方形/長方形 1738">
              <a:extLst>
                <a:ext uri="{FF2B5EF4-FFF2-40B4-BE49-F238E27FC236}">
                  <a16:creationId xmlns:a16="http://schemas.microsoft.com/office/drawing/2014/main" id="{56F47D10-419B-0435-BE3E-F31E01CCCA7F}"/>
                </a:ext>
              </a:extLst>
            </p:cNvPr>
            <p:cNvSpPr/>
            <p:nvPr/>
          </p:nvSpPr>
          <p:spPr>
            <a:xfrm>
              <a:off x="10118080" y="1564552"/>
              <a:ext cx="112485" cy="11248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1740" name="テキスト ボックス 1739">
              <a:extLst>
                <a:ext uri="{FF2B5EF4-FFF2-40B4-BE49-F238E27FC236}">
                  <a16:creationId xmlns:a16="http://schemas.microsoft.com/office/drawing/2014/main" id="{426E5B4D-2BF6-4754-D64F-E68814C314BC}"/>
                </a:ext>
              </a:extLst>
            </p:cNvPr>
            <p:cNvSpPr txBox="1"/>
            <p:nvPr/>
          </p:nvSpPr>
          <p:spPr>
            <a:xfrm>
              <a:off x="10291692" y="1167306"/>
              <a:ext cx="1896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Ineffective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(n=2)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  <p:sp>
          <p:nvSpPr>
            <p:cNvPr id="1741" name="テキスト ボックス 1740">
              <a:extLst>
                <a:ext uri="{FF2B5EF4-FFF2-40B4-BE49-F238E27FC236}">
                  <a16:creationId xmlns:a16="http://schemas.microsoft.com/office/drawing/2014/main" id="{4BF3457B-4937-3775-810B-4A8668101AA4}"/>
                </a:ext>
              </a:extLst>
            </p:cNvPr>
            <p:cNvSpPr txBox="1"/>
            <p:nvPr/>
          </p:nvSpPr>
          <p:spPr>
            <a:xfrm>
              <a:off x="10291692" y="1466906"/>
              <a:ext cx="17491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(n=2)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870" name="Rectangle 422"/>
          <p:cNvSpPr>
            <a:spLocks noChangeArrowheads="1"/>
          </p:cNvSpPr>
          <p:nvPr/>
        </p:nvSpPr>
        <p:spPr bwMode="auto">
          <a:xfrm>
            <a:off x="6113729" y="6676562"/>
            <a:ext cx="1460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1" name="テキスト ボックス 870"/>
          <p:cNvSpPr txBox="1"/>
          <p:nvPr/>
        </p:nvSpPr>
        <p:spPr>
          <a:xfrm rot="18994050">
            <a:off x="1430574" y="6612136"/>
            <a:ext cx="1463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Eubacterium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2" name="テキスト ボックス 871"/>
          <p:cNvSpPr txBox="1"/>
          <p:nvPr/>
        </p:nvSpPr>
        <p:spPr>
          <a:xfrm rot="18994050">
            <a:off x="2600296" y="6532734"/>
            <a:ext cx="1285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Clostridium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3" name="テキスト ボックス 872"/>
          <p:cNvSpPr txBox="1"/>
          <p:nvPr/>
        </p:nvSpPr>
        <p:spPr>
          <a:xfrm rot="18994050">
            <a:off x="3253905" y="6672429"/>
            <a:ext cx="16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Ruminococcus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4" name="テキスト ボックス 873"/>
          <p:cNvSpPr txBox="1"/>
          <p:nvPr/>
        </p:nvSpPr>
        <p:spPr>
          <a:xfrm rot="18994050">
            <a:off x="4048723" y="6759154"/>
            <a:ext cx="1970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Faecalibacterium</a:t>
            </a:r>
            <a:endParaRPr kumimoji="1" lang="ja-JP" altLang="en-US" sz="1600" i="1" dirty="0">
              <a:latin typeface="Century Gothic" panose="020B0502020202020204" pitchFamily="34" charset="0"/>
            </a:endParaRPr>
          </a:p>
        </p:txBody>
      </p:sp>
      <p:sp>
        <p:nvSpPr>
          <p:cNvPr id="875" name="テキスト ボックス 874"/>
          <p:cNvSpPr txBox="1"/>
          <p:nvPr/>
        </p:nvSpPr>
        <p:spPr>
          <a:xfrm rot="18994050">
            <a:off x="5369321" y="6647283"/>
            <a:ext cx="161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Streptococcus</a:t>
            </a:r>
          </a:p>
        </p:txBody>
      </p:sp>
      <p:sp>
        <p:nvSpPr>
          <p:cNvPr id="876" name="テキスト ボックス 875"/>
          <p:cNvSpPr txBox="1"/>
          <p:nvPr/>
        </p:nvSpPr>
        <p:spPr>
          <a:xfrm rot="18994050">
            <a:off x="6246435" y="6702290"/>
            <a:ext cx="1778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Bifidobacterium</a:t>
            </a:r>
          </a:p>
        </p:txBody>
      </p:sp>
      <p:sp>
        <p:nvSpPr>
          <p:cNvPr id="877" name="テキスト ボックス 876"/>
          <p:cNvSpPr txBox="1"/>
          <p:nvPr/>
        </p:nvSpPr>
        <p:spPr>
          <a:xfrm rot="18994050">
            <a:off x="7576177" y="6572003"/>
            <a:ext cx="1399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Bacteroides</a:t>
            </a:r>
          </a:p>
        </p:txBody>
      </p:sp>
      <p:sp>
        <p:nvSpPr>
          <p:cNvPr id="878" name="テキスト ボックス 877"/>
          <p:cNvSpPr txBox="1"/>
          <p:nvPr/>
        </p:nvSpPr>
        <p:spPr>
          <a:xfrm rot="18994050">
            <a:off x="8792082" y="6530831"/>
            <a:ext cx="1173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i="1" dirty="0">
                <a:latin typeface="Century Gothic" panose="020B0502020202020204" pitchFamily="34" charset="0"/>
              </a:rPr>
              <a:t>Prevotella</a:t>
            </a:r>
          </a:p>
        </p:txBody>
      </p:sp>
      <p:sp>
        <p:nvSpPr>
          <p:cNvPr id="879" name="テキスト ボックス 878"/>
          <p:cNvSpPr txBox="1"/>
          <p:nvPr/>
        </p:nvSpPr>
        <p:spPr>
          <a:xfrm rot="16200000">
            <a:off x="585051" y="3572079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>
                <a:latin typeface="Century Gothic" panose="020B0502020202020204" pitchFamily="34" charset="0"/>
              </a:rPr>
              <a:t>mOTU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grpSp>
        <p:nvGrpSpPr>
          <p:cNvPr id="881" name="グループ化 880">
            <a:extLst>
              <a:ext uri="{FF2B5EF4-FFF2-40B4-BE49-F238E27FC236}">
                <a16:creationId xmlns:a16="http://schemas.microsoft.com/office/drawing/2014/main" id="{45532D2F-4BF9-761E-ED71-C0BD0C8B85AE}"/>
              </a:ext>
            </a:extLst>
          </p:cNvPr>
          <p:cNvGrpSpPr/>
          <p:nvPr/>
        </p:nvGrpSpPr>
        <p:grpSpPr>
          <a:xfrm>
            <a:off x="8007234" y="1942759"/>
            <a:ext cx="2402366" cy="619569"/>
            <a:chOff x="9999199" y="1155114"/>
            <a:chExt cx="2402366" cy="619569"/>
          </a:xfrm>
        </p:grpSpPr>
        <p:sp>
          <p:nvSpPr>
            <p:cNvPr id="882" name="正方形/長方形 881">
              <a:extLst>
                <a:ext uri="{FF2B5EF4-FFF2-40B4-BE49-F238E27FC236}">
                  <a16:creationId xmlns:a16="http://schemas.microsoft.com/office/drawing/2014/main" id="{792CD960-D2E2-32EA-4F39-91DE1FE34EB8}"/>
                </a:ext>
              </a:extLst>
            </p:cNvPr>
            <p:cNvSpPr/>
            <p:nvPr/>
          </p:nvSpPr>
          <p:spPr>
            <a:xfrm>
              <a:off x="9999199" y="1155114"/>
              <a:ext cx="2402366" cy="6195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円/楕円 37">
              <a:extLst>
                <a:ext uri="{FF2B5EF4-FFF2-40B4-BE49-F238E27FC236}">
                  <a16:creationId xmlns:a16="http://schemas.microsoft.com/office/drawing/2014/main" id="{D58BCFAD-7EFD-E0D6-3635-75C7854FD41A}"/>
                </a:ext>
              </a:extLst>
            </p:cNvPr>
            <p:cNvSpPr/>
            <p:nvPr/>
          </p:nvSpPr>
          <p:spPr>
            <a:xfrm>
              <a:off x="10120322" y="1267194"/>
              <a:ext cx="108000" cy="108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884" name="正方形/長方形 883">
              <a:extLst>
                <a:ext uri="{FF2B5EF4-FFF2-40B4-BE49-F238E27FC236}">
                  <a16:creationId xmlns:a16="http://schemas.microsoft.com/office/drawing/2014/main" id="{56F47D10-419B-0435-BE3E-F31E01CCCA7F}"/>
                </a:ext>
              </a:extLst>
            </p:cNvPr>
            <p:cNvSpPr/>
            <p:nvPr/>
          </p:nvSpPr>
          <p:spPr>
            <a:xfrm>
              <a:off x="10118080" y="1564552"/>
              <a:ext cx="112485" cy="11248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latin typeface="Century Gothic" panose="020B0502020202020204" pitchFamily="34" charset="0"/>
              </a:endParaRPr>
            </a:p>
          </p:txBody>
        </p:sp>
        <p:sp>
          <p:nvSpPr>
            <p:cNvPr id="885" name="テキスト ボックス 884">
              <a:extLst>
                <a:ext uri="{FF2B5EF4-FFF2-40B4-BE49-F238E27FC236}">
                  <a16:creationId xmlns:a16="http://schemas.microsoft.com/office/drawing/2014/main" id="{426E5B4D-2BF6-4754-D64F-E68814C314BC}"/>
                </a:ext>
              </a:extLst>
            </p:cNvPr>
            <p:cNvSpPr txBox="1"/>
            <p:nvPr/>
          </p:nvSpPr>
          <p:spPr>
            <a:xfrm>
              <a:off x="10291692" y="1167306"/>
              <a:ext cx="18966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Ineffective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(n=4)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  <p:sp>
          <p:nvSpPr>
            <p:cNvPr id="886" name="テキスト ボックス 885">
              <a:extLst>
                <a:ext uri="{FF2B5EF4-FFF2-40B4-BE49-F238E27FC236}">
                  <a16:creationId xmlns:a16="http://schemas.microsoft.com/office/drawing/2014/main" id="{4BF3457B-4937-3775-810B-4A8668101AA4}"/>
                </a:ext>
              </a:extLst>
            </p:cNvPr>
            <p:cNvSpPr txBox="1"/>
            <p:nvPr/>
          </p:nvSpPr>
          <p:spPr>
            <a:xfrm>
              <a:off x="10291692" y="1466906"/>
              <a:ext cx="17491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Century Gothic" panose="020B0502020202020204" pitchFamily="34" charset="0"/>
                </a:rPr>
                <a:t>Effective donor</a:t>
              </a:r>
              <a:r>
                <a:rPr kumimoji="1" lang="en-US" altLang="ja-JP" sz="1200" dirty="0">
                  <a:latin typeface="Century Gothic" panose="020B0502020202020204" pitchFamily="34" charset="0"/>
                </a:rPr>
                <a:t> (n=4)</a:t>
              </a:r>
              <a:endParaRPr kumimoji="1" lang="ja-JP" altLang="en-US" sz="12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641741" y="1966563"/>
            <a:ext cx="8423275" cy="4199830"/>
            <a:chOff x="1641741" y="1966563"/>
            <a:chExt cx="8423275" cy="4199830"/>
          </a:xfrm>
        </p:grpSpPr>
        <p:sp>
          <p:nvSpPr>
            <p:cNvPr id="1747" name="Rectangle 271"/>
            <p:cNvSpPr>
              <a:spLocks noChangeArrowheads="1"/>
            </p:cNvSpPr>
            <p:nvPr/>
          </p:nvSpPr>
          <p:spPr bwMode="auto">
            <a:xfrm>
              <a:off x="1754609" y="5981727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48" name="Rectangle 272"/>
            <p:cNvSpPr>
              <a:spLocks noChangeArrowheads="1"/>
            </p:cNvSpPr>
            <p:nvPr/>
          </p:nvSpPr>
          <p:spPr bwMode="auto">
            <a:xfrm>
              <a:off x="1641741" y="5177022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0.1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49" name="Rectangle 273"/>
            <p:cNvSpPr>
              <a:spLocks noChangeArrowheads="1"/>
            </p:cNvSpPr>
            <p:nvPr/>
          </p:nvSpPr>
          <p:spPr bwMode="auto">
            <a:xfrm>
              <a:off x="1641741" y="4374407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50" name="Rectangle 274"/>
            <p:cNvSpPr>
              <a:spLocks noChangeArrowheads="1"/>
            </p:cNvSpPr>
            <p:nvPr/>
          </p:nvSpPr>
          <p:spPr bwMode="auto">
            <a:xfrm>
              <a:off x="1641741" y="3571792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0.3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51" name="Rectangle 275"/>
            <p:cNvSpPr>
              <a:spLocks noChangeArrowheads="1"/>
            </p:cNvSpPr>
            <p:nvPr/>
          </p:nvSpPr>
          <p:spPr bwMode="auto">
            <a:xfrm>
              <a:off x="1641741" y="2769178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52" name="Rectangle 276"/>
            <p:cNvSpPr>
              <a:spLocks noChangeArrowheads="1"/>
            </p:cNvSpPr>
            <p:nvPr/>
          </p:nvSpPr>
          <p:spPr bwMode="auto">
            <a:xfrm>
              <a:off x="1641741" y="1966563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1753" name="グループ化 1752"/>
            <p:cNvGrpSpPr/>
            <p:nvPr/>
          </p:nvGrpSpPr>
          <p:grpSpPr>
            <a:xfrm>
              <a:off x="1950746" y="2048079"/>
              <a:ext cx="8114270" cy="4069508"/>
              <a:chOff x="2608008" y="1544638"/>
              <a:chExt cx="6162930" cy="3090863"/>
            </a:xfrm>
          </p:grpSpPr>
          <p:sp>
            <p:nvSpPr>
              <p:cNvPr id="1754" name="Rectangle 5"/>
              <p:cNvSpPr>
                <a:spLocks noChangeArrowheads="1"/>
              </p:cNvSpPr>
              <p:nvPr/>
            </p:nvSpPr>
            <p:spPr bwMode="auto">
              <a:xfrm>
                <a:off x="2679700" y="4294188"/>
                <a:ext cx="3635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5" name="Rectangle 6"/>
              <p:cNvSpPr>
                <a:spLocks noChangeArrowheads="1"/>
              </p:cNvSpPr>
              <p:nvPr/>
            </p:nvSpPr>
            <p:spPr bwMode="auto">
              <a:xfrm>
                <a:off x="3060700" y="4489451"/>
                <a:ext cx="363538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6" name="Rectangle 7"/>
              <p:cNvSpPr>
                <a:spLocks noChangeArrowheads="1"/>
              </p:cNvSpPr>
              <p:nvPr/>
            </p:nvSpPr>
            <p:spPr bwMode="auto">
              <a:xfrm>
                <a:off x="3440113" y="4471988"/>
                <a:ext cx="3651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7" name="Rectangle 8"/>
              <p:cNvSpPr>
                <a:spLocks noChangeArrowheads="1"/>
              </p:cNvSpPr>
              <p:nvPr/>
            </p:nvSpPr>
            <p:spPr bwMode="auto">
              <a:xfrm>
                <a:off x="3821113" y="4454526"/>
                <a:ext cx="365125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8" name="Rectangle 9"/>
              <p:cNvSpPr>
                <a:spLocks noChangeArrowheads="1"/>
              </p:cNvSpPr>
              <p:nvPr/>
            </p:nvSpPr>
            <p:spPr bwMode="auto">
              <a:xfrm>
                <a:off x="4202113" y="4184651"/>
                <a:ext cx="36512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9" name="Rectangle 10"/>
              <p:cNvSpPr>
                <a:spLocks noChangeArrowheads="1"/>
              </p:cNvSpPr>
              <p:nvPr/>
            </p:nvSpPr>
            <p:spPr bwMode="auto">
              <a:xfrm>
                <a:off x="4584700" y="4365626"/>
                <a:ext cx="363538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0" name="Rectangle 11"/>
              <p:cNvSpPr>
                <a:spLocks noChangeArrowheads="1"/>
              </p:cNvSpPr>
              <p:nvPr/>
            </p:nvSpPr>
            <p:spPr bwMode="auto">
              <a:xfrm>
                <a:off x="4965700" y="4256088"/>
                <a:ext cx="3635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1" name="Rectangle 12"/>
              <p:cNvSpPr>
                <a:spLocks noChangeArrowheads="1"/>
              </p:cNvSpPr>
              <p:nvPr/>
            </p:nvSpPr>
            <p:spPr bwMode="auto">
              <a:xfrm>
                <a:off x="5346700" y="3956051"/>
                <a:ext cx="363538" cy="15875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2" name="Rectangle 13"/>
              <p:cNvSpPr>
                <a:spLocks noChangeArrowheads="1"/>
              </p:cNvSpPr>
              <p:nvPr/>
            </p:nvSpPr>
            <p:spPr bwMode="auto">
              <a:xfrm>
                <a:off x="5727700" y="4532313"/>
                <a:ext cx="3635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3" name="Rectangle 14"/>
              <p:cNvSpPr>
                <a:spLocks noChangeArrowheads="1"/>
              </p:cNvSpPr>
              <p:nvPr/>
            </p:nvSpPr>
            <p:spPr bwMode="auto">
              <a:xfrm>
                <a:off x="6108700" y="4535488"/>
                <a:ext cx="363538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4" name="Rectangle 15"/>
              <p:cNvSpPr>
                <a:spLocks noChangeArrowheads="1"/>
              </p:cNvSpPr>
              <p:nvPr/>
            </p:nvSpPr>
            <p:spPr bwMode="auto">
              <a:xfrm>
                <a:off x="6489700" y="4265613"/>
                <a:ext cx="363538" cy="158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5" name="Rectangle 16"/>
              <p:cNvSpPr>
                <a:spLocks noChangeArrowheads="1"/>
              </p:cNvSpPr>
              <p:nvPr/>
            </p:nvSpPr>
            <p:spPr bwMode="auto">
              <a:xfrm>
                <a:off x="6870700" y="4149726"/>
                <a:ext cx="363538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6" name="Rectangle 17"/>
              <p:cNvSpPr>
                <a:spLocks noChangeArrowheads="1"/>
              </p:cNvSpPr>
              <p:nvPr/>
            </p:nvSpPr>
            <p:spPr bwMode="auto">
              <a:xfrm>
                <a:off x="7251700" y="3895726"/>
                <a:ext cx="3635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7" name="Rectangle 18"/>
              <p:cNvSpPr>
                <a:spLocks noChangeArrowheads="1"/>
              </p:cNvSpPr>
              <p:nvPr/>
            </p:nvSpPr>
            <p:spPr bwMode="auto">
              <a:xfrm>
                <a:off x="7632700" y="4022726"/>
                <a:ext cx="363538" cy="1746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8" name="Rectangle 19"/>
              <p:cNvSpPr>
                <a:spLocks noChangeArrowheads="1"/>
              </p:cNvSpPr>
              <p:nvPr/>
            </p:nvSpPr>
            <p:spPr bwMode="auto">
              <a:xfrm>
                <a:off x="8013700" y="4586288"/>
                <a:ext cx="363538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9" name="Rectangle 20"/>
              <p:cNvSpPr>
                <a:spLocks noChangeArrowheads="1"/>
              </p:cNvSpPr>
              <p:nvPr/>
            </p:nvSpPr>
            <p:spPr bwMode="auto">
              <a:xfrm>
                <a:off x="8394700" y="3981451"/>
                <a:ext cx="363538" cy="15875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0" name="Rectangle 21"/>
              <p:cNvSpPr>
                <a:spLocks noChangeArrowheads="1"/>
              </p:cNvSpPr>
              <p:nvPr/>
            </p:nvSpPr>
            <p:spPr bwMode="auto">
              <a:xfrm>
                <a:off x="2667000" y="4595813"/>
                <a:ext cx="58738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1" name="Rectangle 22"/>
              <p:cNvSpPr>
                <a:spLocks noChangeArrowheads="1"/>
              </p:cNvSpPr>
              <p:nvPr/>
            </p:nvSpPr>
            <p:spPr bwMode="auto">
              <a:xfrm>
                <a:off x="2608008" y="3984626"/>
                <a:ext cx="58738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2" name="Rectangle 23"/>
              <p:cNvSpPr>
                <a:spLocks noChangeArrowheads="1"/>
              </p:cNvSpPr>
              <p:nvPr/>
            </p:nvSpPr>
            <p:spPr bwMode="auto">
              <a:xfrm>
                <a:off x="2608008" y="3375026"/>
                <a:ext cx="58738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3" name="Rectangle 24"/>
              <p:cNvSpPr>
                <a:spLocks noChangeArrowheads="1"/>
              </p:cNvSpPr>
              <p:nvPr/>
            </p:nvSpPr>
            <p:spPr bwMode="auto">
              <a:xfrm>
                <a:off x="2608008" y="2765426"/>
                <a:ext cx="58738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4" name="Rectangle 25"/>
              <p:cNvSpPr>
                <a:spLocks noChangeArrowheads="1"/>
              </p:cNvSpPr>
              <p:nvPr/>
            </p:nvSpPr>
            <p:spPr bwMode="auto">
              <a:xfrm>
                <a:off x="2608008" y="2155826"/>
                <a:ext cx="58738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5" name="Rectangle 26"/>
              <p:cNvSpPr>
                <a:spLocks noChangeArrowheads="1"/>
              </p:cNvSpPr>
              <p:nvPr/>
            </p:nvSpPr>
            <p:spPr bwMode="auto">
              <a:xfrm>
                <a:off x="2608008" y="1544638"/>
                <a:ext cx="58738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6" name="Rectangle 27"/>
              <p:cNvSpPr>
                <a:spLocks noChangeArrowheads="1"/>
              </p:cNvSpPr>
              <p:nvPr/>
            </p:nvSpPr>
            <p:spPr bwMode="auto">
              <a:xfrm>
                <a:off x="2667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7" name="Rectangle 28"/>
              <p:cNvSpPr>
                <a:spLocks noChangeArrowheads="1"/>
              </p:cNvSpPr>
              <p:nvPr/>
            </p:nvSpPr>
            <p:spPr bwMode="auto">
              <a:xfrm>
                <a:off x="3048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8" name="Rectangle 29"/>
              <p:cNvSpPr>
                <a:spLocks noChangeArrowheads="1"/>
              </p:cNvSpPr>
              <p:nvPr/>
            </p:nvSpPr>
            <p:spPr bwMode="auto">
              <a:xfrm>
                <a:off x="3427413" y="4545013"/>
                <a:ext cx="952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9" name="Rectangle 30"/>
              <p:cNvSpPr>
                <a:spLocks noChangeArrowheads="1"/>
              </p:cNvSpPr>
              <p:nvPr/>
            </p:nvSpPr>
            <p:spPr bwMode="auto">
              <a:xfrm>
                <a:off x="3808413" y="4545013"/>
                <a:ext cx="952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0" name="Rectangle 31"/>
              <p:cNvSpPr>
                <a:spLocks noChangeArrowheads="1"/>
              </p:cNvSpPr>
              <p:nvPr/>
            </p:nvSpPr>
            <p:spPr bwMode="auto">
              <a:xfrm>
                <a:off x="4189413" y="4545013"/>
                <a:ext cx="9525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1" name="Rectangle 32"/>
              <p:cNvSpPr>
                <a:spLocks noChangeArrowheads="1"/>
              </p:cNvSpPr>
              <p:nvPr/>
            </p:nvSpPr>
            <p:spPr bwMode="auto">
              <a:xfrm>
                <a:off x="4572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2" name="Rectangle 33"/>
              <p:cNvSpPr>
                <a:spLocks noChangeArrowheads="1"/>
              </p:cNvSpPr>
              <p:nvPr/>
            </p:nvSpPr>
            <p:spPr bwMode="auto">
              <a:xfrm>
                <a:off x="4953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3" name="Rectangle 34"/>
              <p:cNvSpPr>
                <a:spLocks noChangeArrowheads="1"/>
              </p:cNvSpPr>
              <p:nvPr/>
            </p:nvSpPr>
            <p:spPr bwMode="auto">
              <a:xfrm>
                <a:off x="5334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4" name="Rectangle 35"/>
              <p:cNvSpPr>
                <a:spLocks noChangeArrowheads="1"/>
              </p:cNvSpPr>
              <p:nvPr/>
            </p:nvSpPr>
            <p:spPr bwMode="auto">
              <a:xfrm>
                <a:off x="5715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5" name="Rectangle 36"/>
              <p:cNvSpPr>
                <a:spLocks noChangeArrowheads="1"/>
              </p:cNvSpPr>
              <p:nvPr/>
            </p:nvSpPr>
            <p:spPr bwMode="auto">
              <a:xfrm>
                <a:off x="6096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6" name="Rectangle 37"/>
              <p:cNvSpPr>
                <a:spLocks noChangeArrowheads="1"/>
              </p:cNvSpPr>
              <p:nvPr/>
            </p:nvSpPr>
            <p:spPr bwMode="auto">
              <a:xfrm>
                <a:off x="6477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7" name="Rectangle 38"/>
              <p:cNvSpPr>
                <a:spLocks noChangeArrowheads="1"/>
              </p:cNvSpPr>
              <p:nvPr/>
            </p:nvSpPr>
            <p:spPr bwMode="auto">
              <a:xfrm>
                <a:off x="6858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8" name="Rectangle 39"/>
              <p:cNvSpPr>
                <a:spLocks noChangeArrowheads="1"/>
              </p:cNvSpPr>
              <p:nvPr/>
            </p:nvSpPr>
            <p:spPr bwMode="auto">
              <a:xfrm>
                <a:off x="7239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9" name="Rectangle 40"/>
              <p:cNvSpPr>
                <a:spLocks noChangeArrowheads="1"/>
              </p:cNvSpPr>
              <p:nvPr/>
            </p:nvSpPr>
            <p:spPr bwMode="auto">
              <a:xfrm>
                <a:off x="7620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0" name="Rectangle 41"/>
              <p:cNvSpPr>
                <a:spLocks noChangeArrowheads="1"/>
              </p:cNvSpPr>
              <p:nvPr/>
            </p:nvSpPr>
            <p:spPr bwMode="auto">
              <a:xfrm>
                <a:off x="8001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1" name="Rectangle 42"/>
              <p:cNvSpPr>
                <a:spLocks noChangeArrowheads="1"/>
              </p:cNvSpPr>
              <p:nvPr/>
            </p:nvSpPr>
            <p:spPr bwMode="auto">
              <a:xfrm>
                <a:off x="8382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2" name="Rectangle 43"/>
              <p:cNvSpPr>
                <a:spLocks noChangeArrowheads="1"/>
              </p:cNvSpPr>
              <p:nvPr/>
            </p:nvSpPr>
            <p:spPr bwMode="auto">
              <a:xfrm>
                <a:off x="8763000" y="4545013"/>
                <a:ext cx="7938" cy="587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3" name="Rectangle 44"/>
              <p:cNvSpPr>
                <a:spLocks noChangeArrowheads="1"/>
              </p:cNvSpPr>
              <p:nvPr/>
            </p:nvSpPr>
            <p:spPr bwMode="auto">
              <a:xfrm>
                <a:off x="2667000" y="1544638"/>
                <a:ext cx="7938" cy="30591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4" name="Rectangle 45"/>
              <p:cNvSpPr>
                <a:spLocks noChangeArrowheads="1"/>
              </p:cNvSpPr>
              <p:nvPr/>
            </p:nvSpPr>
            <p:spPr bwMode="auto">
              <a:xfrm>
                <a:off x="2667000" y="4595813"/>
                <a:ext cx="6103938" cy="7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5" name="Oval 46"/>
              <p:cNvSpPr>
                <a:spLocks noChangeArrowheads="1"/>
              </p:cNvSpPr>
              <p:nvPr/>
            </p:nvSpPr>
            <p:spPr bwMode="auto">
              <a:xfrm>
                <a:off x="2827338" y="44132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6" name="Oval 47"/>
              <p:cNvSpPr>
                <a:spLocks noChangeArrowheads="1"/>
              </p:cNvSpPr>
              <p:nvPr/>
            </p:nvSpPr>
            <p:spPr bwMode="auto">
              <a:xfrm>
                <a:off x="2827338" y="4413251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7" name="Oval 48"/>
              <p:cNvSpPr>
                <a:spLocks noChangeArrowheads="1"/>
              </p:cNvSpPr>
              <p:nvPr/>
            </p:nvSpPr>
            <p:spPr bwMode="auto">
              <a:xfrm>
                <a:off x="2733675" y="44005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8" name="Oval 49"/>
              <p:cNvSpPr>
                <a:spLocks noChangeArrowheads="1"/>
              </p:cNvSpPr>
              <p:nvPr/>
            </p:nvSpPr>
            <p:spPr bwMode="auto">
              <a:xfrm>
                <a:off x="2733675" y="4400551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9" name="Oval 50"/>
              <p:cNvSpPr>
                <a:spLocks noChangeArrowheads="1"/>
              </p:cNvSpPr>
              <p:nvPr/>
            </p:nvSpPr>
            <p:spPr bwMode="auto">
              <a:xfrm>
                <a:off x="2827338" y="4141788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0" name="Oval 51"/>
              <p:cNvSpPr>
                <a:spLocks noChangeArrowheads="1"/>
              </p:cNvSpPr>
              <p:nvPr/>
            </p:nvSpPr>
            <p:spPr bwMode="auto">
              <a:xfrm>
                <a:off x="2827338" y="4141788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1" name="Oval 52"/>
              <p:cNvSpPr>
                <a:spLocks noChangeArrowheads="1"/>
              </p:cNvSpPr>
              <p:nvPr/>
            </p:nvSpPr>
            <p:spPr bwMode="auto">
              <a:xfrm>
                <a:off x="2919413" y="4129088"/>
                <a:ext cx="71438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2" name="Oval 53"/>
              <p:cNvSpPr>
                <a:spLocks noChangeArrowheads="1"/>
              </p:cNvSpPr>
              <p:nvPr/>
            </p:nvSpPr>
            <p:spPr bwMode="auto">
              <a:xfrm>
                <a:off x="2919413" y="4129088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3" name="Rectangle 54"/>
              <p:cNvSpPr>
                <a:spLocks noChangeArrowheads="1"/>
              </p:cNvSpPr>
              <p:nvPr/>
            </p:nvSpPr>
            <p:spPr bwMode="auto">
              <a:xfrm>
                <a:off x="3208338" y="4510088"/>
                <a:ext cx="73025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4" name="Freeform 55"/>
              <p:cNvSpPr>
                <a:spLocks/>
              </p:cNvSpPr>
              <p:nvPr/>
            </p:nvSpPr>
            <p:spPr bwMode="auto">
              <a:xfrm>
                <a:off x="3208338" y="4510088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5" name="Freeform 56"/>
              <p:cNvSpPr>
                <a:spLocks/>
              </p:cNvSpPr>
              <p:nvPr/>
            </p:nvSpPr>
            <p:spPr bwMode="auto">
              <a:xfrm>
                <a:off x="3208338" y="4578351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6" name="Freeform 57"/>
              <p:cNvSpPr>
                <a:spLocks/>
              </p:cNvSpPr>
              <p:nvPr/>
            </p:nvSpPr>
            <p:spPr bwMode="auto">
              <a:xfrm>
                <a:off x="3276600" y="4506913"/>
                <a:ext cx="0" cy="71438"/>
              </a:xfrm>
              <a:custGeom>
                <a:avLst/>
                <a:gdLst>
                  <a:gd name="T0" fmla="*/ 141 h 141"/>
                  <a:gd name="T1" fmla="*/ 8 h 141"/>
                  <a:gd name="T2" fmla="*/ 0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7" name="Freeform 58"/>
              <p:cNvSpPr>
                <a:spLocks/>
              </p:cNvSpPr>
              <p:nvPr/>
            </p:nvSpPr>
            <p:spPr bwMode="auto">
              <a:xfrm>
                <a:off x="3203575" y="45100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8" name="Rectangle 59"/>
              <p:cNvSpPr>
                <a:spLocks noChangeArrowheads="1"/>
              </p:cNvSpPr>
              <p:nvPr/>
            </p:nvSpPr>
            <p:spPr bwMode="auto">
              <a:xfrm>
                <a:off x="3114675" y="44973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9" name="Freeform 60"/>
              <p:cNvSpPr>
                <a:spLocks/>
              </p:cNvSpPr>
              <p:nvPr/>
            </p:nvSpPr>
            <p:spPr bwMode="auto">
              <a:xfrm>
                <a:off x="3114675" y="4497388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0" name="Freeform 61"/>
              <p:cNvSpPr>
                <a:spLocks/>
              </p:cNvSpPr>
              <p:nvPr/>
            </p:nvSpPr>
            <p:spPr bwMode="auto">
              <a:xfrm>
                <a:off x="3114675" y="4565651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1" name="Freeform 62"/>
              <p:cNvSpPr>
                <a:spLocks/>
              </p:cNvSpPr>
              <p:nvPr/>
            </p:nvSpPr>
            <p:spPr bwMode="auto">
              <a:xfrm>
                <a:off x="3182938" y="4492626"/>
                <a:ext cx="0" cy="73025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2" name="Freeform 63"/>
              <p:cNvSpPr>
                <a:spLocks/>
              </p:cNvSpPr>
              <p:nvPr/>
            </p:nvSpPr>
            <p:spPr bwMode="auto">
              <a:xfrm>
                <a:off x="3111500" y="4497388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3" name="Rectangle 64"/>
              <p:cNvSpPr>
                <a:spLocks noChangeArrowheads="1"/>
              </p:cNvSpPr>
              <p:nvPr/>
            </p:nvSpPr>
            <p:spPr bwMode="auto">
              <a:xfrm>
                <a:off x="3302000" y="4479926"/>
                <a:ext cx="73025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4" name="Freeform 65"/>
              <p:cNvSpPr>
                <a:spLocks/>
              </p:cNvSpPr>
              <p:nvPr/>
            </p:nvSpPr>
            <p:spPr bwMode="auto">
              <a:xfrm>
                <a:off x="3302000" y="44799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5" name="Freeform 66"/>
              <p:cNvSpPr>
                <a:spLocks/>
              </p:cNvSpPr>
              <p:nvPr/>
            </p:nvSpPr>
            <p:spPr bwMode="auto">
              <a:xfrm>
                <a:off x="3302000" y="4548188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6" name="Freeform 67"/>
              <p:cNvSpPr>
                <a:spLocks/>
              </p:cNvSpPr>
              <p:nvPr/>
            </p:nvSpPr>
            <p:spPr bwMode="auto">
              <a:xfrm>
                <a:off x="3368675" y="44767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7" name="Freeform 68"/>
              <p:cNvSpPr>
                <a:spLocks/>
              </p:cNvSpPr>
              <p:nvPr/>
            </p:nvSpPr>
            <p:spPr bwMode="auto">
              <a:xfrm>
                <a:off x="3297238" y="4479926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8" name="Rectangle 69"/>
              <p:cNvSpPr>
                <a:spLocks noChangeArrowheads="1"/>
              </p:cNvSpPr>
              <p:nvPr/>
            </p:nvSpPr>
            <p:spPr bwMode="auto">
              <a:xfrm>
                <a:off x="3208338" y="4352926"/>
                <a:ext cx="73025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9" name="Freeform 70"/>
              <p:cNvSpPr>
                <a:spLocks/>
              </p:cNvSpPr>
              <p:nvPr/>
            </p:nvSpPr>
            <p:spPr bwMode="auto">
              <a:xfrm>
                <a:off x="3208338" y="43529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0" name="Freeform 71"/>
              <p:cNvSpPr>
                <a:spLocks/>
              </p:cNvSpPr>
              <p:nvPr/>
            </p:nvSpPr>
            <p:spPr bwMode="auto">
              <a:xfrm>
                <a:off x="3208338" y="44211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1" name="Freeform 72"/>
              <p:cNvSpPr>
                <a:spLocks/>
              </p:cNvSpPr>
              <p:nvPr/>
            </p:nvSpPr>
            <p:spPr bwMode="auto">
              <a:xfrm>
                <a:off x="3276600" y="43497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2" name="Freeform 73"/>
              <p:cNvSpPr>
                <a:spLocks/>
              </p:cNvSpPr>
              <p:nvPr/>
            </p:nvSpPr>
            <p:spPr bwMode="auto">
              <a:xfrm>
                <a:off x="3203575" y="4352926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3" name="Oval 74"/>
              <p:cNvSpPr>
                <a:spLocks noChangeArrowheads="1"/>
              </p:cNvSpPr>
              <p:nvPr/>
            </p:nvSpPr>
            <p:spPr bwMode="auto">
              <a:xfrm>
                <a:off x="3589338" y="4479926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4" name="Oval 75"/>
              <p:cNvSpPr>
                <a:spLocks noChangeArrowheads="1"/>
              </p:cNvSpPr>
              <p:nvPr/>
            </p:nvSpPr>
            <p:spPr bwMode="auto">
              <a:xfrm>
                <a:off x="3589338" y="4479926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5" name="Oval 76"/>
              <p:cNvSpPr>
                <a:spLocks noChangeArrowheads="1"/>
              </p:cNvSpPr>
              <p:nvPr/>
            </p:nvSpPr>
            <p:spPr bwMode="auto">
              <a:xfrm>
                <a:off x="3495675" y="44767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6" name="Oval 77"/>
              <p:cNvSpPr>
                <a:spLocks noChangeArrowheads="1"/>
              </p:cNvSpPr>
              <p:nvPr/>
            </p:nvSpPr>
            <p:spPr bwMode="auto">
              <a:xfrm>
                <a:off x="3495675" y="4476751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7" name="Oval 78"/>
              <p:cNvSpPr>
                <a:spLocks noChangeArrowheads="1"/>
              </p:cNvSpPr>
              <p:nvPr/>
            </p:nvSpPr>
            <p:spPr bwMode="auto">
              <a:xfrm>
                <a:off x="3683000" y="44259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8" name="Oval 79"/>
              <p:cNvSpPr>
                <a:spLocks noChangeArrowheads="1"/>
              </p:cNvSpPr>
              <p:nvPr/>
            </p:nvSpPr>
            <p:spPr bwMode="auto">
              <a:xfrm>
                <a:off x="3683000" y="4425951"/>
                <a:ext cx="65088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9" name="Oval 80"/>
              <p:cNvSpPr>
                <a:spLocks noChangeArrowheads="1"/>
              </p:cNvSpPr>
              <p:nvPr/>
            </p:nvSpPr>
            <p:spPr bwMode="auto">
              <a:xfrm>
                <a:off x="3589338" y="4403726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0" name="Oval 81"/>
              <p:cNvSpPr>
                <a:spLocks noChangeArrowheads="1"/>
              </p:cNvSpPr>
              <p:nvPr/>
            </p:nvSpPr>
            <p:spPr bwMode="auto">
              <a:xfrm>
                <a:off x="3589338" y="4403726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1" name="Rectangle 82"/>
              <p:cNvSpPr>
                <a:spLocks noChangeArrowheads="1"/>
              </p:cNvSpPr>
              <p:nvPr/>
            </p:nvSpPr>
            <p:spPr bwMode="auto">
              <a:xfrm>
                <a:off x="3970338" y="44846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2" name="Freeform 83"/>
              <p:cNvSpPr>
                <a:spLocks/>
              </p:cNvSpPr>
              <p:nvPr/>
            </p:nvSpPr>
            <p:spPr bwMode="auto">
              <a:xfrm>
                <a:off x="3970338" y="4484688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3" name="Freeform 84"/>
              <p:cNvSpPr>
                <a:spLocks/>
              </p:cNvSpPr>
              <p:nvPr/>
            </p:nvSpPr>
            <p:spPr bwMode="auto">
              <a:xfrm>
                <a:off x="3970338" y="4552951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4" name="Freeform 85"/>
              <p:cNvSpPr>
                <a:spLocks/>
              </p:cNvSpPr>
              <p:nvPr/>
            </p:nvSpPr>
            <p:spPr bwMode="auto">
              <a:xfrm>
                <a:off x="4037013" y="4479926"/>
                <a:ext cx="0" cy="73025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5" name="Freeform 86"/>
              <p:cNvSpPr>
                <a:spLocks/>
              </p:cNvSpPr>
              <p:nvPr/>
            </p:nvSpPr>
            <p:spPr bwMode="auto">
              <a:xfrm>
                <a:off x="3965575" y="4484688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6" name="Rectangle 87"/>
              <p:cNvSpPr>
                <a:spLocks noChangeArrowheads="1"/>
              </p:cNvSpPr>
              <p:nvPr/>
            </p:nvSpPr>
            <p:spPr bwMode="auto">
              <a:xfrm>
                <a:off x="3876675" y="44545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7" name="Freeform 88"/>
              <p:cNvSpPr>
                <a:spLocks/>
              </p:cNvSpPr>
              <p:nvPr/>
            </p:nvSpPr>
            <p:spPr bwMode="auto">
              <a:xfrm>
                <a:off x="3876675" y="44545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8" name="Freeform 89"/>
              <p:cNvSpPr>
                <a:spLocks/>
              </p:cNvSpPr>
              <p:nvPr/>
            </p:nvSpPr>
            <p:spPr bwMode="auto">
              <a:xfrm>
                <a:off x="3876675" y="4522788"/>
                <a:ext cx="73025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9" name="Freeform 90"/>
              <p:cNvSpPr>
                <a:spLocks/>
              </p:cNvSpPr>
              <p:nvPr/>
            </p:nvSpPr>
            <p:spPr bwMode="auto">
              <a:xfrm>
                <a:off x="3944938" y="44513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0" name="Freeform 91"/>
              <p:cNvSpPr>
                <a:spLocks/>
              </p:cNvSpPr>
              <p:nvPr/>
            </p:nvSpPr>
            <p:spPr bwMode="auto">
              <a:xfrm>
                <a:off x="3873500" y="4454526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1" name="Rectangle 92"/>
              <p:cNvSpPr>
                <a:spLocks noChangeArrowheads="1"/>
              </p:cNvSpPr>
              <p:nvPr/>
            </p:nvSpPr>
            <p:spPr bwMode="auto">
              <a:xfrm>
                <a:off x="4064000" y="44291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2" name="Freeform 93"/>
              <p:cNvSpPr>
                <a:spLocks/>
              </p:cNvSpPr>
              <p:nvPr/>
            </p:nvSpPr>
            <p:spPr bwMode="auto">
              <a:xfrm>
                <a:off x="4064000" y="44291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3" name="Freeform 94"/>
              <p:cNvSpPr>
                <a:spLocks/>
              </p:cNvSpPr>
              <p:nvPr/>
            </p:nvSpPr>
            <p:spPr bwMode="auto">
              <a:xfrm>
                <a:off x="4064000" y="4497388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4" name="Freeform 95"/>
              <p:cNvSpPr>
                <a:spLocks/>
              </p:cNvSpPr>
              <p:nvPr/>
            </p:nvSpPr>
            <p:spPr bwMode="auto">
              <a:xfrm>
                <a:off x="4130675" y="44259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5" name="Freeform 96"/>
              <p:cNvSpPr>
                <a:spLocks/>
              </p:cNvSpPr>
              <p:nvPr/>
            </p:nvSpPr>
            <p:spPr bwMode="auto">
              <a:xfrm>
                <a:off x="4059238" y="4429126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6" name="Rectangle 97"/>
              <p:cNvSpPr>
                <a:spLocks noChangeArrowheads="1"/>
              </p:cNvSpPr>
              <p:nvPr/>
            </p:nvSpPr>
            <p:spPr bwMode="auto">
              <a:xfrm>
                <a:off x="3970338" y="43576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7" name="Freeform 98"/>
              <p:cNvSpPr>
                <a:spLocks/>
              </p:cNvSpPr>
              <p:nvPr/>
            </p:nvSpPr>
            <p:spPr bwMode="auto">
              <a:xfrm>
                <a:off x="3970338" y="4357688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8" name="Freeform 99"/>
              <p:cNvSpPr>
                <a:spLocks/>
              </p:cNvSpPr>
              <p:nvPr/>
            </p:nvSpPr>
            <p:spPr bwMode="auto">
              <a:xfrm>
                <a:off x="3970338" y="4425951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9" name="Freeform 100"/>
              <p:cNvSpPr>
                <a:spLocks/>
              </p:cNvSpPr>
              <p:nvPr/>
            </p:nvSpPr>
            <p:spPr bwMode="auto">
              <a:xfrm>
                <a:off x="4037013" y="4352926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0" name="Freeform 101"/>
              <p:cNvSpPr>
                <a:spLocks/>
              </p:cNvSpPr>
              <p:nvPr/>
            </p:nvSpPr>
            <p:spPr bwMode="auto">
              <a:xfrm>
                <a:off x="3965575" y="4357688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1" name="Oval 102"/>
              <p:cNvSpPr>
                <a:spLocks noChangeArrowheads="1"/>
              </p:cNvSpPr>
              <p:nvPr/>
            </p:nvSpPr>
            <p:spPr bwMode="auto">
              <a:xfrm>
                <a:off x="4351338" y="4446588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2" name="Oval 103"/>
              <p:cNvSpPr>
                <a:spLocks noChangeArrowheads="1"/>
              </p:cNvSpPr>
              <p:nvPr/>
            </p:nvSpPr>
            <p:spPr bwMode="auto">
              <a:xfrm>
                <a:off x="4351338" y="4446588"/>
                <a:ext cx="66675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3" name="Oval 104"/>
              <p:cNvSpPr>
                <a:spLocks noChangeArrowheads="1"/>
              </p:cNvSpPr>
              <p:nvPr/>
            </p:nvSpPr>
            <p:spPr bwMode="auto">
              <a:xfrm>
                <a:off x="4257675" y="4403726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4" name="Oval 105"/>
              <p:cNvSpPr>
                <a:spLocks noChangeArrowheads="1"/>
              </p:cNvSpPr>
              <p:nvPr/>
            </p:nvSpPr>
            <p:spPr bwMode="auto">
              <a:xfrm>
                <a:off x="4257675" y="4403726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5" name="Oval 106"/>
              <p:cNvSpPr>
                <a:spLocks noChangeArrowheads="1"/>
              </p:cNvSpPr>
              <p:nvPr/>
            </p:nvSpPr>
            <p:spPr bwMode="auto">
              <a:xfrm>
                <a:off x="4351338" y="42433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6" name="Oval 107"/>
              <p:cNvSpPr>
                <a:spLocks noChangeArrowheads="1"/>
              </p:cNvSpPr>
              <p:nvPr/>
            </p:nvSpPr>
            <p:spPr bwMode="auto">
              <a:xfrm>
                <a:off x="4351338" y="4243388"/>
                <a:ext cx="66675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7" name="Oval 108"/>
              <p:cNvSpPr>
                <a:spLocks noChangeArrowheads="1"/>
              </p:cNvSpPr>
              <p:nvPr/>
            </p:nvSpPr>
            <p:spPr bwMode="auto">
              <a:xfrm>
                <a:off x="4351338" y="35369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8" name="Oval 109"/>
              <p:cNvSpPr>
                <a:spLocks noChangeArrowheads="1"/>
              </p:cNvSpPr>
              <p:nvPr/>
            </p:nvSpPr>
            <p:spPr bwMode="auto">
              <a:xfrm>
                <a:off x="4351338" y="3536951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9" name="Rectangle 110"/>
              <p:cNvSpPr>
                <a:spLocks noChangeArrowheads="1"/>
              </p:cNvSpPr>
              <p:nvPr/>
            </p:nvSpPr>
            <p:spPr bwMode="auto">
              <a:xfrm>
                <a:off x="4732338" y="4560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0" name="Freeform 111"/>
              <p:cNvSpPr>
                <a:spLocks/>
              </p:cNvSpPr>
              <p:nvPr/>
            </p:nvSpPr>
            <p:spPr bwMode="auto">
              <a:xfrm>
                <a:off x="4732338" y="4560888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1" name="Freeform 112"/>
              <p:cNvSpPr>
                <a:spLocks/>
              </p:cNvSpPr>
              <p:nvPr/>
            </p:nvSpPr>
            <p:spPr bwMode="auto">
              <a:xfrm>
                <a:off x="4732338" y="4629151"/>
                <a:ext cx="71438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2" name="Freeform 113"/>
              <p:cNvSpPr>
                <a:spLocks/>
              </p:cNvSpPr>
              <p:nvPr/>
            </p:nvSpPr>
            <p:spPr bwMode="auto">
              <a:xfrm>
                <a:off x="4800600" y="45577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3" name="Freeform 114"/>
              <p:cNvSpPr>
                <a:spLocks/>
              </p:cNvSpPr>
              <p:nvPr/>
            </p:nvSpPr>
            <p:spPr bwMode="auto">
              <a:xfrm>
                <a:off x="4727575" y="45608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4" name="Rectangle 115"/>
              <p:cNvSpPr>
                <a:spLocks noChangeArrowheads="1"/>
              </p:cNvSpPr>
              <p:nvPr/>
            </p:nvSpPr>
            <p:spPr bwMode="auto">
              <a:xfrm>
                <a:off x="4638675" y="4552951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5" name="Freeform 116"/>
              <p:cNvSpPr>
                <a:spLocks/>
              </p:cNvSpPr>
              <p:nvPr/>
            </p:nvSpPr>
            <p:spPr bwMode="auto">
              <a:xfrm>
                <a:off x="4638675" y="4552951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6" name="Freeform 117"/>
              <p:cNvSpPr>
                <a:spLocks/>
              </p:cNvSpPr>
              <p:nvPr/>
            </p:nvSpPr>
            <p:spPr bwMode="auto">
              <a:xfrm>
                <a:off x="4638675" y="4621213"/>
                <a:ext cx="73025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7" name="Freeform 118"/>
              <p:cNvSpPr>
                <a:spLocks/>
              </p:cNvSpPr>
              <p:nvPr/>
            </p:nvSpPr>
            <p:spPr bwMode="auto">
              <a:xfrm>
                <a:off x="4706938" y="4548188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8" name="Freeform 119"/>
              <p:cNvSpPr>
                <a:spLocks/>
              </p:cNvSpPr>
              <p:nvPr/>
            </p:nvSpPr>
            <p:spPr bwMode="auto">
              <a:xfrm>
                <a:off x="4633913" y="4552951"/>
                <a:ext cx="73025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9" name="Rectangle 120"/>
              <p:cNvSpPr>
                <a:spLocks noChangeArrowheads="1"/>
              </p:cNvSpPr>
              <p:nvPr/>
            </p:nvSpPr>
            <p:spPr bwMode="auto">
              <a:xfrm>
                <a:off x="4732338" y="4306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0" name="Freeform 121"/>
              <p:cNvSpPr>
                <a:spLocks/>
              </p:cNvSpPr>
              <p:nvPr/>
            </p:nvSpPr>
            <p:spPr bwMode="auto">
              <a:xfrm>
                <a:off x="4732338" y="4306888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1" name="Freeform 122"/>
              <p:cNvSpPr>
                <a:spLocks/>
              </p:cNvSpPr>
              <p:nvPr/>
            </p:nvSpPr>
            <p:spPr bwMode="auto">
              <a:xfrm>
                <a:off x="4732338" y="4375151"/>
                <a:ext cx="71438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2" name="Freeform 123"/>
              <p:cNvSpPr>
                <a:spLocks/>
              </p:cNvSpPr>
              <p:nvPr/>
            </p:nvSpPr>
            <p:spPr bwMode="auto">
              <a:xfrm>
                <a:off x="4800600" y="43037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3" name="Freeform 124"/>
              <p:cNvSpPr>
                <a:spLocks/>
              </p:cNvSpPr>
              <p:nvPr/>
            </p:nvSpPr>
            <p:spPr bwMode="auto">
              <a:xfrm>
                <a:off x="4727575" y="43068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4" name="Rectangle 125"/>
              <p:cNvSpPr>
                <a:spLocks noChangeArrowheads="1"/>
              </p:cNvSpPr>
              <p:nvPr/>
            </p:nvSpPr>
            <p:spPr bwMode="auto">
              <a:xfrm>
                <a:off x="4732338" y="39465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5" name="Freeform 126"/>
              <p:cNvSpPr>
                <a:spLocks/>
              </p:cNvSpPr>
              <p:nvPr/>
            </p:nvSpPr>
            <p:spPr bwMode="auto">
              <a:xfrm>
                <a:off x="4732338" y="3946526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6" name="Freeform 127"/>
              <p:cNvSpPr>
                <a:spLocks/>
              </p:cNvSpPr>
              <p:nvPr/>
            </p:nvSpPr>
            <p:spPr bwMode="auto">
              <a:xfrm>
                <a:off x="4732338" y="4014788"/>
                <a:ext cx="71438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7" name="Freeform 128"/>
              <p:cNvSpPr>
                <a:spLocks/>
              </p:cNvSpPr>
              <p:nvPr/>
            </p:nvSpPr>
            <p:spPr bwMode="auto">
              <a:xfrm>
                <a:off x="4800600" y="3943351"/>
                <a:ext cx="0" cy="71438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8" name="Freeform 129"/>
              <p:cNvSpPr>
                <a:spLocks/>
              </p:cNvSpPr>
              <p:nvPr/>
            </p:nvSpPr>
            <p:spPr bwMode="auto">
              <a:xfrm>
                <a:off x="4727575" y="3946526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9" name="Oval 130"/>
              <p:cNvSpPr>
                <a:spLocks noChangeArrowheads="1"/>
              </p:cNvSpPr>
              <p:nvPr/>
            </p:nvSpPr>
            <p:spPr bwMode="auto">
              <a:xfrm>
                <a:off x="5113338" y="45656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0" name="Oval 131"/>
              <p:cNvSpPr>
                <a:spLocks noChangeArrowheads="1"/>
              </p:cNvSpPr>
              <p:nvPr/>
            </p:nvSpPr>
            <p:spPr bwMode="auto">
              <a:xfrm>
                <a:off x="5113338" y="4565651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1" name="Oval 132"/>
              <p:cNvSpPr>
                <a:spLocks noChangeArrowheads="1"/>
              </p:cNvSpPr>
              <p:nvPr/>
            </p:nvSpPr>
            <p:spPr bwMode="auto">
              <a:xfrm>
                <a:off x="5019675" y="4519613"/>
                <a:ext cx="71438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2" name="Oval 133"/>
              <p:cNvSpPr>
                <a:spLocks noChangeArrowheads="1"/>
              </p:cNvSpPr>
              <p:nvPr/>
            </p:nvSpPr>
            <p:spPr bwMode="auto">
              <a:xfrm>
                <a:off x="5019675" y="4519613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3" name="Oval 134"/>
              <p:cNvSpPr>
                <a:spLocks noChangeArrowheads="1"/>
              </p:cNvSpPr>
              <p:nvPr/>
            </p:nvSpPr>
            <p:spPr bwMode="auto">
              <a:xfrm>
                <a:off x="5113338" y="3959226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4" name="Oval 135"/>
              <p:cNvSpPr>
                <a:spLocks noChangeArrowheads="1"/>
              </p:cNvSpPr>
              <p:nvPr/>
            </p:nvSpPr>
            <p:spPr bwMode="auto">
              <a:xfrm>
                <a:off x="5113338" y="3959226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5" name="Oval 136"/>
              <p:cNvSpPr>
                <a:spLocks noChangeArrowheads="1"/>
              </p:cNvSpPr>
              <p:nvPr/>
            </p:nvSpPr>
            <p:spPr bwMode="auto">
              <a:xfrm>
                <a:off x="5207000" y="3883026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6" name="Oval 137"/>
              <p:cNvSpPr>
                <a:spLocks noChangeArrowheads="1"/>
              </p:cNvSpPr>
              <p:nvPr/>
            </p:nvSpPr>
            <p:spPr bwMode="auto">
              <a:xfrm>
                <a:off x="5207000" y="3883026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7" name="Rectangle 138"/>
              <p:cNvSpPr>
                <a:spLocks noChangeArrowheads="1"/>
              </p:cNvSpPr>
              <p:nvPr/>
            </p:nvSpPr>
            <p:spPr bwMode="auto">
              <a:xfrm>
                <a:off x="5494338" y="40608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8" name="Freeform 139"/>
              <p:cNvSpPr>
                <a:spLocks/>
              </p:cNvSpPr>
              <p:nvPr/>
            </p:nvSpPr>
            <p:spPr bwMode="auto">
              <a:xfrm>
                <a:off x="5494338" y="40608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9" name="Freeform 140"/>
              <p:cNvSpPr>
                <a:spLocks/>
              </p:cNvSpPr>
              <p:nvPr/>
            </p:nvSpPr>
            <p:spPr bwMode="auto">
              <a:xfrm>
                <a:off x="5494338" y="41290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0" name="Freeform 141"/>
              <p:cNvSpPr>
                <a:spLocks/>
              </p:cNvSpPr>
              <p:nvPr/>
            </p:nvSpPr>
            <p:spPr bwMode="auto">
              <a:xfrm>
                <a:off x="5562600" y="40576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1" name="Freeform 142"/>
              <p:cNvSpPr>
                <a:spLocks/>
              </p:cNvSpPr>
              <p:nvPr/>
            </p:nvSpPr>
            <p:spPr bwMode="auto">
              <a:xfrm>
                <a:off x="5489575" y="4060826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2" name="Rectangle 143"/>
              <p:cNvSpPr>
                <a:spLocks noChangeArrowheads="1"/>
              </p:cNvSpPr>
              <p:nvPr/>
            </p:nvSpPr>
            <p:spPr bwMode="auto">
              <a:xfrm>
                <a:off x="5400675" y="40100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3" name="Freeform 144"/>
              <p:cNvSpPr>
                <a:spLocks/>
              </p:cNvSpPr>
              <p:nvPr/>
            </p:nvSpPr>
            <p:spPr bwMode="auto">
              <a:xfrm>
                <a:off x="5400675" y="40100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4" name="Freeform 145"/>
              <p:cNvSpPr>
                <a:spLocks/>
              </p:cNvSpPr>
              <p:nvPr/>
            </p:nvSpPr>
            <p:spPr bwMode="auto">
              <a:xfrm>
                <a:off x="5400675" y="40782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5" name="Freeform 146"/>
              <p:cNvSpPr>
                <a:spLocks/>
              </p:cNvSpPr>
              <p:nvPr/>
            </p:nvSpPr>
            <p:spPr bwMode="auto">
              <a:xfrm>
                <a:off x="5468938" y="40068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6" name="Freeform 147"/>
              <p:cNvSpPr>
                <a:spLocks/>
              </p:cNvSpPr>
              <p:nvPr/>
            </p:nvSpPr>
            <p:spPr bwMode="auto">
              <a:xfrm>
                <a:off x="5397500" y="4010026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7" name="Rectangle 148"/>
              <p:cNvSpPr>
                <a:spLocks noChangeArrowheads="1"/>
              </p:cNvSpPr>
              <p:nvPr/>
            </p:nvSpPr>
            <p:spPr bwMode="auto">
              <a:xfrm>
                <a:off x="5588000" y="39512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8" name="Freeform 149"/>
              <p:cNvSpPr>
                <a:spLocks/>
              </p:cNvSpPr>
              <p:nvPr/>
            </p:nvSpPr>
            <p:spPr bwMode="auto">
              <a:xfrm>
                <a:off x="5588000" y="3951288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9" name="Freeform 150"/>
              <p:cNvSpPr>
                <a:spLocks/>
              </p:cNvSpPr>
              <p:nvPr/>
            </p:nvSpPr>
            <p:spPr bwMode="auto">
              <a:xfrm>
                <a:off x="5588000" y="4019551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0" name="Freeform 151"/>
              <p:cNvSpPr>
                <a:spLocks/>
              </p:cNvSpPr>
              <p:nvPr/>
            </p:nvSpPr>
            <p:spPr bwMode="auto">
              <a:xfrm>
                <a:off x="5654675" y="3946526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1" name="Freeform 152"/>
              <p:cNvSpPr>
                <a:spLocks/>
              </p:cNvSpPr>
              <p:nvPr/>
            </p:nvSpPr>
            <p:spPr bwMode="auto">
              <a:xfrm>
                <a:off x="5583238" y="3951288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2" name="Rectangle 153"/>
              <p:cNvSpPr>
                <a:spLocks noChangeArrowheads="1"/>
              </p:cNvSpPr>
              <p:nvPr/>
            </p:nvSpPr>
            <p:spPr bwMode="auto">
              <a:xfrm>
                <a:off x="5494338" y="36972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3" name="Freeform 154"/>
              <p:cNvSpPr>
                <a:spLocks/>
              </p:cNvSpPr>
              <p:nvPr/>
            </p:nvSpPr>
            <p:spPr bwMode="auto">
              <a:xfrm>
                <a:off x="5494338" y="3697288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4" name="Freeform 155"/>
              <p:cNvSpPr>
                <a:spLocks/>
              </p:cNvSpPr>
              <p:nvPr/>
            </p:nvSpPr>
            <p:spPr bwMode="auto">
              <a:xfrm>
                <a:off x="5494338" y="3765551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5" name="Freeform 156"/>
              <p:cNvSpPr>
                <a:spLocks/>
              </p:cNvSpPr>
              <p:nvPr/>
            </p:nvSpPr>
            <p:spPr bwMode="auto">
              <a:xfrm>
                <a:off x="5562600" y="3692526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6" name="Freeform 157"/>
              <p:cNvSpPr>
                <a:spLocks/>
              </p:cNvSpPr>
              <p:nvPr/>
            </p:nvSpPr>
            <p:spPr bwMode="auto">
              <a:xfrm>
                <a:off x="5489575" y="36972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7" name="Oval 158"/>
              <p:cNvSpPr>
                <a:spLocks noChangeArrowheads="1"/>
              </p:cNvSpPr>
              <p:nvPr/>
            </p:nvSpPr>
            <p:spPr bwMode="auto">
              <a:xfrm>
                <a:off x="5875338" y="45402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8" name="Oval 159"/>
              <p:cNvSpPr>
                <a:spLocks noChangeArrowheads="1"/>
              </p:cNvSpPr>
              <p:nvPr/>
            </p:nvSpPr>
            <p:spPr bwMode="auto">
              <a:xfrm>
                <a:off x="5875338" y="4540251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9" name="Oval 160"/>
              <p:cNvSpPr>
                <a:spLocks noChangeArrowheads="1"/>
              </p:cNvSpPr>
              <p:nvPr/>
            </p:nvSpPr>
            <p:spPr bwMode="auto">
              <a:xfrm>
                <a:off x="5781675" y="45354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0" name="Oval 161"/>
              <p:cNvSpPr>
                <a:spLocks noChangeArrowheads="1"/>
              </p:cNvSpPr>
              <p:nvPr/>
            </p:nvSpPr>
            <p:spPr bwMode="auto">
              <a:xfrm>
                <a:off x="5781675" y="4535488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1" name="Oval 162"/>
              <p:cNvSpPr>
                <a:spLocks noChangeArrowheads="1"/>
              </p:cNvSpPr>
              <p:nvPr/>
            </p:nvSpPr>
            <p:spPr bwMode="auto">
              <a:xfrm>
                <a:off x="5969000" y="4484688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2" name="Oval 163"/>
              <p:cNvSpPr>
                <a:spLocks noChangeArrowheads="1"/>
              </p:cNvSpPr>
              <p:nvPr/>
            </p:nvSpPr>
            <p:spPr bwMode="auto">
              <a:xfrm>
                <a:off x="5969000" y="4484688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3" name="Oval 164"/>
              <p:cNvSpPr>
                <a:spLocks noChangeArrowheads="1"/>
              </p:cNvSpPr>
              <p:nvPr/>
            </p:nvSpPr>
            <p:spPr bwMode="auto">
              <a:xfrm>
                <a:off x="5875338" y="44640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4" name="Oval 165"/>
              <p:cNvSpPr>
                <a:spLocks noChangeArrowheads="1"/>
              </p:cNvSpPr>
              <p:nvPr/>
            </p:nvSpPr>
            <p:spPr bwMode="auto">
              <a:xfrm>
                <a:off x="5875338" y="4464051"/>
                <a:ext cx="65088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5" name="Rectangle 166"/>
              <p:cNvSpPr>
                <a:spLocks noChangeArrowheads="1"/>
              </p:cNvSpPr>
              <p:nvPr/>
            </p:nvSpPr>
            <p:spPr bwMode="auto">
              <a:xfrm>
                <a:off x="6256338" y="45481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6" name="Freeform 167"/>
              <p:cNvSpPr>
                <a:spLocks/>
              </p:cNvSpPr>
              <p:nvPr/>
            </p:nvSpPr>
            <p:spPr bwMode="auto">
              <a:xfrm>
                <a:off x="6256338" y="4548188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7" name="Freeform 168"/>
              <p:cNvSpPr>
                <a:spLocks/>
              </p:cNvSpPr>
              <p:nvPr/>
            </p:nvSpPr>
            <p:spPr bwMode="auto">
              <a:xfrm>
                <a:off x="6256338" y="4616451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8" name="Freeform 169"/>
              <p:cNvSpPr>
                <a:spLocks/>
              </p:cNvSpPr>
              <p:nvPr/>
            </p:nvSpPr>
            <p:spPr bwMode="auto">
              <a:xfrm>
                <a:off x="6324600" y="45450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9" name="Freeform 170"/>
              <p:cNvSpPr>
                <a:spLocks/>
              </p:cNvSpPr>
              <p:nvPr/>
            </p:nvSpPr>
            <p:spPr bwMode="auto">
              <a:xfrm>
                <a:off x="6251575" y="45481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0" name="Rectangle 171"/>
              <p:cNvSpPr>
                <a:spLocks noChangeArrowheads="1"/>
              </p:cNvSpPr>
              <p:nvPr/>
            </p:nvSpPr>
            <p:spPr bwMode="auto">
              <a:xfrm>
                <a:off x="6162675" y="45354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1" name="Freeform 172"/>
              <p:cNvSpPr>
                <a:spLocks/>
              </p:cNvSpPr>
              <p:nvPr/>
            </p:nvSpPr>
            <p:spPr bwMode="auto">
              <a:xfrm>
                <a:off x="6162675" y="4535488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2" name="Freeform 173"/>
              <p:cNvSpPr>
                <a:spLocks/>
              </p:cNvSpPr>
              <p:nvPr/>
            </p:nvSpPr>
            <p:spPr bwMode="auto">
              <a:xfrm>
                <a:off x="6162675" y="4603751"/>
                <a:ext cx="73025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3" name="Freeform 174"/>
              <p:cNvSpPr>
                <a:spLocks/>
              </p:cNvSpPr>
              <p:nvPr/>
            </p:nvSpPr>
            <p:spPr bwMode="auto">
              <a:xfrm>
                <a:off x="6230938" y="4532313"/>
                <a:ext cx="0" cy="71438"/>
              </a:xfrm>
              <a:custGeom>
                <a:avLst/>
                <a:gdLst>
                  <a:gd name="T0" fmla="*/ 141 h 141"/>
                  <a:gd name="T1" fmla="*/ 8 h 141"/>
                  <a:gd name="T2" fmla="*/ 0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4" name="Freeform 175"/>
              <p:cNvSpPr>
                <a:spLocks/>
              </p:cNvSpPr>
              <p:nvPr/>
            </p:nvSpPr>
            <p:spPr bwMode="auto">
              <a:xfrm>
                <a:off x="6159500" y="4535488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5" name="Rectangle 176"/>
              <p:cNvSpPr>
                <a:spLocks noChangeArrowheads="1"/>
              </p:cNvSpPr>
              <p:nvPr/>
            </p:nvSpPr>
            <p:spPr bwMode="auto">
              <a:xfrm>
                <a:off x="6350000" y="4535488"/>
                <a:ext cx="73025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6" name="Freeform 177"/>
              <p:cNvSpPr>
                <a:spLocks/>
              </p:cNvSpPr>
              <p:nvPr/>
            </p:nvSpPr>
            <p:spPr bwMode="auto">
              <a:xfrm>
                <a:off x="6350000" y="4535488"/>
                <a:ext cx="0" cy="73025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7" name="Freeform 178"/>
              <p:cNvSpPr>
                <a:spLocks/>
              </p:cNvSpPr>
              <p:nvPr/>
            </p:nvSpPr>
            <p:spPr bwMode="auto">
              <a:xfrm>
                <a:off x="6350000" y="4603751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8" name="Freeform 179"/>
              <p:cNvSpPr>
                <a:spLocks/>
              </p:cNvSpPr>
              <p:nvPr/>
            </p:nvSpPr>
            <p:spPr bwMode="auto">
              <a:xfrm>
                <a:off x="6416675" y="4532313"/>
                <a:ext cx="0" cy="71438"/>
              </a:xfrm>
              <a:custGeom>
                <a:avLst/>
                <a:gdLst>
                  <a:gd name="T0" fmla="*/ 141 h 141"/>
                  <a:gd name="T1" fmla="*/ 8 h 141"/>
                  <a:gd name="T2" fmla="*/ 0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9" name="Freeform 180"/>
              <p:cNvSpPr>
                <a:spLocks/>
              </p:cNvSpPr>
              <p:nvPr/>
            </p:nvSpPr>
            <p:spPr bwMode="auto">
              <a:xfrm>
                <a:off x="6345238" y="4535488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0" name="Rectangle 181"/>
              <p:cNvSpPr>
                <a:spLocks noChangeArrowheads="1"/>
              </p:cNvSpPr>
              <p:nvPr/>
            </p:nvSpPr>
            <p:spPr bwMode="auto">
              <a:xfrm>
                <a:off x="6256338" y="4416426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1" name="Freeform 182"/>
              <p:cNvSpPr>
                <a:spLocks/>
              </p:cNvSpPr>
              <p:nvPr/>
            </p:nvSpPr>
            <p:spPr bwMode="auto">
              <a:xfrm>
                <a:off x="6256338" y="4416426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2" name="Freeform 183"/>
              <p:cNvSpPr>
                <a:spLocks/>
              </p:cNvSpPr>
              <p:nvPr/>
            </p:nvSpPr>
            <p:spPr bwMode="auto">
              <a:xfrm>
                <a:off x="6256338" y="44846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3" name="Freeform 184"/>
              <p:cNvSpPr>
                <a:spLocks/>
              </p:cNvSpPr>
              <p:nvPr/>
            </p:nvSpPr>
            <p:spPr bwMode="auto">
              <a:xfrm>
                <a:off x="6324600" y="4413251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4" name="Freeform 185"/>
              <p:cNvSpPr>
                <a:spLocks/>
              </p:cNvSpPr>
              <p:nvPr/>
            </p:nvSpPr>
            <p:spPr bwMode="auto">
              <a:xfrm>
                <a:off x="6251575" y="4416426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5" name="Oval 186"/>
              <p:cNvSpPr>
                <a:spLocks noChangeArrowheads="1"/>
              </p:cNvSpPr>
              <p:nvPr/>
            </p:nvSpPr>
            <p:spPr bwMode="auto">
              <a:xfrm>
                <a:off x="6637338" y="45402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6" name="Oval 187"/>
              <p:cNvSpPr>
                <a:spLocks noChangeArrowheads="1"/>
              </p:cNvSpPr>
              <p:nvPr/>
            </p:nvSpPr>
            <p:spPr bwMode="auto">
              <a:xfrm>
                <a:off x="6637338" y="4540251"/>
                <a:ext cx="66675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7" name="Oval 188"/>
              <p:cNvSpPr>
                <a:spLocks noChangeArrowheads="1"/>
              </p:cNvSpPr>
              <p:nvPr/>
            </p:nvSpPr>
            <p:spPr bwMode="auto">
              <a:xfrm>
                <a:off x="6637338" y="41973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8" name="Oval 189"/>
              <p:cNvSpPr>
                <a:spLocks noChangeArrowheads="1"/>
              </p:cNvSpPr>
              <p:nvPr/>
            </p:nvSpPr>
            <p:spPr bwMode="auto">
              <a:xfrm>
                <a:off x="6637338" y="4197351"/>
                <a:ext cx="66675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9" name="Oval 190"/>
              <p:cNvSpPr>
                <a:spLocks noChangeArrowheads="1"/>
              </p:cNvSpPr>
              <p:nvPr/>
            </p:nvSpPr>
            <p:spPr bwMode="auto">
              <a:xfrm>
                <a:off x="6543675" y="4171951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0" name="Oval 191"/>
              <p:cNvSpPr>
                <a:spLocks noChangeArrowheads="1"/>
              </p:cNvSpPr>
              <p:nvPr/>
            </p:nvSpPr>
            <p:spPr bwMode="auto">
              <a:xfrm>
                <a:off x="6543675" y="4171951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1" name="Oval 192"/>
              <p:cNvSpPr>
                <a:spLocks noChangeArrowheads="1"/>
              </p:cNvSpPr>
              <p:nvPr/>
            </p:nvSpPr>
            <p:spPr bwMode="auto">
              <a:xfrm>
                <a:off x="6637338" y="4052888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2" name="Oval 193"/>
              <p:cNvSpPr>
                <a:spLocks noChangeArrowheads="1"/>
              </p:cNvSpPr>
              <p:nvPr/>
            </p:nvSpPr>
            <p:spPr bwMode="auto">
              <a:xfrm>
                <a:off x="6637338" y="4052888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3" name="Rectangle 194"/>
              <p:cNvSpPr>
                <a:spLocks noChangeArrowheads="1"/>
              </p:cNvSpPr>
              <p:nvPr/>
            </p:nvSpPr>
            <p:spPr bwMode="auto">
              <a:xfrm>
                <a:off x="7018338" y="4560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4" name="Freeform 195"/>
              <p:cNvSpPr>
                <a:spLocks/>
              </p:cNvSpPr>
              <p:nvPr/>
            </p:nvSpPr>
            <p:spPr bwMode="auto">
              <a:xfrm>
                <a:off x="7018338" y="4560888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5" name="Freeform 196"/>
              <p:cNvSpPr>
                <a:spLocks/>
              </p:cNvSpPr>
              <p:nvPr/>
            </p:nvSpPr>
            <p:spPr bwMode="auto">
              <a:xfrm>
                <a:off x="7018338" y="4629151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6" name="Freeform 197"/>
              <p:cNvSpPr>
                <a:spLocks/>
              </p:cNvSpPr>
              <p:nvPr/>
            </p:nvSpPr>
            <p:spPr bwMode="auto">
              <a:xfrm>
                <a:off x="7086600" y="45577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7" name="Freeform 198"/>
              <p:cNvSpPr>
                <a:spLocks/>
              </p:cNvSpPr>
              <p:nvPr/>
            </p:nvSpPr>
            <p:spPr bwMode="auto">
              <a:xfrm>
                <a:off x="7013575" y="4560888"/>
                <a:ext cx="73025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8" name="Rectangle 199"/>
              <p:cNvSpPr>
                <a:spLocks noChangeArrowheads="1"/>
              </p:cNvSpPr>
              <p:nvPr/>
            </p:nvSpPr>
            <p:spPr bwMode="auto">
              <a:xfrm>
                <a:off x="6924675" y="4540251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9" name="Freeform 200"/>
              <p:cNvSpPr>
                <a:spLocks/>
              </p:cNvSpPr>
              <p:nvPr/>
            </p:nvSpPr>
            <p:spPr bwMode="auto">
              <a:xfrm>
                <a:off x="6924675" y="4540251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0" name="Freeform 201"/>
              <p:cNvSpPr>
                <a:spLocks/>
              </p:cNvSpPr>
              <p:nvPr/>
            </p:nvSpPr>
            <p:spPr bwMode="auto">
              <a:xfrm>
                <a:off x="6924675" y="4608513"/>
                <a:ext cx="73025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1" name="Freeform 202"/>
              <p:cNvSpPr>
                <a:spLocks/>
              </p:cNvSpPr>
              <p:nvPr/>
            </p:nvSpPr>
            <p:spPr bwMode="auto">
              <a:xfrm>
                <a:off x="6992938" y="4535488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2" name="Freeform 203"/>
              <p:cNvSpPr>
                <a:spLocks/>
              </p:cNvSpPr>
              <p:nvPr/>
            </p:nvSpPr>
            <p:spPr bwMode="auto">
              <a:xfrm>
                <a:off x="6921500" y="4540251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3" name="Rectangle 204"/>
              <p:cNvSpPr>
                <a:spLocks noChangeArrowheads="1"/>
              </p:cNvSpPr>
              <p:nvPr/>
            </p:nvSpPr>
            <p:spPr bwMode="auto">
              <a:xfrm>
                <a:off x="7018338" y="3854451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4" name="Freeform 206"/>
              <p:cNvSpPr>
                <a:spLocks/>
              </p:cNvSpPr>
              <p:nvPr/>
            </p:nvSpPr>
            <p:spPr bwMode="auto">
              <a:xfrm>
                <a:off x="7018338" y="3854450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5" name="Freeform 207"/>
              <p:cNvSpPr>
                <a:spLocks/>
              </p:cNvSpPr>
              <p:nvPr/>
            </p:nvSpPr>
            <p:spPr bwMode="auto">
              <a:xfrm>
                <a:off x="7018338" y="3921125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6" name="Freeform 208"/>
              <p:cNvSpPr>
                <a:spLocks/>
              </p:cNvSpPr>
              <p:nvPr/>
            </p:nvSpPr>
            <p:spPr bwMode="auto">
              <a:xfrm>
                <a:off x="7086600" y="3849688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7" name="Freeform 209"/>
              <p:cNvSpPr>
                <a:spLocks/>
              </p:cNvSpPr>
              <p:nvPr/>
            </p:nvSpPr>
            <p:spPr bwMode="auto">
              <a:xfrm>
                <a:off x="7013575" y="3854450"/>
                <a:ext cx="73025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8" name="Rectangle 210"/>
              <p:cNvSpPr>
                <a:spLocks noChangeArrowheads="1"/>
              </p:cNvSpPr>
              <p:nvPr/>
            </p:nvSpPr>
            <p:spPr bwMode="auto">
              <a:xfrm>
                <a:off x="7018338" y="3544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9" name="Freeform 211"/>
              <p:cNvSpPr>
                <a:spLocks/>
              </p:cNvSpPr>
              <p:nvPr/>
            </p:nvSpPr>
            <p:spPr bwMode="auto">
              <a:xfrm>
                <a:off x="7018338" y="3544888"/>
                <a:ext cx="0" cy="71438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0" name="Freeform 212"/>
              <p:cNvSpPr>
                <a:spLocks/>
              </p:cNvSpPr>
              <p:nvPr/>
            </p:nvSpPr>
            <p:spPr bwMode="auto">
              <a:xfrm>
                <a:off x="7018338" y="3611563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1" name="Freeform 213"/>
              <p:cNvSpPr>
                <a:spLocks/>
              </p:cNvSpPr>
              <p:nvPr/>
            </p:nvSpPr>
            <p:spPr bwMode="auto">
              <a:xfrm>
                <a:off x="7086600" y="3540125"/>
                <a:ext cx="0" cy="71438"/>
              </a:xfrm>
              <a:custGeom>
                <a:avLst/>
                <a:gdLst>
                  <a:gd name="T0" fmla="*/ 141 h 141"/>
                  <a:gd name="T1" fmla="*/ 8 h 141"/>
                  <a:gd name="T2" fmla="*/ 0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2" name="Freeform 214"/>
              <p:cNvSpPr>
                <a:spLocks/>
              </p:cNvSpPr>
              <p:nvPr/>
            </p:nvSpPr>
            <p:spPr bwMode="auto">
              <a:xfrm>
                <a:off x="7013575" y="3544888"/>
                <a:ext cx="73025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3" name="Oval 215"/>
              <p:cNvSpPr>
                <a:spLocks noChangeArrowheads="1"/>
              </p:cNvSpPr>
              <p:nvPr/>
            </p:nvSpPr>
            <p:spPr bwMode="auto">
              <a:xfrm>
                <a:off x="7399338" y="3994150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4" name="Oval 216"/>
              <p:cNvSpPr>
                <a:spLocks noChangeArrowheads="1"/>
              </p:cNvSpPr>
              <p:nvPr/>
            </p:nvSpPr>
            <p:spPr bwMode="auto">
              <a:xfrm>
                <a:off x="7399338" y="3994150"/>
                <a:ext cx="65088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5" name="Oval 217"/>
              <p:cNvSpPr>
                <a:spLocks noChangeArrowheads="1"/>
              </p:cNvSpPr>
              <p:nvPr/>
            </p:nvSpPr>
            <p:spPr bwMode="auto">
              <a:xfrm>
                <a:off x="7399338" y="3875088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6" name="Oval 218"/>
              <p:cNvSpPr>
                <a:spLocks noChangeArrowheads="1"/>
              </p:cNvSpPr>
              <p:nvPr/>
            </p:nvSpPr>
            <p:spPr bwMode="auto">
              <a:xfrm>
                <a:off x="7399338" y="3875088"/>
                <a:ext cx="65088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7" name="Oval 219"/>
              <p:cNvSpPr>
                <a:spLocks noChangeArrowheads="1"/>
              </p:cNvSpPr>
              <p:nvPr/>
            </p:nvSpPr>
            <p:spPr bwMode="auto">
              <a:xfrm>
                <a:off x="7305675" y="3816350"/>
                <a:ext cx="71438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8" name="Oval 220"/>
              <p:cNvSpPr>
                <a:spLocks noChangeArrowheads="1"/>
              </p:cNvSpPr>
              <p:nvPr/>
            </p:nvSpPr>
            <p:spPr bwMode="auto">
              <a:xfrm>
                <a:off x="7305675" y="3816350"/>
                <a:ext cx="66675" cy="65088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9" name="Oval 221"/>
              <p:cNvSpPr>
                <a:spLocks noChangeArrowheads="1"/>
              </p:cNvSpPr>
              <p:nvPr/>
            </p:nvSpPr>
            <p:spPr bwMode="auto">
              <a:xfrm>
                <a:off x="7493000" y="3794125"/>
                <a:ext cx="69850" cy="698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0" name="Oval 222"/>
              <p:cNvSpPr>
                <a:spLocks noChangeArrowheads="1"/>
              </p:cNvSpPr>
              <p:nvPr/>
            </p:nvSpPr>
            <p:spPr bwMode="auto">
              <a:xfrm>
                <a:off x="7493000" y="3794125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1" name="Rectangle 223"/>
              <p:cNvSpPr>
                <a:spLocks noChangeArrowheads="1"/>
              </p:cNvSpPr>
              <p:nvPr/>
            </p:nvSpPr>
            <p:spPr bwMode="auto">
              <a:xfrm>
                <a:off x="7780338" y="4387850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2" name="Freeform 224"/>
              <p:cNvSpPr>
                <a:spLocks/>
              </p:cNvSpPr>
              <p:nvPr/>
            </p:nvSpPr>
            <p:spPr bwMode="auto">
              <a:xfrm>
                <a:off x="7780338" y="4387850"/>
                <a:ext cx="0" cy="71438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3" name="Freeform 225"/>
              <p:cNvSpPr>
                <a:spLocks/>
              </p:cNvSpPr>
              <p:nvPr/>
            </p:nvSpPr>
            <p:spPr bwMode="auto">
              <a:xfrm>
                <a:off x="7780338" y="4454525"/>
                <a:ext cx="73025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4" name="Freeform 226"/>
              <p:cNvSpPr>
                <a:spLocks/>
              </p:cNvSpPr>
              <p:nvPr/>
            </p:nvSpPr>
            <p:spPr bwMode="auto">
              <a:xfrm>
                <a:off x="7848600" y="4383088"/>
                <a:ext cx="0" cy="71438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5" name="Freeform 227"/>
              <p:cNvSpPr>
                <a:spLocks/>
              </p:cNvSpPr>
              <p:nvPr/>
            </p:nvSpPr>
            <p:spPr bwMode="auto">
              <a:xfrm>
                <a:off x="7775575" y="4387850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6" name="Rectangle 228"/>
              <p:cNvSpPr>
                <a:spLocks noChangeArrowheads="1"/>
              </p:cNvSpPr>
              <p:nvPr/>
            </p:nvSpPr>
            <p:spPr bwMode="auto">
              <a:xfrm>
                <a:off x="7688263" y="4278313"/>
                <a:ext cx="73025" cy="73025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7" name="Freeform 229"/>
              <p:cNvSpPr>
                <a:spLocks/>
              </p:cNvSpPr>
              <p:nvPr/>
            </p:nvSpPr>
            <p:spPr bwMode="auto">
              <a:xfrm>
                <a:off x="7688263" y="4278313"/>
                <a:ext cx="0" cy="71438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8" name="Freeform 230"/>
              <p:cNvSpPr>
                <a:spLocks/>
              </p:cNvSpPr>
              <p:nvPr/>
            </p:nvSpPr>
            <p:spPr bwMode="auto">
              <a:xfrm>
                <a:off x="7688263" y="4344988"/>
                <a:ext cx="71438" cy="0"/>
              </a:xfrm>
              <a:custGeom>
                <a:avLst/>
                <a:gdLst>
                  <a:gd name="T0" fmla="*/ 0 w 142"/>
                  <a:gd name="T1" fmla="*/ 133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3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9" name="Freeform 231"/>
              <p:cNvSpPr>
                <a:spLocks/>
              </p:cNvSpPr>
              <p:nvPr/>
            </p:nvSpPr>
            <p:spPr bwMode="auto">
              <a:xfrm>
                <a:off x="7754938" y="4273550"/>
                <a:ext cx="0" cy="71438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0" name="Freeform 232"/>
              <p:cNvSpPr>
                <a:spLocks/>
              </p:cNvSpPr>
              <p:nvPr/>
            </p:nvSpPr>
            <p:spPr bwMode="auto">
              <a:xfrm>
                <a:off x="7683500" y="4278313"/>
                <a:ext cx="71438" cy="0"/>
              </a:xfrm>
              <a:custGeom>
                <a:avLst/>
                <a:gdLst>
                  <a:gd name="T0" fmla="*/ 142 w 142"/>
                  <a:gd name="T1" fmla="*/ 9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1" name="Rectangle 233"/>
              <p:cNvSpPr>
                <a:spLocks noChangeArrowheads="1"/>
              </p:cNvSpPr>
              <p:nvPr/>
            </p:nvSpPr>
            <p:spPr bwMode="auto">
              <a:xfrm>
                <a:off x="7780338" y="3790950"/>
                <a:ext cx="74613" cy="73025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2" name="Freeform 234"/>
              <p:cNvSpPr>
                <a:spLocks/>
              </p:cNvSpPr>
              <p:nvPr/>
            </p:nvSpPr>
            <p:spPr bwMode="auto">
              <a:xfrm>
                <a:off x="7780338" y="3790950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3" name="Freeform 235"/>
              <p:cNvSpPr>
                <a:spLocks/>
              </p:cNvSpPr>
              <p:nvPr/>
            </p:nvSpPr>
            <p:spPr bwMode="auto">
              <a:xfrm>
                <a:off x="7780338" y="3859213"/>
                <a:ext cx="73025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4" name="Freeform 236"/>
              <p:cNvSpPr>
                <a:spLocks/>
              </p:cNvSpPr>
              <p:nvPr/>
            </p:nvSpPr>
            <p:spPr bwMode="auto">
              <a:xfrm>
                <a:off x="7848600" y="3786188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5" name="Freeform 237"/>
              <p:cNvSpPr>
                <a:spLocks/>
              </p:cNvSpPr>
              <p:nvPr/>
            </p:nvSpPr>
            <p:spPr bwMode="auto">
              <a:xfrm>
                <a:off x="7775575" y="3790950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6" name="Rectangle 238"/>
              <p:cNvSpPr>
                <a:spLocks noChangeArrowheads="1"/>
              </p:cNvSpPr>
              <p:nvPr/>
            </p:nvSpPr>
            <p:spPr bwMode="auto">
              <a:xfrm>
                <a:off x="7780338" y="3544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7" name="Freeform 239"/>
              <p:cNvSpPr>
                <a:spLocks/>
              </p:cNvSpPr>
              <p:nvPr/>
            </p:nvSpPr>
            <p:spPr bwMode="auto">
              <a:xfrm>
                <a:off x="7780338" y="3544888"/>
                <a:ext cx="0" cy="71438"/>
              </a:xfrm>
              <a:custGeom>
                <a:avLst/>
                <a:gdLst>
                  <a:gd name="T0" fmla="*/ 0 h 142"/>
                  <a:gd name="T1" fmla="*/ 133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3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8" name="Freeform 240"/>
              <p:cNvSpPr>
                <a:spLocks/>
              </p:cNvSpPr>
              <p:nvPr/>
            </p:nvSpPr>
            <p:spPr bwMode="auto">
              <a:xfrm>
                <a:off x="7780338" y="3611563"/>
                <a:ext cx="73025" cy="0"/>
              </a:xfrm>
              <a:custGeom>
                <a:avLst/>
                <a:gdLst>
                  <a:gd name="T0" fmla="*/ 0 w 143"/>
                  <a:gd name="T1" fmla="*/ 134 w 143"/>
                  <a:gd name="T2" fmla="*/ 143 w 14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3">
                    <a:moveTo>
                      <a:pt x="0" y="0"/>
                    </a:moveTo>
                    <a:lnTo>
                      <a:pt x="134" y="0"/>
                    </a:lnTo>
                    <a:lnTo>
                      <a:pt x="143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9" name="Freeform 241"/>
              <p:cNvSpPr>
                <a:spLocks/>
              </p:cNvSpPr>
              <p:nvPr/>
            </p:nvSpPr>
            <p:spPr bwMode="auto">
              <a:xfrm>
                <a:off x="7848600" y="3540125"/>
                <a:ext cx="0" cy="71438"/>
              </a:xfrm>
              <a:custGeom>
                <a:avLst/>
                <a:gdLst>
                  <a:gd name="T0" fmla="*/ 141 h 141"/>
                  <a:gd name="T1" fmla="*/ 8 h 141"/>
                  <a:gd name="T2" fmla="*/ 0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141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0" name="Freeform 242"/>
              <p:cNvSpPr>
                <a:spLocks/>
              </p:cNvSpPr>
              <p:nvPr/>
            </p:nvSpPr>
            <p:spPr bwMode="auto">
              <a:xfrm>
                <a:off x="7775575" y="35448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1" name="Oval 243"/>
              <p:cNvSpPr>
                <a:spLocks noChangeArrowheads="1"/>
              </p:cNvSpPr>
              <p:nvPr/>
            </p:nvSpPr>
            <p:spPr bwMode="auto">
              <a:xfrm>
                <a:off x="8161338" y="45608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2" name="Oval 244"/>
              <p:cNvSpPr>
                <a:spLocks noChangeArrowheads="1"/>
              </p:cNvSpPr>
              <p:nvPr/>
            </p:nvSpPr>
            <p:spPr bwMode="auto">
              <a:xfrm>
                <a:off x="8161338" y="4560888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3" name="Oval 245"/>
              <p:cNvSpPr>
                <a:spLocks noChangeArrowheads="1"/>
              </p:cNvSpPr>
              <p:nvPr/>
            </p:nvSpPr>
            <p:spPr bwMode="auto">
              <a:xfrm>
                <a:off x="8089900" y="45608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4" name="Oval 246"/>
              <p:cNvSpPr>
                <a:spLocks noChangeArrowheads="1"/>
              </p:cNvSpPr>
              <p:nvPr/>
            </p:nvSpPr>
            <p:spPr bwMode="auto">
              <a:xfrm>
                <a:off x="8089900" y="4560888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5" name="Oval 247"/>
              <p:cNvSpPr>
                <a:spLocks noChangeArrowheads="1"/>
              </p:cNvSpPr>
              <p:nvPr/>
            </p:nvSpPr>
            <p:spPr bwMode="auto">
              <a:xfrm>
                <a:off x="8229600" y="45608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6" name="Oval 248"/>
              <p:cNvSpPr>
                <a:spLocks noChangeArrowheads="1"/>
              </p:cNvSpPr>
              <p:nvPr/>
            </p:nvSpPr>
            <p:spPr bwMode="auto">
              <a:xfrm>
                <a:off x="8229600" y="4560888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7" name="Oval 249"/>
              <p:cNvSpPr>
                <a:spLocks noChangeArrowheads="1"/>
              </p:cNvSpPr>
              <p:nvPr/>
            </p:nvSpPr>
            <p:spPr bwMode="auto">
              <a:xfrm>
                <a:off x="8021638" y="4560888"/>
                <a:ext cx="69850" cy="71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8" name="Oval 250"/>
              <p:cNvSpPr>
                <a:spLocks noChangeArrowheads="1"/>
              </p:cNvSpPr>
              <p:nvPr/>
            </p:nvSpPr>
            <p:spPr bwMode="auto">
              <a:xfrm>
                <a:off x="8021638" y="4560888"/>
                <a:ext cx="65088" cy="66675"/>
              </a:xfrm>
              <a:prstGeom prst="ellipse">
                <a:avLst/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9" name="Rectangle 251"/>
              <p:cNvSpPr>
                <a:spLocks noChangeArrowheads="1"/>
              </p:cNvSpPr>
              <p:nvPr/>
            </p:nvSpPr>
            <p:spPr bwMode="auto">
              <a:xfrm>
                <a:off x="8542338" y="4560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0" name="Freeform 252"/>
              <p:cNvSpPr>
                <a:spLocks/>
              </p:cNvSpPr>
              <p:nvPr/>
            </p:nvSpPr>
            <p:spPr bwMode="auto">
              <a:xfrm>
                <a:off x="8542338" y="4560888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1" name="Freeform 253"/>
              <p:cNvSpPr>
                <a:spLocks/>
              </p:cNvSpPr>
              <p:nvPr/>
            </p:nvSpPr>
            <p:spPr bwMode="auto">
              <a:xfrm>
                <a:off x="8542338" y="4629150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2" name="Freeform 254"/>
              <p:cNvSpPr>
                <a:spLocks/>
              </p:cNvSpPr>
              <p:nvPr/>
            </p:nvSpPr>
            <p:spPr bwMode="auto">
              <a:xfrm>
                <a:off x="8610600" y="45577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3" name="Freeform 255"/>
              <p:cNvSpPr>
                <a:spLocks/>
              </p:cNvSpPr>
              <p:nvPr/>
            </p:nvSpPr>
            <p:spPr bwMode="auto">
              <a:xfrm>
                <a:off x="8537575" y="4560888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4" name="Rectangle 256"/>
              <p:cNvSpPr>
                <a:spLocks noChangeArrowheads="1"/>
              </p:cNvSpPr>
              <p:nvPr/>
            </p:nvSpPr>
            <p:spPr bwMode="auto">
              <a:xfrm>
                <a:off x="8448675" y="4560888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5" name="Freeform 257"/>
              <p:cNvSpPr>
                <a:spLocks/>
              </p:cNvSpPr>
              <p:nvPr/>
            </p:nvSpPr>
            <p:spPr bwMode="auto">
              <a:xfrm>
                <a:off x="8448675" y="4560888"/>
                <a:ext cx="0" cy="73025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6" name="Freeform 258"/>
              <p:cNvSpPr>
                <a:spLocks/>
              </p:cNvSpPr>
              <p:nvPr/>
            </p:nvSpPr>
            <p:spPr bwMode="auto">
              <a:xfrm>
                <a:off x="8448675" y="4629150"/>
                <a:ext cx="73025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7" name="Freeform 259"/>
              <p:cNvSpPr>
                <a:spLocks/>
              </p:cNvSpPr>
              <p:nvPr/>
            </p:nvSpPr>
            <p:spPr bwMode="auto">
              <a:xfrm>
                <a:off x="8516938" y="4557713"/>
                <a:ext cx="0" cy="71438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8" name="Freeform 260"/>
              <p:cNvSpPr>
                <a:spLocks/>
              </p:cNvSpPr>
              <p:nvPr/>
            </p:nvSpPr>
            <p:spPr bwMode="auto">
              <a:xfrm>
                <a:off x="8445500" y="4560888"/>
                <a:ext cx="71438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9" name="Rectangle 261"/>
              <p:cNvSpPr>
                <a:spLocks noChangeArrowheads="1"/>
              </p:cNvSpPr>
              <p:nvPr/>
            </p:nvSpPr>
            <p:spPr bwMode="auto">
              <a:xfrm>
                <a:off x="8542338" y="3540125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0" name="Freeform 262"/>
              <p:cNvSpPr>
                <a:spLocks/>
              </p:cNvSpPr>
              <p:nvPr/>
            </p:nvSpPr>
            <p:spPr bwMode="auto">
              <a:xfrm>
                <a:off x="8542338" y="3540125"/>
                <a:ext cx="0" cy="71438"/>
              </a:xfrm>
              <a:custGeom>
                <a:avLst/>
                <a:gdLst>
                  <a:gd name="T0" fmla="*/ 0 h 141"/>
                  <a:gd name="T1" fmla="*/ 133 h 141"/>
                  <a:gd name="T2" fmla="*/ 141 h 1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1">
                    <a:moveTo>
                      <a:pt x="0" y="0"/>
                    </a:moveTo>
                    <a:lnTo>
                      <a:pt x="0" y="133"/>
                    </a:lnTo>
                    <a:lnTo>
                      <a:pt x="0" y="141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1" name="Freeform 263"/>
              <p:cNvSpPr>
                <a:spLocks/>
              </p:cNvSpPr>
              <p:nvPr/>
            </p:nvSpPr>
            <p:spPr bwMode="auto">
              <a:xfrm>
                <a:off x="8542338" y="36083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2" name="Freeform 264"/>
              <p:cNvSpPr>
                <a:spLocks/>
              </p:cNvSpPr>
              <p:nvPr/>
            </p:nvSpPr>
            <p:spPr bwMode="auto">
              <a:xfrm>
                <a:off x="8610600" y="3536950"/>
                <a:ext cx="0" cy="71438"/>
              </a:xfrm>
              <a:custGeom>
                <a:avLst/>
                <a:gdLst>
                  <a:gd name="T0" fmla="*/ 142 h 142"/>
                  <a:gd name="T1" fmla="*/ 9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3" name="Freeform 265"/>
              <p:cNvSpPr>
                <a:spLocks/>
              </p:cNvSpPr>
              <p:nvPr/>
            </p:nvSpPr>
            <p:spPr bwMode="auto">
              <a:xfrm>
                <a:off x="8537575" y="3540125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4" name="Rectangle 266"/>
              <p:cNvSpPr>
                <a:spLocks noChangeArrowheads="1"/>
              </p:cNvSpPr>
              <p:nvPr/>
            </p:nvSpPr>
            <p:spPr bwMode="auto">
              <a:xfrm>
                <a:off x="8542338" y="3171825"/>
                <a:ext cx="74613" cy="74613"/>
              </a:xfrm>
              <a:prstGeom prst="rect">
                <a:avLst/>
              </a:prstGeom>
              <a:solidFill>
                <a:srgbClr val="FF07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5" name="Freeform 267"/>
              <p:cNvSpPr>
                <a:spLocks/>
              </p:cNvSpPr>
              <p:nvPr/>
            </p:nvSpPr>
            <p:spPr bwMode="auto">
              <a:xfrm>
                <a:off x="8542338" y="3171825"/>
                <a:ext cx="0" cy="71438"/>
              </a:xfrm>
              <a:custGeom>
                <a:avLst/>
                <a:gdLst>
                  <a:gd name="T0" fmla="*/ 0 h 142"/>
                  <a:gd name="T1" fmla="*/ 134 h 142"/>
                  <a:gd name="T2" fmla="*/ 142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0"/>
                    </a:move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6" name="Freeform 268"/>
              <p:cNvSpPr>
                <a:spLocks/>
              </p:cNvSpPr>
              <p:nvPr/>
            </p:nvSpPr>
            <p:spPr bwMode="auto">
              <a:xfrm>
                <a:off x="8542338" y="3240088"/>
                <a:ext cx="71438" cy="0"/>
              </a:xfrm>
              <a:custGeom>
                <a:avLst/>
                <a:gdLst>
                  <a:gd name="T0" fmla="*/ 0 w 142"/>
                  <a:gd name="T1" fmla="*/ 134 w 142"/>
                  <a:gd name="T2" fmla="*/ 142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34" y="0"/>
                    </a:lnTo>
                    <a:lnTo>
                      <a:pt x="142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7" name="Freeform 269"/>
              <p:cNvSpPr>
                <a:spLocks/>
              </p:cNvSpPr>
              <p:nvPr/>
            </p:nvSpPr>
            <p:spPr bwMode="auto">
              <a:xfrm>
                <a:off x="8610600" y="3167063"/>
                <a:ext cx="0" cy="73025"/>
              </a:xfrm>
              <a:custGeom>
                <a:avLst/>
                <a:gdLst>
                  <a:gd name="T0" fmla="*/ 142 h 142"/>
                  <a:gd name="T1" fmla="*/ 8 h 142"/>
                  <a:gd name="T2" fmla="*/ 0 h 14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2">
                    <a:moveTo>
                      <a:pt x="0" y="142"/>
                    </a:move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8" name="Freeform 270"/>
              <p:cNvSpPr>
                <a:spLocks/>
              </p:cNvSpPr>
              <p:nvPr/>
            </p:nvSpPr>
            <p:spPr bwMode="auto">
              <a:xfrm>
                <a:off x="8537575" y="3171825"/>
                <a:ext cx="73025" cy="0"/>
              </a:xfrm>
              <a:custGeom>
                <a:avLst/>
                <a:gdLst>
                  <a:gd name="T0" fmla="*/ 142 w 142"/>
                  <a:gd name="T1" fmla="*/ 8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142" y="0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FF070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9" name="Rectangle 22"/>
              <p:cNvSpPr>
                <a:spLocks noChangeArrowheads="1"/>
              </p:cNvSpPr>
              <p:nvPr/>
            </p:nvSpPr>
            <p:spPr bwMode="auto">
              <a:xfrm>
                <a:off x="2608008" y="4594226"/>
                <a:ext cx="58738" cy="95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1670881" y="8807376"/>
            <a:ext cx="8543361" cy="4257071"/>
            <a:chOff x="1670881" y="8807376"/>
            <a:chExt cx="8543361" cy="4257071"/>
          </a:xfrm>
        </p:grpSpPr>
        <p:sp>
          <p:nvSpPr>
            <p:cNvPr id="2021" name="Rectangle 5"/>
            <p:cNvSpPr>
              <a:spLocks noChangeArrowheads="1"/>
            </p:cNvSpPr>
            <p:nvPr/>
          </p:nvSpPr>
          <p:spPr bwMode="auto">
            <a:xfrm>
              <a:off x="2080029" y="12924300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Rectangle 6"/>
            <p:cNvSpPr>
              <a:spLocks noChangeArrowheads="1"/>
            </p:cNvSpPr>
            <p:nvPr/>
          </p:nvSpPr>
          <p:spPr bwMode="auto">
            <a:xfrm>
              <a:off x="2588815" y="12879781"/>
              <a:ext cx="485467" cy="2119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Rectangle 7"/>
            <p:cNvSpPr>
              <a:spLocks noChangeArrowheads="1"/>
            </p:cNvSpPr>
            <p:nvPr/>
          </p:nvSpPr>
          <p:spPr bwMode="auto">
            <a:xfrm>
              <a:off x="3095481" y="12867061"/>
              <a:ext cx="487586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Rectangle 8"/>
            <p:cNvSpPr>
              <a:spLocks noChangeArrowheads="1"/>
            </p:cNvSpPr>
            <p:nvPr/>
          </p:nvSpPr>
          <p:spPr bwMode="auto">
            <a:xfrm>
              <a:off x="3604267" y="12833142"/>
              <a:ext cx="487586" cy="2331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Rectangle 9"/>
            <p:cNvSpPr>
              <a:spLocks noChangeArrowheads="1"/>
            </p:cNvSpPr>
            <p:nvPr/>
          </p:nvSpPr>
          <p:spPr bwMode="auto">
            <a:xfrm>
              <a:off x="4113053" y="12951859"/>
              <a:ext cx="487586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Rectangle 10"/>
            <p:cNvSpPr>
              <a:spLocks noChangeArrowheads="1"/>
            </p:cNvSpPr>
            <p:nvPr/>
          </p:nvSpPr>
          <p:spPr bwMode="auto">
            <a:xfrm>
              <a:off x="4623958" y="12924300"/>
              <a:ext cx="485467" cy="2331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Rectangle 11"/>
            <p:cNvSpPr>
              <a:spLocks noChangeArrowheads="1"/>
            </p:cNvSpPr>
            <p:nvPr/>
          </p:nvSpPr>
          <p:spPr bwMode="auto">
            <a:xfrm>
              <a:off x="5132743" y="12012726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Rectangle 12"/>
            <p:cNvSpPr>
              <a:spLocks noChangeArrowheads="1"/>
            </p:cNvSpPr>
            <p:nvPr/>
          </p:nvSpPr>
          <p:spPr bwMode="auto">
            <a:xfrm>
              <a:off x="5641529" y="12737746"/>
              <a:ext cx="485467" cy="2119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Rectangle 13"/>
            <p:cNvSpPr>
              <a:spLocks noChangeArrowheads="1"/>
            </p:cNvSpPr>
            <p:nvPr/>
          </p:nvSpPr>
          <p:spPr bwMode="auto">
            <a:xfrm>
              <a:off x="6150315" y="12890381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Rectangle 14"/>
            <p:cNvSpPr>
              <a:spLocks noChangeArrowheads="1"/>
            </p:cNvSpPr>
            <p:nvPr/>
          </p:nvSpPr>
          <p:spPr bwMode="auto">
            <a:xfrm>
              <a:off x="6659101" y="12873422"/>
              <a:ext cx="485467" cy="2331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Rectangle 15"/>
            <p:cNvSpPr>
              <a:spLocks noChangeArrowheads="1"/>
            </p:cNvSpPr>
            <p:nvPr/>
          </p:nvSpPr>
          <p:spPr bwMode="auto">
            <a:xfrm>
              <a:off x="7167887" y="10367652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Rectangle 16"/>
            <p:cNvSpPr>
              <a:spLocks noChangeArrowheads="1"/>
            </p:cNvSpPr>
            <p:nvPr/>
          </p:nvSpPr>
          <p:spPr bwMode="auto">
            <a:xfrm>
              <a:off x="7676672" y="12472752"/>
              <a:ext cx="485467" cy="2119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Rectangle 17"/>
            <p:cNvSpPr>
              <a:spLocks noChangeArrowheads="1"/>
            </p:cNvSpPr>
            <p:nvPr/>
          </p:nvSpPr>
          <p:spPr bwMode="auto">
            <a:xfrm>
              <a:off x="8185458" y="11656576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Rectangle 18"/>
            <p:cNvSpPr>
              <a:spLocks noChangeArrowheads="1"/>
            </p:cNvSpPr>
            <p:nvPr/>
          </p:nvSpPr>
          <p:spPr bwMode="auto">
            <a:xfrm>
              <a:off x="8694244" y="12703827"/>
              <a:ext cx="485467" cy="2119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Rectangle 19"/>
            <p:cNvSpPr>
              <a:spLocks noChangeArrowheads="1"/>
            </p:cNvSpPr>
            <p:nvPr/>
          </p:nvSpPr>
          <p:spPr bwMode="auto">
            <a:xfrm>
              <a:off x="9203030" y="12951859"/>
              <a:ext cx="485467" cy="2331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Rectangle 20"/>
            <p:cNvSpPr>
              <a:spLocks noChangeArrowheads="1"/>
            </p:cNvSpPr>
            <p:nvPr/>
          </p:nvSpPr>
          <p:spPr bwMode="auto">
            <a:xfrm>
              <a:off x="9711815" y="11889770"/>
              <a:ext cx="485467" cy="21199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Rectangle 21"/>
            <p:cNvSpPr>
              <a:spLocks noChangeArrowheads="1"/>
            </p:cNvSpPr>
            <p:nvPr/>
          </p:nvSpPr>
          <p:spPr bwMode="auto">
            <a:xfrm>
              <a:off x="2063069" y="12964579"/>
              <a:ext cx="78438" cy="105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Rectangle 22"/>
            <p:cNvSpPr>
              <a:spLocks noChangeArrowheads="1"/>
            </p:cNvSpPr>
            <p:nvPr/>
          </p:nvSpPr>
          <p:spPr bwMode="auto">
            <a:xfrm>
              <a:off x="1989379" y="12148402"/>
              <a:ext cx="78438" cy="127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Rectangle 23"/>
            <p:cNvSpPr>
              <a:spLocks noChangeArrowheads="1"/>
            </p:cNvSpPr>
            <p:nvPr/>
          </p:nvSpPr>
          <p:spPr bwMode="auto">
            <a:xfrm>
              <a:off x="1989379" y="11334345"/>
              <a:ext cx="78438" cy="127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Rectangle 24"/>
            <p:cNvSpPr>
              <a:spLocks noChangeArrowheads="1"/>
            </p:cNvSpPr>
            <p:nvPr/>
          </p:nvSpPr>
          <p:spPr bwMode="auto">
            <a:xfrm>
              <a:off x="1989379" y="10520288"/>
              <a:ext cx="78438" cy="105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Rectangle 25"/>
            <p:cNvSpPr>
              <a:spLocks noChangeArrowheads="1"/>
            </p:cNvSpPr>
            <p:nvPr/>
          </p:nvSpPr>
          <p:spPr bwMode="auto">
            <a:xfrm>
              <a:off x="1989379" y="9706231"/>
              <a:ext cx="78438" cy="105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Rectangle 26"/>
            <p:cNvSpPr>
              <a:spLocks noChangeArrowheads="1"/>
            </p:cNvSpPr>
            <p:nvPr/>
          </p:nvSpPr>
          <p:spPr bwMode="auto">
            <a:xfrm>
              <a:off x="1989379" y="8890053"/>
              <a:ext cx="78438" cy="127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Rectangle 27"/>
            <p:cNvSpPr>
              <a:spLocks noChangeArrowheads="1"/>
            </p:cNvSpPr>
            <p:nvPr/>
          </p:nvSpPr>
          <p:spPr bwMode="auto">
            <a:xfrm>
              <a:off x="2063069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Rectangle 28"/>
            <p:cNvSpPr>
              <a:spLocks noChangeArrowheads="1"/>
            </p:cNvSpPr>
            <p:nvPr/>
          </p:nvSpPr>
          <p:spPr bwMode="auto">
            <a:xfrm>
              <a:off x="2571855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Rectangle 29"/>
            <p:cNvSpPr>
              <a:spLocks noChangeArrowheads="1"/>
            </p:cNvSpPr>
            <p:nvPr/>
          </p:nvSpPr>
          <p:spPr bwMode="auto">
            <a:xfrm>
              <a:off x="3078522" y="12896741"/>
              <a:ext cx="1272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Rectangle 30"/>
            <p:cNvSpPr>
              <a:spLocks noChangeArrowheads="1"/>
            </p:cNvSpPr>
            <p:nvPr/>
          </p:nvSpPr>
          <p:spPr bwMode="auto">
            <a:xfrm>
              <a:off x="3587307" y="12896741"/>
              <a:ext cx="1272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Rectangle 31"/>
            <p:cNvSpPr>
              <a:spLocks noChangeArrowheads="1"/>
            </p:cNvSpPr>
            <p:nvPr/>
          </p:nvSpPr>
          <p:spPr bwMode="auto">
            <a:xfrm>
              <a:off x="4096093" y="12896741"/>
              <a:ext cx="1272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Rectangle 32"/>
            <p:cNvSpPr>
              <a:spLocks noChangeArrowheads="1"/>
            </p:cNvSpPr>
            <p:nvPr/>
          </p:nvSpPr>
          <p:spPr bwMode="auto">
            <a:xfrm>
              <a:off x="4606998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Rectangle 33"/>
            <p:cNvSpPr>
              <a:spLocks noChangeArrowheads="1"/>
            </p:cNvSpPr>
            <p:nvPr/>
          </p:nvSpPr>
          <p:spPr bwMode="auto">
            <a:xfrm>
              <a:off x="5115784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Rectangle 34"/>
            <p:cNvSpPr>
              <a:spLocks noChangeArrowheads="1"/>
            </p:cNvSpPr>
            <p:nvPr/>
          </p:nvSpPr>
          <p:spPr bwMode="auto">
            <a:xfrm>
              <a:off x="5624570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35"/>
            <p:cNvSpPr>
              <a:spLocks noChangeArrowheads="1"/>
            </p:cNvSpPr>
            <p:nvPr/>
          </p:nvSpPr>
          <p:spPr bwMode="auto">
            <a:xfrm>
              <a:off x="6133355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Rectangle 36"/>
            <p:cNvSpPr>
              <a:spLocks noChangeArrowheads="1"/>
            </p:cNvSpPr>
            <p:nvPr/>
          </p:nvSpPr>
          <p:spPr bwMode="auto">
            <a:xfrm>
              <a:off x="6642141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Rectangle 37"/>
            <p:cNvSpPr>
              <a:spLocks noChangeArrowheads="1"/>
            </p:cNvSpPr>
            <p:nvPr/>
          </p:nvSpPr>
          <p:spPr bwMode="auto">
            <a:xfrm>
              <a:off x="7150927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Rectangle 38"/>
            <p:cNvSpPr>
              <a:spLocks noChangeArrowheads="1"/>
            </p:cNvSpPr>
            <p:nvPr/>
          </p:nvSpPr>
          <p:spPr bwMode="auto">
            <a:xfrm>
              <a:off x="7659713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Rectangle 39"/>
            <p:cNvSpPr>
              <a:spLocks noChangeArrowheads="1"/>
            </p:cNvSpPr>
            <p:nvPr/>
          </p:nvSpPr>
          <p:spPr bwMode="auto">
            <a:xfrm>
              <a:off x="8168499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Rectangle 40"/>
            <p:cNvSpPr>
              <a:spLocks noChangeArrowheads="1"/>
            </p:cNvSpPr>
            <p:nvPr/>
          </p:nvSpPr>
          <p:spPr bwMode="auto">
            <a:xfrm>
              <a:off x="8677284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Rectangle 41"/>
            <p:cNvSpPr>
              <a:spLocks noChangeArrowheads="1"/>
            </p:cNvSpPr>
            <p:nvPr/>
          </p:nvSpPr>
          <p:spPr bwMode="auto">
            <a:xfrm>
              <a:off x="9186070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Rectangle 42"/>
            <p:cNvSpPr>
              <a:spLocks noChangeArrowheads="1"/>
            </p:cNvSpPr>
            <p:nvPr/>
          </p:nvSpPr>
          <p:spPr bwMode="auto">
            <a:xfrm>
              <a:off x="9694856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Rectangle 43"/>
            <p:cNvSpPr>
              <a:spLocks noChangeArrowheads="1"/>
            </p:cNvSpPr>
            <p:nvPr/>
          </p:nvSpPr>
          <p:spPr bwMode="auto">
            <a:xfrm>
              <a:off x="10203642" y="12896741"/>
              <a:ext cx="10600" cy="784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Rectangle 44"/>
            <p:cNvSpPr>
              <a:spLocks noChangeArrowheads="1"/>
            </p:cNvSpPr>
            <p:nvPr/>
          </p:nvSpPr>
          <p:spPr bwMode="auto">
            <a:xfrm>
              <a:off x="2063069" y="8890053"/>
              <a:ext cx="10600" cy="40851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45"/>
            <p:cNvSpPr>
              <a:spLocks noChangeArrowheads="1"/>
            </p:cNvSpPr>
            <p:nvPr/>
          </p:nvSpPr>
          <p:spPr bwMode="auto">
            <a:xfrm>
              <a:off x="2063069" y="12964579"/>
              <a:ext cx="8151173" cy="105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Oval 46"/>
            <p:cNvSpPr>
              <a:spLocks noChangeArrowheads="1"/>
            </p:cNvSpPr>
            <p:nvPr/>
          </p:nvSpPr>
          <p:spPr bwMode="auto">
            <a:xfrm>
              <a:off x="2277184" y="12917940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Oval 47"/>
            <p:cNvSpPr>
              <a:spLocks noChangeArrowheads="1"/>
            </p:cNvSpPr>
            <p:nvPr/>
          </p:nvSpPr>
          <p:spPr bwMode="auto">
            <a:xfrm>
              <a:off x="2277184" y="12917940"/>
              <a:ext cx="8903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Oval 48"/>
            <p:cNvSpPr>
              <a:spLocks noChangeArrowheads="1"/>
            </p:cNvSpPr>
            <p:nvPr/>
          </p:nvSpPr>
          <p:spPr bwMode="auto">
            <a:xfrm>
              <a:off x="2152107" y="12856462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Oval 49"/>
            <p:cNvSpPr>
              <a:spLocks noChangeArrowheads="1"/>
            </p:cNvSpPr>
            <p:nvPr/>
          </p:nvSpPr>
          <p:spPr bwMode="auto">
            <a:xfrm>
              <a:off x="2152107" y="12856462"/>
              <a:ext cx="89038" cy="86917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Rectangle 50"/>
            <p:cNvSpPr>
              <a:spLocks noChangeArrowheads="1"/>
            </p:cNvSpPr>
            <p:nvPr/>
          </p:nvSpPr>
          <p:spPr bwMode="auto">
            <a:xfrm>
              <a:off x="2785970" y="12900980"/>
              <a:ext cx="97517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51"/>
            <p:cNvSpPr>
              <a:spLocks/>
            </p:cNvSpPr>
            <p:nvPr/>
          </p:nvSpPr>
          <p:spPr bwMode="auto">
            <a:xfrm>
              <a:off x="2785970" y="12900980"/>
              <a:ext cx="0" cy="9751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52"/>
            <p:cNvSpPr>
              <a:spLocks/>
            </p:cNvSpPr>
            <p:nvPr/>
          </p:nvSpPr>
          <p:spPr bwMode="auto">
            <a:xfrm>
              <a:off x="2785970" y="12992139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Freeform 53"/>
            <p:cNvSpPr>
              <a:spLocks/>
            </p:cNvSpPr>
            <p:nvPr/>
          </p:nvSpPr>
          <p:spPr bwMode="auto">
            <a:xfrm>
              <a:off x="2877127" y="12896741"/>
              <a:ext cx="0" cy="9539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54"/>
            <p:cNvSpPr>
              <a:spLocks/>
            </p:cNvSpPr>
            <p:nvPr/>
          </p:nvSpPr>
          <p:spPr bwMode="auto">
            <a:xfrm>
              <a:off x="2779609" y="12900980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55"/>
            <p:cNvSpPr>
              <a:spLocks noChangeArrowheads="1"/>
            </p:cNvSpPr>
            <p:nvPr/>
          </p:nvSpPr>
          <p:spPr bwMode="auto">
            <a:xfrm>
              <a:off x="2660893" y="12792864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Freeform 56"/>
            <p:cNvSpPr>
              <a:spLocks/>
            </p:cNvSpPr>
            <p:nvPr/>
          </p:nvSpPr>
          <p:spPr bwMode="auto">
            <a:xfrm>
              <a:off x="2660893" y="12792864"/>
              <a:ext cx="0" cy="9751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57"/>
            <p:cNvSpPr>
              <a:spLocks/>
            </p:cNvSpPr>
            <p:nvPr/>
          </p:nvSpPr>
          <p:spPr bwMode="auto">
            <a:xfrm>
              <a:off x="2660893" y="12884021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58"/>
            <p:cNvSpPr>
              <a:spLocks/>
            </p:cNvSpPr>
            <p:nvPr/>
          </p:nvSpPr>
          <p:spPr bwMode="auto">
            <a:xfrm>
              <a:off x="2752051" y="12788624"/>
              <a:ext cx="0" cy="9539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59"/>
            <p:cNvSpPr>
              <a:spLocks/>
            </p:cNvSpPr>
            <p:nvPr/>
          </p:nvSpPr>
          <p:spPr bwMode="auto">
            <a:xfrm>
              <a:off x="2656653" y="12792864"/>
              <a:ext cx="95398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Oval 60"/>
            <p:cNvSpPr>
              <a:spLocks noChangeArrowheads="1"/>
            </p:cNvSpPr>
            <p:nvPr/>
          </p:nvSpPr>
          <p:spPr bwMode="auto">
            <a:xfrm>
              <a:off x="3294756" y="12873422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Oval 61"/>
            <p:cNvSpPr>
              <a:spLocks noChangeArrowheads="1"/>
            </p:cNvSpPr>
            <p:nvPr/>
          </p:nvSpPr>
          <p:spPr bwMode="auto">
            <a:xfrm>
              <a:off x="3294756" y="12873422"/>
              <a:ext cx="86918" cy="86917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Oval 62"/>
            <p:cNvSpPr>
              <a:spLocks noChangeArrowheads="1"/>
            </p:cNvSpPr>
            <p:nvPr/>
          </p:nvSpPr>
          <p:spPr bwMode="auto">
            <a:xfrm>
              <a:off x="3169678" y="12799223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Oval 63"/>
            <p:cNvSpPr>
              <a:spLocks noChangeArrowheads="1"/>
            </p:cNvSpPr>
            <p:nvPr/>
          </p:nvSpPr>
          <p:spPr bwMode="auto">
            <a:xfrm>
              <a:off x="3169678" y="12799223"/>
              <a:ext cx="8903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Rectangle 64"/>
            <p:cNvSpPr>
              <a:spLocks noChangeArrowheads="1"/>
            </p:cNvSpPr>
            <p:nvPr/>
          </p:nvSpPr>
          <p:spPr bwMode="auto">
            <a:xfrm>
              <a:off x="3803541" y="12799223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Freeform 65"/>
            <p:cNvSpPr>
              <a:spLocks/>
            </p:cNvSpPr>
            <p:nvPr/>
          </p:nvSpPr>
          <p:spPr bwMode="auto">
            <a:xfrm>
              <a:off x="3803541" y="12799223"/>
              <a:ext cx="0" cy="97517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66"/>
            <p:cNvSpPr>
              <a:spLocks/>
            </p:cNvSpPr>
            <p:nvPr/>
          </p:nvSpPr>
          <p:spPr bwMode="auto">
            <a:xfrm>
              <a:off x="3803541" y="12890381"/>
              <a:ext cx="95398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67"/>
            <p:cNvSpPr>
              <a:spLocks/>
            </p:cNvSpPr>
            <p:nvPr/>
          </p:nvSpPr>
          <p:spPr bwMode="auto">
            <a:xfrm>
              <a:off x="3892579" y="12792864"/>
              <a:ext cx="0" cy="97517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68"/>
            <p:cNvSpPr>
              <a:spLocks/>
            </p:cNvSpPr>
            <p:nvPr/>
          </p:nvSpPr>
          <p:spPr bwMode="auto">
            <a:xfrm>
              <a:off x="3797181" y="12799223"/>
              <a:ext cx="95398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Rectangle 69"/>
            <p:cNvSpPr>
              <a:spLocks noChangeArrowheads="1"/>
            </p:cNvSpPr>
            <p:nvPr/>
          </p:nvSpPr>
          <p:spPr bwMode="auto">
            <a:xfrm>
              <a:off x="3678464" y="12799223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Freeform 70"/>
            <p:cNvSpPr>
              <a:spLocks/>
            </p:cNvSpPr>
            <p:nvPr/>
          </p:nvSpPr>
          <p:spPr bwMode="auto">
            <a:xfrm>
              <a:off x="3678464" y="12799223"/>
              <a:ext cx="0" cy="97517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Freeform 71"/>
            <p:cNvSpPr>
              <a:spLocks/>
            </p:cNvSpPr>
            <p:nvPr/>
          </p:nvSpPr>
          <p:spPr bwMode="auto">
            <a:xfrm>
              <a:off x="3678464" y="12890381"/>
              <a:ext cx="97517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Freeform 72"/>
            <p:cNvSpPr>
              <a:spLocks/>
            </p:cNvSpPr>
            <p:nvPr/>
          </p:nvSpPr>
          <p:spPr bwMode="auto">
            <a:xfrm>
              <a:off x="3769622" y="12792864"/>
              <a:ext cx="0" cy="97517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Freeform 73"/>
            <p:cNvSpPr>
              <a:spLocks/>
            </p:cNvSpPr>
            <p:nvPr/>
          </p:nvSpPr>
          <p:spPr bwMode="auto">
            <a:xfrm>
              <a:off x="3674224" y="12799223"/>
              <a:ext cx="95398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Oval 74"/>
            <p:cNvSpPr>
              <a:spLocks noChangeArrowheads="1"/>
            </p:cNvSpPr>
            <p:nvPr/>
          </p:nvSpPr>
          <p:spPr bwMode="auto">
            <a:xfrm>
              <a:off x="4312327" y="12917940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Oval 75"/>
            <p:cNvSpPr>
              <a:spLocks noChangeArrowheads="1"/>
            </p:cNvSpPr>
            <p:nvPr/>
          </p:nvSpPr>
          <p:spPr bwMode="auto">
            <a:xfrm>
              <a:off x="4312327" y="12917940"/>
              <a:ext cx="8903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Oval 76"/>
            <p:cNvSpPr>
              <a:spLocks noChangeArrowheads="1"/>
            </p:cNvSpPr>
            <p:nvPr/>
          </p:nvSpPr>
          <p:spPr bwMode="auto">
            <a:xfrm>
              <a:off x="4187250" y="12917940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Oval 77"/>
            <p:cNvSpPr>
              <a:spLocks noChangeArrowheads="1"/>
            </p:cNvSpPr>
            <p:nvPr/>
          </p:nvSpPr>
          <p:spPr bwMode="auto">
            <a:xfrm>
              <a:off x="4187250" y="12917940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Rectangle 78"/>
            <p:cNvSpPr>
              <a:spLocks noChangeArrowheads="1"/>
            </p:cNvSpPr>
            <p:nvPr/>
          </p:nvSpPr>
          <p:spPr bwMode="auto">
            <a:xfrm>
              <a:off x="4821113" y="12917940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Freeform 79"/>
            <p:cNvSpPr>
              <a:spLocks/>
            </p:cNvSpPr>
            <p:nvPr/>
          </p:nvSpPr>
          <p:spPr bwMode="auto">
            <a:xfrm>
              <a:off x="4821113" y="12917940"/>
              <a:ext cx="0" cy="9751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Freeform 80"/>
            <p:cNvSpPr>
              <a:spLocks/>
            </p:cNvSpPr>
            <p:nvPr/>
          </p:nvSpPr>
          <p:spPr bwMode="auto">
            <a:xfrm>
              <a:off x="4821113" y="13009098"/>
              <a:ext cx="95398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Freeform 81"/>
            <p:cNvSpPr>
              <a:spLocks/>
            </p:cNvSpPr>
            <p:nvPr/>
          </p:nvSpPr>
          <p:spPr bwMode="auto">
            <a:xfrm>
              <a:off x="4912270" y="12913700"/>
              <a:ext cx="0" cy="9539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Freeform 82"/>
            <p:cNvSpPr>
              <a:spLocks/>
            </p:cNvSpPr>
            <p:nvPr/>
          </p:nvSpPr>
          <p:spPr bwMode="auto">
            <a:xfrm>
              <a:off x="4814752" y="12917940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Rectangle 83"/>
            <p:cNvSpPr>
              <a:spLocks noChangeArrowheads="1"/>
            </p:cNvSpPr>
            <p:nvPr/>
          </p:nvSpPr>
          <p:spPr bwMode="auto">
            <a:xfrm>
              <a:off x="4696036" y="12856462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Freeform 84"/>
            <p:cNvSpPr>
              <a:spLocks/>
            </p:cNvSpPr>
            <p:nvPr/>
          </p:nvSpPr>
          <p:spPr bwMode="auto">
            <a:xfrm>
              <a:off x="4696036" y="12856462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Freeform 85"/>
            <p:cNvSpPr>
              <a:spLocks/>
            </p:cNvSpPr>
            <p:nvPr/>
          </p:nvSpPr>
          <p:spPr bwMode="auto">
            <a:xfrm>
              <a:off x="4696036" y="12947619"/>
              <a:ext cx="97517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Freeform 86"/>
            <p:cNvSpPr>
              <a:spLocks/>
            </p:cNvSpPr>
            <p:nvPr/>
          </p:nvSpPr>
          <p:spPr bwMode="auto">
            <a:xfrm>
              <a:off x="4787194" y="12850102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Freeform 87"/>
            <p:cNvSpPr>
              <a:spLocks/>
            </p:cNvSpPr>
            <p:nvPr/>
          </p:nvSpPr>
          <p:spPr bwMode="auto">
            <a:xfrm>
              <a:off x="4689677" y="12856462"/>
              <a:ext cx="97517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Oval 88"/>
            <p:cNvSpPr>
              <a:spLocks noChangeArrowheads="1"/>
            </p:cNvSpPr>
            <p:nvPr/>
          </p:nvSpPr>
          <p:spPr bwMode="auto">
            <a:xfrm>
              <a:off x="5329899" y="12741986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Oval 89"/>
            <p:cNvSpPr>
              <a:spLocks noChangeArrowheads="1"/>
            </p:cNvSpPr>
            <p:nvPr/>
          </p:nvSpPr>
          <p:spPr bwMode="auto">
            <a:xfrm>
              <a:off x="5329899" y="12741986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Oval 90"/>
            <p:cNvSpPr>
              <a:spLocks noChangeArrowheads="1"/>
            </p:cNvSpPr>
            <p:nvPr/>
          </p:nvSpPr>
          <p:spPr bwMode="auto">
            <a:xfrm>
              <a:off x="5329899" y="11215628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Oval 91"/>
            <p:cNvSpPr>
              <a:spLocks noChangeArrowheads="1"/>
            </p:cNvSpPr>
            <p:nvPr/>
          </p:nvSpPr>
          <p:spPr bwMode="auto">
            <a:xfrm>
              <a:off x="5329899" y="11215628"/>
              <a:ext cx="86918" cy="86917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Rectangle 92"/>
            <p:cNvSpPr>
              <a:spLocks noChangeArrowheads="1"/>
            </p:cNvSpPr>
            <p:nvPr/>
          </p:nvSpPr>
          <p:spPr bwMode="auto">
            <a:xfrm>
              <a:off x="5838684" y="12917940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Freeform 93"/>
            <p:cNvSpPr>
              <a:spLocks/>
            </p:cNvSpPr>
            <p:nvPr/>
          </p:nvSpPr>
          <p:spPr bwMode="auto">
            <a:xfrm>
              <a:off x="5838684" y="12917940"/>
              <a:ext cx="0" cy="9751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Freeform 94"/>
            <p:cNvSpPr>
              <a:spLocks/>
            </p:cNvSpPr>
            <p:nvPr/>
          </p:nvSpPr>
          <p:spPr bwMode="auto">
            <a:xfrm>
              <a:off x="5838684" y="13009098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Freeform 95"/>
            <p:cNvSpPr>
              <a:spLocks/>
            </p:cNvSpPr>
            <p:nvPr/>
          </p:nvSpPr>
          <p:spPr bwMode="auto">
            <a:xfrm>
              <a:off x="5929841" y="12913700"/>
              <a:ext cx="0" cy="9539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Freeform 96"/>
            <p:cNvSpPr>
              <a:spLocks/>
            </p:cNvSpPr>
            <p:nvPr/>
          </p:nvSpPr>
          <p:spPr bwMode="auto">
            <a:xfrm>
              <a:off x="5832324" y="12917940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Rectangle 97"/>
            <p:cNvSpPr>
              <a:spLocks noChangeArrowheads="1"/>
            </p:cNvSpPr>
            <p:nvPr/>
          </p:nvSpPr>
          <p:spPr bwMode="auto">
            <a:xfrm>
              <a:off x="5838684" y="12489712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Freeform 98"/>
            <p:cNvSpPr>
              <a:spLocks/>
            </p:cNvSpPr>
            <p:nvPr/>
          </p:nvSpPr>
          <p:spPr bwMode="auto">
            <a:xfrm>
              <a:off x="5838684" y="12489712"/>
              <a:ext cx="0" cy="95397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Freeform 99"/>
            <p:cNvSpPr>
              <a:spLocks/>
            </p:cNvSpPr>
            <p:nvPr/>
          </p:nvSpPr>
          <p:spPr bwMode="auto">
            <a:xfrm>
              <a:off x="5838684" y="12578750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Freeform 100"/>
            <p:cNvSpPr>
              <a:spLocks/>
            </p:cNvSpPr>
            <p:nvPr/>
          </p:nvSpPr>
          <p:spPr bwMode="auto">
            <a:xfrm>
              <a:off x="5929841" y="12483353"/>
              <a:ext cx="0" cy="95397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Freeform 101"/>
            <p:cNvSpPr>
              <a:spLocks/>
            </p:cNvSpPr>
            <p:nvPr/>
          </p:nvSpPr>
          <p:spPr bwMode="auto">
            <a:xfrm>
              <a:off x="5832324" y="12489712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Oval 102"/>
            <p:cNvSpPr>
              <a:spLocks noChangeArrowheads="1"/>
            </p:cNvSpPr>
            <p:nvPr/>
          </p:nvSpPr>
          <p:spPr bwMode="auto">
            <a:xfrm>
              <a:off x="6347470" y="12867061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Oval 103"/>
            <p:cNvSpPr>
              <a:spLocks noChangeArrowheads="1"/>
            </p:cNvSpPr>
            <p:nvPr/>
          </p:nvSpPr>
          <p:spPr bwMode="auto">
            <a:xfrm>
              <a:off x="6347470" y="12867061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Oval 104"/>
            <p:cNvSpPr>
              <a:spLocks noChangeArrowheads="1"/>
            </p:cNvSpPr>
            <p:nvPr/>
          </p:nvSpPr>
          <p:spPr bwMode="auto">
            <a:xfrm>
              <a:off x="6222393" y="12845862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Oval 105"/>
            <p:cNvSpPr>
              <a:spLocks noChangeArrowheads="1"/>
            </p:cNvSpPr>
            <p:nvPr/>
          </p:nvSpPr>
          <p:spPr bwMode="auto">
            <a:xfrm>
              <a:off x="6222393" y="12845862"/>
              <a:ext cx="89038" cy="86917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Rectangle 106"/>
            <p:cNvSpPr>
              <a:spLocks noChangeArrowheads="1"/>
            </p:cNvSpPr>
            <p:nvPr/>
          </p:nvSpPr>
          <p:spPr bwMode="auto">
            <a:xfrm>
              <a:off x="6856256" y="12873422"/>
              <a:ext cx="99638" cy="9751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Freeform 107"/>
            <p:cNvSpPr>
              <a:spLocks/>
            </p:cNvSpPr>
            <p:nvPr/>
          </p:nvSpPr>
          <p:spPr bwMode="auto">
            <a:xfrm>
              <a:off x="6856256" y="12873422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Freeform 108"/>
            <p:cNvSpPr>
              <a:spLocks/>
            </p:cNvSpPr>
            <p:nvPr/>
          </p:nvSpPr>
          <p:spPr bwMode="auto">
            <a:xfrm>
              <a:off x="6856256" y="12964579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Freeform 109"/>
            <p:cNvSpPr>
              <a:spLocks/>
            </p:cNvSpPr>
            <p:nvPr/>
          </p:nvSpPr>
          <p:spPr bwMode="auto">
            <a:xfrm>
              <a:off x="6947413" y="12867061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Freeform 110"/>
            <p:cNvSpPr>
              <a:spLocks/>
            </p:cNvSpPr>
            <p:nvPr/>
          </p:nvSpPr>
          <p:spPr bwMode="auto">
            <a:xfrm>
              <a:off x="6849895" y="12873422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Rectangle 111"/>
            <p:cNvSpPr>
              <a:spLocks noChangeArrowheads="1"/>
            </p:cNvSpPr>
            <p:nvPr/>
          </p:nvSpPr>
          <p:spPr bwMode="auto">
            <a:xfrm>
              <a:off x="6731179" y="12805584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112"/>
            <p:cNvSpPr>
              <a:spLocks/>
            </p:cNvSpPr>
            <p:nvPr/>
          </p:nvSpPr>
          <p:spPr bwMode="auto">
            <a:xfrm>
              <a:off x="6731179" y="12805584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113"/>
            <p:cNvSpPr>
              <a:spLocks/>
            </p:cNvSpPr>
            <p:nvPr/>
          </p:nvSpPr>
          <p:spPr bwMode="auto">
            <a:xfrm>
              <a:off x="6731179" y="12896741"/>
              <a:ext cx="97517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114"/>
            <p:cNvSpPr>
              <a:spLocks/>
            </p:cNvSpPr>
            <p:nvPr/>
          </p:nvSpPr>
          <p:spPr bwMode="auto">
            <a:xfrm>
              <a:off x="6822337" y="12799223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115"/>
            <p:cNvSpPr>
              <a:spLocks/>
            </p:cNvSpPr>
            <p:nvPr/>
          </p:nvSpPr>
          <p:spPr bwMode="auto">
            <a:xfrm>
              <a:off x="6726939" y="12805584"/>
              <a:ext cx="95398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Oval 116"/>
            <p:cNvSpPr>
              <a:spLocks noChangeArrowheads="1"/>
            </p:cNvSpPr>
            <p:nvPr/>
          </p:nvSpPr>
          <p:spPr bwMode="auto">
            <a:xfrm>
              <a:off x="7365042" y="10978195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Oval 117"/>
            <p:cNvSpPr>
              <a:spLocks noChangeArrowheads="1"/>
            </p:cNvSpPr>
            <p:nvPr/>
          </p:nvSpPr>
          <p:spPr bwMode="auto">
            <a:xfrm>
              <a:off x="7365042" y="10978195"/>
              <a:ext cx="8903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Oval 118"/>
            <p:cNvSpPr>
              <a:spLocks noChangeArrowheads="1"/>
            </p:cNvSpPr>
            <p:nvPr/>
          </p:nvSpPr>
          <p:spPr bwMode="auto">
            <a:xfrm>
              <a:off x="7365042" y="9689271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Oval 119"/>
            <p:cNvSpPr>
              <a:spLocks noChangeArrowheads="1"/>
            </p:cNvSpPr>
            <p:nvPr/>
          </p:nvSpPr>
          <p:spPr bwMode="auto">
            <a:xfrm>
              <a:off x="7365042" y="9689271"/>
              <a:ext cx="8903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Rectangle 120"/>
            <p:cNvSpPr>
              <a:spLocks noChangeArrowheads="1"/>
            </p:cNvSpPr>
            <p:nvPr/>
          </p:nvSpPr>
          <p:spPr bwMode="auto">
            <a:xfrm>
              <a:off x="7873827" y="12924300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121"/>
            <p:cNvSpPr>
              <a:spLocks/>
            </p:cNvSpPr>
            <p:nvPr/>
          </p:nvSpPr>
          <p:spPr bwMode="auto">
            <a:xfrm>
              <a:off x="7873827" y="12924300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122"/>
            <p:cNvSpPr>
              <a:spLocks/>
            </p:cNvSpPr>
            <p:nvPr/>
          </p:nvSpPr>
          <p:spPr bwMode="auto">
            <a:xfrm>
              <a:off x="7873827" y="13015457"/>
              <a:ext cx="95398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123"/>
            <p:cNvSpPr>
              <a:spLocks/>
            </p:cNvSpPr>
            <p:nvPr/>
          </p:nvSpPr>
          <p:spPr bwMode="auto">
            <a:xfrm>
              <a:off x="7964984" y="12917940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124"/>
            <p:cNvSpPr>
              <a:spLocks/>
            </p:cNvSpPr>
            <p:nvPr/>
          </p:nvSpPr>
          <p:spPr bwMode="auto">
            <a:xfrm>
              <a:off x="7867467" y="12924300"/>
              <a:ext cx="97517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Rectangle 125"/>
            <p:cNvSpPr>
              <a:spLocks noChangeArrowheads="1"/>
            </p:cNvSpPr>
            <p:nvPr/>
          </p:nvSpPr>
          <p:spPr bwMode="auto">
            <a:xfrm>
              <a:off x="7873827" y="11957608"/>
              <a:ext cx="99638" cy="9751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126"/>
            <p:cNvSpPr>
              <a:spLocks/>
            </p:cNvSpPr>
            <p:nvPr/>
          </p:nvSpPr>
          <p:spPr bwMode="auto">
            <a:xfrm>
              <a:off x="7873827" y="11957608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127"/>
            <p:cNvSpPr>
              <a:spLocks/>
            </p:cNvSpPr>
            <p:nvPr/>
          </p:nvSpPr>
          <p:spPr bwMode="auto">
            <a:xfrm>
              <a:off x="7873827" y="12046645"/>
              <a:ext cx="95398" cy="0"/>
            </a:xfrm>
            <a:custGeom>
              <a:avLst/>
              <a:gdLst>
                <a:gd name="T0" fmla="*/ 0 w 142"/>
                <a:gd name="T1" fmla="*/ 133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3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128"/>
            <p:cNvSpPr>
              <a:spLocks/>
            </p:cNvSpPr>
            <p:nvPr/>
          </p:nvSpPr>
          <p:spPr bwMode="auto">
            <a:xfrm>
              <a:off x="7964984" y="11951247"/>
              <a:ext cx="0" cy="9539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129"/>
            <p:cNvSpPr>
              <a:spLocks/>
            </p:cNvSpPr>
            <p:nvPr/>
          </p:nvSpPr>
          <p:spPr bwMode="auto">
            <a:xfrm>
              <a:off x="7867467" y="11957608"/>
              <a:ext cx="97517" cy="0"/>
            </a:xfrm>
            <a:custGeom>
              <a:avLst/>
              <a:gdLst>
                <a:gd name="T0" fmla="*/ 142 w 142"/>
                <a:gd name="T1" fmla="*/ 9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Oval 130"/>
            <p:cNvSpPr>
              <a:spLocks noChangeArrowheads="1"/>
            </p:cNvSpPr>
            <p:nvPr/>
          </p:nvSpPr>
          <p:spPr bwMode="auto">
            <a:xfrm>
              <a:off x="8382613" y="12629628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Oval 131"/>
            <p:cNvSpPr>
              <a:spLocks noChangeArrowheads="1"/>
            </p:cNvSpPr>
            <p:nvPr/>
          </p:nvSpPr>
          <p:spPr bwMode="auto">
            <a:xfrm>
              <a:off x="8382613" y="12629628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Oval 132"/>
            <p:cNvSpPr>
              <a:spLocks noChangeArrowheads="1"/>
            </p:cNvSpPr>
            <p:nvPr/>
          </p:nvSpPr>
          <p:spPr bwMode="auto">
            <a:xfrm>
              <a:off x="8382613" y="10615685"/>
              <a:ext cx="93277" cy="93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Oval 133"/>
            <p:cNvSpPr>
              <a:spLocks noChangeArrowheads="1"/>
            </p:cNvSpPr>
            <p:nvPr/>
          </p:nvSpPr>
          <p:spPr bwMode="auto">
            <a:xfrm>
              <a:off x="8382613" y="10615685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Rectangle 134"/>
            <p:cNvSpPr>
              <a:spLocks noChangeArrowheads="1"/>
            </p:cNvSpPr>
            <p:nvPr/>
          </p:nvSpPr>
          <p:spPr bwMode="auto">
            <a:xfrm>
              <a:off x="8891399" y="12788624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135"/>
            <p:cNvSpPr>
              <a:spLocks/>
            </p:cNvSpPr>
            <p:nvPr/>
          </p:nvSpPr>
          <p:spPr bwMode="auto">
            <a:xfrm>
              <a:off x="8891399" y="12788624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136"/>
            <p:cNvSpPr>
              <a:spLocks/>
            </p:cNvSpPr>
            <p:nvPr/>
          </p:nvSpPr>
          <p:spPr bwMode="auto">
            <a:xfrm>
              <a:off x="8891399" y="12879781"/>
              <a:ext cx="97517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137"/>
            <p:cNvSpPr>
              <a:spLocks/>
            </p:cNvSpPr>
            <p:nvPr/>
          </p:nvSpPr>
          <p:spPr bwMode="auto">
            <a:xfrm>
              <a:off x="8982556" y="12782264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138"/>
            <p:cNvSpPr>
              <a:spLocks/>
            </p:cNvSpPr>
            <p:nvPr/>
          </p:nvSpPr>
          <p:spPr bwMode="auto">
            <a:xfrm>
              <a:off x="8885039" y="12788624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Rectangle 139"/>
            <p:cNvSpPr>
              <a:spLocks noChangeArrowheads="1"/>
            </p:cNvSpPr>
            <p:nvPr/>
          </p:nvSpPr>
          <p:spPr bwMode="auto">
            <a:xfrm>
              <a:off x="8891399" y="12551191"/>
              <a:ext cx="99638" cy="9963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140"/>
            <p:cNvSpPr>
              <a:spLocks/>
            </p:cNvSpPr>
            <p:nvPr/>
          </p:nvSpPr>
          <p:spPr bwMode="auto">
            <a:xfrm>
              <a:off x="8891399" y="12551191"/>
              <a:ext cx="0" cy="95397"/>
            </a:xfrm>
            <a:custGeom>
              <a:avLst/>
              <a:gdLst>
                <a:gd name="T0" fmla="*/ 0 h 141"/>
                <a:gd name="T1" fmla="*/ 133 h 141"/>
                <a:gd name="T2" fmla="*/ 141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33"/>
                  </a:lnTo>
                  <a:lnTo>
                    <a:pt x="0" y="141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141"/>
            <p:cNvSpPr>
              <a:spLocks/>
            </p:cNvSpPr>
            <p:nvPr/>
          </p:nvSpPr>
          <p:spPr bwMode="auto">
            <a:xfrm>
              <a:off x="8891399" y="12640228"/>
              <a:ext cx="97517" cy="0"/>
            </a:xfrm>
            <a:custGeom>
              <a:avLst/>
              <a:gdLst>
                <a:gd name="T0" fmla="*/ 0 w 143"/>
                <a:gd name="T1" fmla="*/ 134 w 143"/>
                <a:gd name="T2" fmla="*/ 143 w 1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3">
                  <a:moveTo>
                    <a:pt x="0" y="0"/>
                  </a:moveTo>
                  <a:lnTo>
                    <a:pt x="134" y="0"/>
                  </a:lnTo>
                  <a:lnTo>
                    <a:pt x="143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142"/>
            <p:cNvSpPr>
              <a:spLocks/>
            </p:cNvSpPr>
            <p:nvPr/>
          </p:nvSpPr>
          <p:spPr bwMode="auto">
            <a:xfrm>
              <a:off x="8982556" y="12544830"/>
              <a:ext cx="0" cy="95397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143"/>
            <p:cNvSpPr>
              <a:spLocks/>
            </p:cNvSpPr>
            <p:nvPr/>
          </p:nvSpPr>
          <p:spPr bwMode="auto">
            <a:xfrm>
              <a:off x="8885039" y="12551191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Oval 144"/>
            <p:cNvSpPr>
              <a:spLocks noChangeArrowheads="1"/>
            </p:cNvSpPr>
            <p:nvPr/>
          </p:nvSpPr>
          <p:spPr bwMode="auto">
            <a:xfrm>
              <a:off x="9400185" y="12917940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Oval 145"/>
            <p:cNvSpPr>
              <a:spLocks noChangeArrowheads="1"/>
            </p:cNvSpPr>
            <p:nvPr/>
          </p:nvSpPr>
          <p:spPr bwMode="auto">
            <a:xfrm>
              <a:off x="9400185" y="12917940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Oval 146"/>
            <p:cNvSpPr>
              <a:spLocks noChangeArrowheads="1"/>
            </p:cNvSpPr>
            <p:nvPr/>
          </p:nvSpPr>
          <p:spPr bwMode="auto">
            <a:xfrm>
              <a:off x="9277228" y="12917940"/>
              <a:ext cx="93277" cy="953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Oval 147"/>
            <p:cNvSpPr>
              <a:spLocks noChangeArrowheads="1"/>
            </p:cNvSpPr>
            <p:nvPr/>
          </p:nvSpPr>
          <p:spPr bwMode="auto">
            <a:xfrm>
              <a:off x="9277228" y="12917940"/>
              <a:ext cx="86918" cy="89038"/>
            </a:xfrm>
            <a:prstGeom prst="ellips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Rectangle 148"/>
            <p:cNvSpPr>
              <a:spLocks noChangeArrowheads="1"/>
            </p:cNvSpPr>
            <p:nvPr/>
          </p:nvSpPr>
          <p:spPr bwMode="auto">
            <a:xfrm>
              <a:off x="9908971" y="11889770"/>
              <a:ext cx="99638" cy="9751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149"/>
            <p:cNvSpPr>
              <a:spLocks/>
            </p:cNvSpPr>
            <p:nvPr/>
          </p:nvSpPr>
          <p:spPr bwMode="auto">
            <a:xfrm>
              <a:off x="9908971" y="11889770"/>
              <a:ext cx="0" cy="95397"/>
            </a:xfrm>
            <a:custGeom>
              <a:avLst/>
              <a:gdLst>
                <a:gd name="T0" fmla="*/ 0 h 142"/>
                <a:gd name="T1" fmla="*/ 134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150"/>
            <p:cNvSpPr>
              <a:spLocks/>
            </p:cNvSpPr>
            <p:nvPr/>
          </p:nvSpPr>
          <p:spPr bwMode="auto">
            <a:xfrm>
              <a:off x="9908971" y="11980926"/>
              <a:ext cx="95398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151"/>
            <p:cNvSpPr>
              <a:spLocks/>
            </p:cNvSpPr>
            <p:nvPr/>
          </p:nvSpPr>
          <p:spPr bwMode="auto">
            <a:xfrm>
              <a:off x="10000127" y="11883409"/>
              <a:ext cx="0" cy="97517"/>
            </a:xfrm>
            <a:custGeom>
              <a:avLst/>
              <a:gdLst>
                <a:gd name="T0" fmla="*/ 142 h 142"/>
                <a:gd name="T1" fmla="*/ 8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152"/>
            <p:cNvSpPr>
              <a:spLocks/>
            </p:cNvSpPr>
            <p:nvPr/>
          </p:nvSpPr>
          <p:spPr bwMode="auto">
            <a:xfrm>
              <a:off x="9902610" y="11889770"/>
              <a:ext cx="97517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Rectangle 153"/>
            <p:cNvSpPr>
              <a:spLocks noChangeArrowheads="1"/>
            </p:cNvSpPr>
            <p:nvPr/>
          </p:nvSpPr>
          <p:spPr bwMode="auto">
            <a:xfrm>
              <a:off x="9783893" y="11821931"/>
              <a:ext cx="99638" cy="97517"/>
            </a:xfrm>
            <a:prstGeom prst="rect">
              <a:avLst/>
            </a:prstGeom>
            <a:solidFill>
              <a:srgbClr val="FF07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154"/>
            <p:cNvSpPr>
              <a:spLocks/>
            </p:cNvSpPr>
            <p:nvPr/>
          </p:nvSpPr>
          <p:spPr bwMode="auto">
            <a:xfrm>
              <a:off x="9783893" y="11821931"/>
              <a:ext cx="0" cy="95397"/>
            </a:xfrm>
            <a:custGeom>
              <a:avLst/>
              <a:gdLst>
                <a:gd name="T0" fmla="*/ 0 h 142"/>
                <a:gd name="T1" fmla="*/ 133 h 142"/>
                <a:gd name="T2" fmla="*/ 142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0"/>
                  </a:moveTo>
                  <a:lnTo>
                    <a:pt x="0" y="133"/>
                  </a:lnTo>
                  <a:lnTo>
                    <a:pt x="0" y="142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155"/>
            <p:cNvSpPr>
              <a:spLocks/>
            </p:cNvSpPr>
            <p:nvPr/>
          </p:nvSpPr>
          <p:spPr bwMode="auto">
            <a:xfrm>
              <a:off x="9783893" y="11910969"/>
              <a:ext cx="97517" cy="0"/>
            </a:xfrm>
            <a:custGeom>
              <a:avLst/>
              <a:gdLst>
                <a:gd name="T0" fmla="*/ 0 w 142"/>
                <a:gd name="T1" fmla="*/ 134 w 142"/>
                <a:gd name="T2" fmla="*/ 142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0" y="0"/>
                  </a:moveTo>
                  <a:lnTo>
                    <a:pt x="134" y="0"/>
                  </a:lnTo>
                  <a:lnTo>
                    <a:pt x="142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156"/>
            <p:cNvSpPr>
              <a:spLocks/>
            </p:cNvSpPr>
            <p:nvPr/>
          </p:nvSpPr>
          <p:spPr bwMode="auto">
            <a:xfrm>
              <a:off x="9875051" y="11815571"/>
              <a:ext cx="0" cy="95397"/>
            </a:xfrm>
            <a:custGeom>
              <a:avLst/>
              <a:gdLst>
                <a:gd name="T0" fmla="*/ 142 h 142"/>
                <a:gd name="T1" fmla="*/ 9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157"/>
            <p:cNvSpPr>
              <a:spLocks/>
            </p:cNvSpPr>
            <p:nvPr/>
          </p:nvSpPr>
          <p:spPr bwMode="auto">
            <a:xfrm>
              <a:off x="9779653" y="11821931"/>
              <a:ext cx="95398" cy="0"/>
            </a:xfrm>
            <a:custGeom>
              <a:avLst/>
              <a:gdLst>
                <a:gd name="T0" fmla="*/ 142 w 142"/>
                <a:gd name="T1" fmla="*/ 8 w 142"/>
                <a:gd name="T2" fmla="*/ 0 w 14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2">
                  <a:moveTo>
                    <a:pt x="142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FF070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Rectangle 158"/>
            <p:cNvSpPr>
              <a:spLocks noChangeArrowheads="1"/>
            </p:cNvSpPr>
            <p:nvPr/>
          </p:nvSpPr>
          <p:spPr bwMode="auto">
            <a:xfrm>
              <a:off x="1785358" y="12879781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75" name="Rectangle 159"/>
            <p:cNvSpPr>
              <a:spLocks noChangeArrowheads="1"/>
            </p:cNvSpPr>
            <p:nvPr/>
          </p:nvSpPr>
          <p:spPr bwMode="auto">
            <a:xfrm>
              <a:off x="1670881" y="12063605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0.1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76" name="Rectangle 160"/>
            <p:cNvSpPr>
              <a:spLocks noChangeArrowheads="1"/>
            </p:cNvSpPr>
            <p:nvPr/>
          </p:nvSpPr>
          <p:spPr bwMode="auto">
            <a:xfrm>
              <a:off x="1670881" y="11249547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77" name="Rectangle 161"/>
            <p:cNvSpPr>
              <a:spLocks noChangeArrowheads="1"/>
            </p:cNvSpPr>
            <p:nvPr/>
          </p:nvSpPr>
          <p:spPr bwMode="auto">
            <a:xfrm>
              <a:off x="1670881" y="10435490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0.3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78" name="Rectangle 162"/>
            <p:cNvSpPr>
              <a:spLocks noChangeArrowheads="1"/>
            </p:cNvSpPr>
            <p:nvPr/>
          </p:nvSpPr>
          <p:spPr bwMode="auto">
            <a:xfrm>
              <a:off x="1670881" y="9621433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79" name="Rectangle 163"/>
            <p:cNvSpPr>
              <a:spLocks noChangeArrowheads="1"/>
            </p:cNvSpPr>
            <p:nvPr/>
          </p:nvSpPr>
          <p:spPr bwMode="auto">
            <a:xfrm>
              <a:off x="1670881" y="8807376"/>
              <a:ext cx="1859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80" name="Rectangle 22"/>
            <p:cNvSpPr>
              <a:spLocks noChangeArrowheads="1"/>
            </p:cNvSpPr>
            <p:nvPr/>
          </p:nvSpPr>
          <p:spPr bwMode="auto">
            <a:xfrm>
              <a:off x="1989379" y="12965777"/>
              <a:ext cx="78438" cy="127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936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148</Words>
  <Application>Microsoft Office PowerPoint</Application>
  <PresentationFormat>ユーザー設定</PresentationFormat>
  <Paragraphs>84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Aptos</vt:lpstr>
      <vt:lpstr>Aptos Display</vt:lpstr>
      <vt:lpstr>Arial</vt:lpstr>
      <vt:lpstr>Century Gothic</vt:lpstr>
      <vt:lpstr>Segoe UI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Tatsuhiro</dc:creator>
  <cp:lastModifiedBy>Tatsuhiro</cp:lastModifiedBy>
  <cp:revision>8</cp:revision>
  <dcterms:created xsi:type="dcterms:W3CDTF">2024-09-19T17:17:25Z</dcterms:created>
  <dcterms:modified xsi:type="dcterms:W3CDTF">2025-02-12T14:59:26Z</dcterms:modified>
</cp:coreProperties>
</file>