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2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15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D5EE-97E0-41D1-9A29-5CCC342DE84D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B70F-F61D-4775-AB63-0FC7BC9342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854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D5EE-97E0-41D1-9A29-5CCC342DE84D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B70F-F61D-4775-AB63-0FC7BC9342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64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D5EE-97E0-41D1-9A29-5CCC342DE84D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B70F-F61D-4775-AB63-0FC7BC9342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2941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D5EE-97E0-41D1-9A29-5CCC342DE84D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B70F-F61D-4775-AB63-0FC7BC9342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404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D5EE-97E0-41D1-9A29-5CCC342DE84D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B70F-F61D-4775-AB63-0FC7BC9342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0446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D5EE-97E0-41D1-9A29-5CCC342DE84D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B70F-F61D-4775-AB63-0FC7BC9342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019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D5EE-97E0-41D1-9A29-5CCC342DE84D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B70F-F61D-4775-AB63-0FC7BC9342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7604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D5EE-97E0-41D1-9A29-5CCC342DE84D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B70F-F61D-4775-AB63-0FC7BC9342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026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D5EE-97E0-41D1-9A29-5CCC342DE84D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B70F-F61D-4775-AB63-0FC7BC9342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697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D5EE-97E0-41D1-9A29-5CCC342DE84D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B70F-F61D-4775-AB63-0FC7BC9342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305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D5EE-97E0-41D1-9A29-5CCC342DE84D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CB70F-F61D-4775-AB63-0FC7BC9342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404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BD5EE-97E0-41D1-9A29-5CCC342DE84D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CB70F-F61D-4775-AB63-0FC7BC9342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0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D992A77-1E3F-4D37-CA72-ACAB6B50E417}"/>
              </a:ext>
            </a:extLst>
          </p:cNvPr>
          <p:cNvSpPr txBox="1"/>
          <p:nvPr/>
        </p:nvSpPr>
        <p:spPr>
          <a:xfrm>
            <a:off x="9435099" y="343716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Suppl. Fig.1</a:t>
            </a:r>
            <a:endParaRPr lang="ja-JP" altLang="en-US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E8E3037-DFC1-C9FB-5FB1-CA46D4BC11AE}"/>
              </a:ext>
            </a:extLst>
          </p:cNvPr>
          <p:cNvSpPr txBox="1"/>
          <p:nvPr/>
        </p:nvSpPr>
        <p:spPr>
          <a:xfrm>
            <a:off x="209939" y="1085938"/>
            <a:ext cx="87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Century Gothic" panose="020B0502020202020204" pitchFamily="34" charset="0"/>
              </a:rPr>
              <a:t>(a)</a:t>
            </a:r>
            <a:endParaRPr kumimoji="1" lang="ja-JP" altLang="en-US" dirty="0">
              <a:latin typeface="Century Gothic" panose="020B0502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9CCD55F-DD8B-DA9E-76AE-64D8594E6C92}"/>
              </a:ext>
            </a:extLst>
          </p:cNvPr>
          <p:cNvSpPr txBox="1"/>
          <p:nvPr/>
        </p:nvSpPr>
        <p:spPr>
          <a:xfrm>
            <a:off x="6169807" y="1085938"/>
            <a:ext cx="87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Century Gothic" panose="020B0502020202020204" pitchFamily="34" charset="0"/>
              </a:rPr>
              <a:t>(b)</a:t>
            </a:r>
            <a:endParaRPr kumimoji="1" lang="ja-JP" altLang="en-US" dirty="0">
              <a:latin typeface="Century Gothic" panose="020B0502020202020204" pitchFamily="34" charset="0"/>
            </a:endParaRPr>
          </a:p>
        </p:txBody>
      </p:sp>
      <p:pic>
        <p:nvPicPr>
          <p:cNvPr id="328" name="図 3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71" y="1751298"/>
            <a:ext cx="5749983" cy="3789134"/>
          </a:xfrm>
          <a:prstGeom prst="rect">
            <a:avLst/>
          </a:prstGeom>
        </p:spPr>
      </p:pic>
      <p:pic>
        <p:nvPicPr>
          <p:cNvPr id="329" name="図 3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0347" y="1751298"/>
            <a:ext cx="5749983" cy="3789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15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D992A77-1E3F-4D37-CA72-ACAB6B50E417}"/>
              </a:ext>
            </a:extLst>
          </p:cNvPr>
          <p:cNvSpPr txBox="1"/>
          <p:nvPr/>
        </p:nvSpPr>
        <p:spPr>
          <a:xfrm>
            <a:off x="9435099" y="343716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Suppl. Fig.2</a:t>
            </a:r>
            <a:endParaRPr lang="ja-JP" altLang="en-US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E8E3037-DFC1-C9FB-5FB1-CA46D4BC11AE}"/>
              </a:ext>
            </a:extLst>
          </p:cNvPr>
          <p:cNvSpPr txBox="1"/>
          <p:nvPr/>
        </p:nvSpPr>
        <p:spPr>
          <a:xfrm>
            <a:off x="209939" y="1085938"/>
            <a:ext cx="87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Century Gothic" panose="020B0502020202020204" pitchFamily="34" charset="0"/>
              </a:rPr>
              <a:t>(a)</a:t>
            </a:r>
            <a:endParaRPr kumimoji="1" lang="ja-JP" altLang="en-US" dirty="0">
              <a:latin typeface="Century Gothic" panose="020B0502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9CCD55F-DD8B-DA9E-76AE-64D8594E6C92}"/>
              </a:ext>
            </a:extLst>
          </p:cNvPr>
          <p:cNvSpPr txBox="1"/>
          <p:nvPr/>
        </p:nvSpPr>
        <p:spPr>
          <a:xfrm>
            <a:off x="6169807" y="1085938"/>
            <a:ext cx="87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Century Gothic" panose="020B0502020202020204" pitchFamily="34" charset="0"/>
              </a:rPr>
              <a:t>(b)</a:t>
            </a:r>
            <a:endParaRPr kumimoji="1" lang="ja-JP" altLang="en-US" dirty="0">
              <a:latin typeface="Century Gothic" panose="020B0502020202020204" pitchFamily="34" charset="0"/>
            </a:endParaRPr>
          </a:p>
        </p:txBody>
      </p:sp>
      <p:pic>
        <p:nvPicPr>
          <p:cNvPr id="330" name="図 3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71" y="1688612"/>
            <a:ext cx="5689425" cy="3820676"/>
          </a:xfrm>
          <a:prstGeom prst="rect">
            <a:avLst/>
          </a:prstGeom>
        </p:spPr>
      </p:pic>
      <p:pic>
        <p:nvPicPr>
          <p:cNvPr id="331" name="図 3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962" y="1688612"/>
            <a:ext cx="5689425" cy="382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218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22</Words>
  <Application>Microsoft Office PowerPoint</Application>
  <PresentationFormat>ワイド画面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Segoe UI</vt:lpstr>
      <vt:lpstr>Office テーマ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Tsuyoshi Yamane</dc:creator>
  <cp:lastModifiedBy>Tatsuhiro</cp:lastModifiedBy>
  <cp:revision>3</cp:revision>
  <dcterms:created xsi:type="dcterms:W3CDTF">2025-02-06T08:13:19Z</dcterms:created>
  <dcterms:modified xsi:type="dcterms:W3CDTF">2025-02-12T14:56:54Z</dcterms:modified>
</cp:coreProperties>
</file>