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notesMasterIdLst>
    <p:notesMasterId r:id="rId6"/>
  </p:notesMasterIdLst>
  <p:sldIdLst>
    <p:sldId id="401" r:id="rId2"/>
    <p:sldId id="402" r:id="rId3"/>
    <p:sldId id="403" r:id="rId4"/>
    <p:sldId id="404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4" autoAdjust="0"/>
    <p:restoredTop sz="90438" autoAdjust="0"/>
  </p:normalViewPr>
  <p:slideViewPr>
    <p:cSldViewPr snapToGrid="0">
      <p:cViewPr varScale="1">
        <p:scale>
          <a:sx n="62" d="100"/>
          <a:sy n="62" d="100"/>
        </p:scale>
        <p:origin x="56" y="1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2A5C6-0FF6-4A80-87B7-41D339F0787B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D1B50-143E-4CB4-9B92-1AEF55ACE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814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Alpha</a:t>
            </a:r>
            <a:r>
              <a:rPr kumimoji="1" lang="en-US" altLang="ja-JP" baseline="0" dirty="0"/>
              <a:t> diversity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1B50-143E-4CB4-9B92-1AEF55ACEE5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6881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Beta diversity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1B50-143E-4CB4-9B92-1AEF55ACEE5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8637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Volcano</a:t>
            </a:r>
            <a:r>
              <a:rPr kumimoji="1" lang="en-US" altLang="ja-JP" baseline="0" dirty="0"/>
              <a:t> plot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1B50-143E-4CB4-9B92-1AEF55ACEE5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6696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/>
              <a:t>Bar plot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D1B50-143E-4CB4-9B92-1AEF55ACEE5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7522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B2F8-D0F3-4494-A8DE-7BE1C8CE6134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7F48-9512-4F7F-84F4-61009FA26A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43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B2F8-D0F3-4494-A8DE-7BE1C8CE6134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7F48-9512-4F7F-84F4-61009FA26A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7203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B2F8-D0F3-4494-A8DE-7BE1C8CE6134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7F48-9512-4F7F-84F4-61009FA26A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34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B2F8-D0F3-4494-A8DE-7BE1C8CE6134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7F48-9512-4F7F-84F4-61009FA26A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59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B2F8-D0F3-4494-A8DE-7BE1C8CE6134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7F48-9512-4F7F-84F4-61009FA26A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8441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B2F8-D0F3-4494-A8DE-7BE1C8CE6134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7F48-9512-4F7F-84F4-61009FA26A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1232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B2F8-D0F3-4494-A8DE-7BE1C8CE6134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7F48-9512-4F7F-84F4-61009FA26A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6952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B2F8-D0F3-4494-A8DE-7BE1C8CE6134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7F48-9512-4F7F-84F4-61009FA26A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595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B2F8-D0F3-4494-A8DE-7BE1C8CE6134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7F48-9512-4F7F-84F4-61009FA26A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620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B2F8-D0F3-4494-A8DE-7BE1C8CE6134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7F48-9512-4F7F-84F4-61009FA26A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23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B2F8-D0F3-4494-A8DE-7BE1C8CE6134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47F48-9512-4F7F-84F4-61009FA26A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468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BB2F8-D0F3-4494-A8DE-7BE1C8CE6134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47F48-9512-4F7F-84F4-61009FA26A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868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D992A77-1E3F-4D37-CA72-ACAB6B50E417}"/>
              </a:ext>
            </a:extLst>
          </p:cNvPr>
          <p:cNvSpPr txBox="1"/>
          <p:nvPr/>
        </p:nvSpPr>
        <p:spPr>
          <a:xfrm>
            <a:off x="9435099" y="343716"/>
            <a:ext cx="1880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Suppl. Fig.5</a:t>
            </a:r>
            <a:endParaRPr lang="ja-JP" altLang="en-US" sz="2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524000" y="933262"/>
            <a:ext cx="9144000" cy="5570220"/>
            <a:chOff x="1524000" y="933262"/>
            <a:chExt cx="9144000" cy="5570220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24000" y="933262"/>
              <a:ext cx="9144000" cy="5570220"/>
            </a:xfrm>
            <a:prstGeom prst="rect">
              <a:avLst/>
            </a:prstGeom>
          </p:spPr>
        </p:pic>
        <p:sp>
          <p:nvSpPr>
            <p:cNvPr id="3" name="正方形/長方形 2"/>
            <p:cNvSpPr/>
            <p:nvPr/>
          </p:nvSpPr>
          <p:spPr>
            <a:xfrm>
              <a:off x="1524000" y="6065134"/>
              <a:ext cx="918258" cy="185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9708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D992A77-1E3F-4D37-CA72-ACAB6B50E417}"/>
              </a:ext>
            </a:extLst>
          </p:cNvPr>
          <p:cNvSpPr txBox="1"/>
          <p:nvPr/>
        </p:nvSpPr>
        <p:spPr>
          <a:xfrm>
            <a:off x="9435098" y="343716"/>
            <a:ext cx="1880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Suppl. Fig.6</a:t>
            </a:r>
            <a:endParaRPr lang="ja-JP" altLang="en-US" sz="2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3601940" y="435772"/>
            <a:ext cx="5332511" cy="5998079"/>
            <a:chOff x="3601940" y="435772"/>
            <a:chExt cx="5332511" cy="5998079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3601940" y="435772"/>
              <a:ext cx="5332511" cy="5998079"/>
              <a:chOff x="3601940" y="435772"/>
              <a:chExt cx="5332511" cy="5998079"/>
            </a:xfrm>
          </p:grpSpPr>
          <p:grpSp>
            <p:nvGrpSpPr>
              <p:cNvPr id="7" name="グループ化 6"/>
              <p:cNvGrpSpPr/>
              <p:nvPr/>
            </p:nvGrpSpPr>
            <p:grpSpPr>
              <a:xfrm>
                <a:off x="3601940" y="435772"/>
                <a:ext cx="5332511" cy="5896243"/>
                <a:chOff x="2049364" y="73821"/>
                <a:chExt cx="5332511" cy="5896243"/>
              </a:xfrm>
            </p:grpSpPr>
            <p:pic>
              <p:nvPicPr>
                <p:cNvPr id="2" name="図 1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049364" y="73821"/>
                  <a:ext cx="5332511" cy="5802451"/>
                </a:xfrm>
                <a:prstGeom prst="rect">
                  <a:avLst/>
                </a:prstGeom>
              </p:spPr>
            </p:pic>
            <p:sp>
              <p:nvSpPr>
                <p:cNvPr id="3" name="テキスト ボックス 2"/>
                <p:cNvSpPr txBox="1"/>
                <p:nvPr/>
              </p:nvSpPr>
              <p:spPr>
                <a:xfrm>
                  <a:off x="4457699" y="5662287"/>
                  <a:ext cx="1038225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E-E</a:t>
                  </a:r>
                  <a:endParaRPr kumimoji="1" lang="ja-JP" altLang="en-US" sz="1400" dirty="0"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  <p:sp>
              <p:nvSpPr>
                <p:cNvPr id="4" name="テキスト ボックス 3"/>
                <p:cNvSpPr txBox="1"/>
                <p:nvPr/>
              </p:nvSpPr>
              <p:spPr>
                <a:xfrm>
                  <a:off x="5755481" y="5662287"/>
                  <a:ext cx="1385887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NE-E</a:t>
                  </a:r>
                  <a:endParaRPr kumimoji="1" lang="ja-JP" altLang="en-US" sz="1400" dirty="0"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  <p:sp>
              <p:nvSpPr>
                <p:cNvPr id="5" name="テキスト ボックス 4"/>
                <p:cNvSpPr txBox="1"/>
                <p:nvPr/>
              </p:nvSpPr>
              <p:spPr>
                <a:xfrm>
                  <a:off x="2807489" y="5662287"/>
                  <a:ext cx="1385887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NE-NE</a:t>
                  </a:r>
                  <a:endParaRPr kumimoji="1" lang="ja-JP" altLang="en-US" sz="1400" dirty="0"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</p:grpSp>
          <p:sp>
            <p:nvSpPr>
              <p:cNvPr id="6" name="正方形/長方形 5"/>
              <p:cNvSpPr/>
              <p:nvPr/>
            </p:nvSpPr>
            <p:spPr>
              <a:xfrm>
                <a:off x="4625701" y="6024238"/>
                <a:ext cx="3822853" cy="4096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テキスト ボックス 9"/>
            <p:cNvSpPr txBox="1"/>
            <p:nvPr/>
          </p:nvSpPr>
          <p:spPr>
            <a:xfrm>
              <a:off x="5629619" y="6012492"/>
              <a:ext cx="179575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E-E</a:t>
              </a:r>
              <a:endPara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4145809" y="6012492"/>
              <a:ext cx="17873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IE-IE</a:t>
              </a:r>
              <a:endPara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7119065" y="6012492"/>
              <a:ext cx="17873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IE-E</a:t>
              </a:r>
              <a:endPara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0993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408360" y="328328"/>
            <a:ext cx="5852260" cy="5957793"/>
            <a:chOff x="1884360" y="328327"/>
            <a:chExt cx="5852260" cy="5957793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 rotWithShape="1">
            <a:blip r:embed="rId3"/>
            <a:srcRect l="-1" r="406"/>
            <a:stretch/>
          </p:blipFill>
          <p:spPr>
            <a:xfrm>
              <a:off x="1884360" y="328327"/>
              <a:ext cx="5852260" cy="5865138"/>
            </a:xfrm>
            <a:prstGeom prst="rect">
              <a:avLst/>
            </a:prstGeom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5510253" y="6009121"/>
              <a:ext cx="167772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Effective donor</a:t>
              </a:r>
              <a:endPara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2712721" y="6009121"/>
              <a:ext cx="169230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Ineffective donor</a:t>
              </a:r>
              <a:endPara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D992A77-1E3F-4D37-CA72-ACAB6B50E417}"/>
              </a:ext>
            </a:extLst>
          </p:cNvPr>
          <p:cNvSpPr txBox="1"/>
          <p:nvPr/>
        </p:nvSpPr>
        <p:spPr>
          <a:xfrm>
            <a:off x="9435098" y="343716"/>
            <a:ext cx="1880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Suppl. Fig.7</a:t>
            </a:r>
            <a:endParaRPr lang="ja-JP" altLang="en-US" sz="2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80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965110" y="309974"/>
            <a:ext cx="10261780" cy="6516767"/>
            <a:chOff x="965110" y="309974"/>
            <a:chExt cx="10261780" cy="6516767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5110" y="366789"/>
              <a:ext cx="10261780" cy="6459952"/>
            </a:xfrm>
            <a:prstGeom prst="rect">
              <a:avLst/>
            </a:prstGeom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965110" y="309974"/>
              <a:ext cx="366917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latin typeface="Segoe UI" panose="020B0502040204020203" pitchFamily="34" charset="0"/>
                  <a:ea typeface="Segoe UI Black" panose="020B0A02040204020203" pitchFamily="34" charset="0"/>
                  <a:cs typeface="Segoe UI" panose="020B0502040204020203" pitchFamily="34" charset="0"/>
                </a:rPr>
                <a:t>Enriched KEGG module in effective donor</a:t>
              </a:r>
              <a:endParaRPr kumimoji="1" lang="ja-JP" altLang="en-US" sz="14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965110" y="3483918"/>
              <a:ext cx="397728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latin typeface="Segoe UI" panose="020B0502040204020203" pitchFamily="34" charset="0"/>
                  <a:ea typeface="Segoe UI Black" panose="020B0A02040204020203" pitchFamily="34" charset="0"/>
                  <a:cs typeface="Segoe UI" panose="020B0502040204020203" pitchFamily="34" charset="0"/>
                </a:rPr>
                <a:t>Enriched KEGG module in ineffective donor</a:t>
              </a:r>
              <a:endParaRPr kumimoji="1" lang="ja-JP" altLang="en-US" sz="14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D992A77-1E3F-4D37-CA72-ACAB6B50E417}"/>
              </a:ext>
            </a:extLst>
          </p:cNvPr>
          <p:cNvSpPr txBox="1"/>
          <p:nvPr/>
        </p:nvSpPr>
        <p:spPr>
          <a:xfrm>
            <a:off x="9435098" y="96066"/>
            <a:ext cx="1880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Suppl. Fig.8</a:t>
            </a:r>
            <a:endParaRPr lang="ja-JP" altLang="en-US" sz="2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760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266985</TotalTime>
  <Words>54</Words>
  <Application>Microsoft Office PowerPoint</Application>
  <PresentationFormat>ワイド画面</PresentationFormat>
  <Paragraphs>22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Meiryo UI</vt:lpstr>
      <vt:lpstr>Arial</vt:lpstr>
      <vt:lpstr>Calibri</vt:lpstr>
      <vt:lpstr>Calibri Light</vt:lpstr>
      <vt:lpstr>Segoe UI</vt:lpstr>
      <vt:lpstr>Office 2013 - 2022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便　秘</dc:title>
  <dc:creator>Tsuyoshi Yamane</dc:creator>
  <cp:lastModifiedBy>Tatsuhiro</cp:lastModifiedBy>
  <cp:revision>411</cp:revision>
  <dcterms:created xsi:type="dcterms:W3CDTF">2021-06-18T01:49:43Z</dcterms:created>
  <dcterms:modified xsi:type="dcterms:W3CDTF">2025-02-12T14:59:09Z</dcterms:modified>
</cp:coreProperties>
</file>