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BREUILLARD" initials="CB" lastIdx="1" clrIdx="0">
    <p:extLst>
      <p:ext uri="{19B8F6BF-5375-455C-9EA6-DF929625EA0E}">
        <p15:presenceInfo xmlns:p15="http://schemas.microsoft.com/office/powerpoint/2012/main" userId="S-1-5-21-2901163039-3281240111-3707936290-3124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E912E7-9FF2-41BE-B036-4CB0A4B8F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35EE42B-ECD2-48D4-AFCD-B5A98218D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2FF80F-3FBA-4611-B949-9F143FD2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BEDA7C-330F-4DA4-8514-81D52DCB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6889D-4727-4344-A56F-ECBCE041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09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D23E21-3FEA-47DD-9332-AD135C3AE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E5758E5-6155-4570-9F68-7ABF86ECF5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0D6234-7A89-48DC-9469-1D453EED6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4EB442-68B4-4165-9D83-4A73F8175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C23C0A-C549-4976-8CCC-0DB6ED36B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58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E9BF74-2C2D-4D08-91D6-9FCD7087E8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CC3540-5BCC-42EA-8BD7-A9C7F4C21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A20B87-A8C0-4893-880D-F26DBD7E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A7335-49EB-4A7A-A228-D2C5F343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52C55C-9C41-4A1D-897D-52448A32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02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EB2947-43A1-4C07-A2D4-462AF643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F9A7D2-CC2D-4900-8080-65F2A990E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FB577B-C0B5-430D-9EF3-D2BBD771A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4A0C3A-7ED4-4E0D-9C9F-5BFCACBAA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B97A54-25EA-4ADA-B56C-E529B0D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09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079B3B-D53C-4633-99DB-C8EA80532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2B702F-AEC7-4564-8A50-EDBEE5CB1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42DF76-826E-42C7-84FA-5AC59788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15E955-2587-429D-8C2C-73DB1B16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2D8564-B1AC-4CCA-BC0C-B2B4C28B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06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77257F-C0AD-40BD-A956-D538CB0F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A76FD6-BA23-4687-8961-A8C0D0302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A4A8F4-E51B-4BAC-A7D1-D75BB166F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3C5C4C-544E-45AE-A6C2-9B2AC771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058EBE-5988-4904-986E-B981613C8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9BC40B-122A-4EC1-999E-AA55AD7A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66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482358-000C-4799-897D-401B134F9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50688-A44C-4507-8CCB-B368B885B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6DC5C5-FA18-487F-B081-EE297CC2E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0B3F672-CE0E-4DA8-A696-6061BB6DA4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C17E6E7-8ABA-4BF9-A1CF-7B34B7DAA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BB19EF8-91E9-4971-B00F-0AF345FA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94477F-5063-4D98-8B31-598796C9D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321350-1904-4746-90B3-C6E364DD2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59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1DDAA-DDBC-4151-8D34-4C18AE11C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64F328-093A-49CC-A792-634B3549B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FB2176-41FF-4B03-9FFB-D6C03C7E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F8A6060-8BF6-426A-B420-A2D9C255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03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776D41B-A022-4300-8B5F-35822C795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129071-5209-4D57-B519-3398D2476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67AD39-31A5-498F-A60A-B044F4392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5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034E69-8EF9-424E-94E3-52668AB24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A4BFE6-6868-4FBE-837E-FEAFA01D9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2842C0-B2F8-4756-8446-622170B5F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71725D-F20A-45AE-9D15-309498D29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B5FEDE-9E72-442B-B4FF-1294ABED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2D1A2E-1F37-4204-B9C0-AD4FCCF3F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1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49A242-7E02-480E-BE35-AACB3B3F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982F867-223F-44C2-A30F-BE63031AD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B62124-59B4-45E0-97F8-A8FAB3670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BA176D-CC14-49A3-8B9C-22344C0A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29F864-C903-4A4B-99F9-7F024A1B5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FD1AE6-E8A4-4806-B92A-8C0F0204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68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66D052-AF75-4CFA-BCEE-CB79304CD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103946-4D4F-411D-A263-1C9A6D983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0FAFD5-7D37-4A59-A303-FC8012DBF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25F3BB-509D-4A86-9116-DC76E9F70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F79C73-05BB-4D73-9D70-93538B77C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27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234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Akt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EDL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E5">
            <a:extLst>
              <a:ext uri="{FF2B5EF4-FFF2-40B4-BE49-F238E27FC236}">
                <a16:creationId xmlns:a16="http://schemas.microsoft.com/office/drawing/2014/main" id="{9C979687-6374-40A0-BF67-73E824FE8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0" t="46923" r="9966" b="23622"/>
          <a:stretch/>
        </p:blipFill>
        <p:spPr bwMode="auto">
          <a:xfrm>
            <a:off x="2205593" y="1164340"/>
            <a:ext cx="5253061" cy="27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7" name="Picture 3" descr="E8">
            <a:extLst>
              <a:ext uri="{FF2B5EF4-FFF2-40B4-BE49-F238E27FC236}">
                <a16:creationId xmlns:a16="http://schemas.microsoft.com/office/drawing/2014/main" id="{C28E0DDB-04BE-496F-95B5-B30F67F5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97"/>
          <a:stretch>
            <a:fillRect/>
          </a:stretch>
        </p:blipFill>
        <p:spPr bwMode="auto">
          <a:xfrm>
            <a:off x="2223944" y="5516275"/>
            <a:ext cx="5359111" cy="42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14878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03782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521245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36349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67447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72751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36811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3750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37734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689" y="4854623"/>
            <a:ext cx="6097" cy="1201016"/>
          </a:xfrm>
          <a:prstGeom prst="rect">
            <a:avLst/>
          </a:prstGeom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37869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6475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5365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38622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1731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2262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38668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3873752"/>
            <a:ext cx="1553874" cy="109457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9" name="Picture 5" descr="E7">
            <a:extLst>
              <a:ext uri="{FF2B5EF4-FFF2-40B4-BE49-F238E27FC236}">
                <a16:creationId xmlns:a16="http://schemas.microsoft.com/office/drawing/2014/main" id="{E1C76D90-58E7-498D-9EB5-92E5E382B3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7" t="5095"/>
          <a:stretch/>
        </p:blipFill>
        <p:spPr bwMode="auto">
          <a:xfrm>
            <a:off x="2223944" y="4067000"/>
            <a:ext cx="5347719" cy="36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94" y="3385511"/>
            <a:ext cx="6097" cy="1201016"/>
          </a:xfrm>
          <a:prstGeom prst="rect">
            <a:avLst/>
          </a:prstGeom>
        </p:spPr>
      </p:pic>
      <p:sp>
        <p:nvSpPr>
          <p:cNvPr id="107" name="Rectangle 10">
            <a:extLst>
              <a:ext uri="{FF2B5EF4-FFF2-40B4-BE49-F238E27FC236}">
                <a16:creationId xmlns:a16="http://schemas.microsoft.com/office/drawing/2014/main" id="{E1F2D2CD-202B-481F-984A-029CB30B2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190" y="2224234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1">
            <a:extLst>
              <a:ext uri="{FF2B5EF4-FFF2-40B4-BE49-F238E27FC236}">
                <a16:creationId xmlns:a16="http://schemas.microsoft.com/office/drawing/2014/main" id="{20A3FAC0-5189-4335-8EDB-9799A4EA4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354" y="211327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8654" y="2318383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Freeform 41">
            <a:extLst>
              <a:ext uri="{FF2B5EF4-FFF2-40B4-BE49-F238E27FC236}">
                <a16:creationId xmlns:a16="http://schemas.microsoft.com/office/drawing/2014/main" id="{2983CBFD-A6FA-45FD-972C-EC8FC36383F9}"/>
              </a:ext>
            </a:extLst>
          </p:cNvPr>
          <p:cNvSpPr>
            <a:spLocks/>
          </p:cNvSpPr>
          <p:nvPr/>
        </p:nvSpPr>
        <p:spPr bwMode="auto">
          <a:xfrm>
            <a:off x="2372735" y="243894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140691F4-CC8D-4FFF-AFBF-365A9A9A38E8}"/>
              </a:ext>
            </a:extLst>
          </p:cNvPr>
          <p:cNvSpPr/>
          <p:nvPr/>
        </p:nvSpPr>
        <p:spPr>
          <a:xfrm>
            <a:off x="3202567" y="174993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AE739553-8BF5-422B-B9C4-82C0E3FA5033}"/>
              </a:ext>
            </a:extLst>
          </p:cNvPr>
          <p:cNvSpPr/>
          <p:nvPr/>
        </p:nvSpPr>
        <p:spPr>
          <a:xfrm>
            <a:off x="5267206" y="180296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13" name="Freeform 41">
            <a:extLst>
              <a:ext uri="{FF2B5EF4-FFF2-40B4-BE49-F238E27FC236}">
                <a16:creationId xmlns:a16="http://schemas.microsoft.com/office/drawing/2014/main" id="{A315ACCD-E695-41F7-8556-A0048FD854D2}"/>
              </a:ext>
            </a:extLst>
          </p:cNvPr>
          <p:cNvSpPr>
            <a:spLocks/>
          </p:cNvSpPr>
          <p:nvPr/>
        </p:nvSpPr>
        <p:spPr bwMode="auto">
          <a:xfrm>
            <a:off x="3513423" y="244356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4" name="Freeform 41">
            <a:extLst>
              <a:ext uri="{FF2B5EF4-FFF2-40B4-BE49-F238E27FC236}">
                <a16:creationId xmlns:a16="http://schemas.microsoft.com/office/drawing/2014/main" id="{96C38B0B-4164-4792-ABD7-CF1270C6FE3A}"/>
              </a:ext>
            </a:extLst>
          </p:cNvPr>
          <p:cNvSpPr>
            <a:spLocks/>
          </p:cNvSpPr>
          <p:nvPr/>
        </p:nvSpPr>
        <p:spPr bwMode="auto">
          <a:xfrm>
            <a:off x="4666956" y="245048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5" name="Picture 4" descr="E6">
            <a:extLst>
              <a:ext uri="{FF2B5EF4-FFF2-40B4-BE49-F238E27FC236}">
                <a16:creationId xmlns:a16="http://schemas.microsoft.com/office/drawing/2014/main" id="{AD008A76-EB58-45F4-9289-02224475C1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3" t="22509" b="-1"/>
          <a:stretch/>
        </p:blipFill>
        <p:spPr bwMode="auto">
          <a:xfrm>
            <a:off x="2205814" y="2650651"/>
            <a:ext cx="5377462" cy="312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Rectangle 115">
            <a:extLst>
              <a:ext uri="{FF2B5EF4-FFF2-40B4-BE49-F238E27FC236}">
                <a16:creationId xmlns:a16="http://schemas.microsoft.com/office/drawing/2014/main" id="{15C7A6E8-1CFE-4935-88F6-F38DA3F93F19}"/>
              </a:ext>
            </a:extLst>
          </p:cNvPr>
          <p:cNvSpPr/>
          <p:nvPr/>
        </p:nvSpPr>
        <p:spPr>
          <a:xfrm>
            <a:off x="6372630" y="172790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117" name="Image 116">
            <a:extLst>
              <a:ext uri="{FF2B5EF4-FFF2-40B4-BE49-F238E27FC236}">
                <a16:creationId xmlns:a16="http://schemas.microsoft.com/office/drawing/2014/main" id="{F4C1FF63-8BB6-4DFC-943F-58003F925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412" y="1924666"/>
            <a:ext cx="6097" cy="1201016"/>
          </a:xfrm>
          <a:prstGeom prst="rect">
            <a:avLst/>
          </a:prstGeom>
        </p:spPr>
      </p:pic>
      <p:pic>
        <p:nvPicPr>
          <p:cNvPr id="118" name="Image 117">
            <a:extLst>
              <a:ext uri="{FF2B5EF4-FFF2-40B4-BE49-F238E27FC236}">
                <a16:creationId xmlns:a16="http://schemas.microsoft.com/office/drawing/2014/main" id="{C0D7971D-0A27-4DBD-ADD9-A5B59CF129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5129" y="1918534"/>
            <a:ext cx="6097" cy="1201016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017" y="360268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689" y="4860680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757" y="3380999"/>
            <a:ext cx="6097" cy="1201016"/>
          </a:xfrm>
          <a:prstGeom prst="rect">
            <a:avLst/>
          </a:prstGeom>
        </p:spPr>
      </p:pic>
      <p:pic>
        <p:nvPicPr>
          <p:cNvPr id="122" name="Image 121">
            <a:extLst>
              <a:ext uri="{FF2B5EF4-FFF2-40B4-BE49-F238E27FC236}">
                <a16:creationId xmlns:a16="http://schemas.microsoft.com/office/drawing/2014/main" id="{CAF05965-4B4E-4B31-92ED-C224D3B8E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804" y="1918534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590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234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Akt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lang="fr-FR" altLang="fr-FR" baseline="30000" dirty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i="0" u="none" strike="noStrike" cap="none" normalizeH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Gastrocnemius</a:t>
            </a:r>
            <a:endParaRPr kumimoji="0" lang="fr-FR" altLang="fr-FR" sz="1200" i="0" u="none" strike="noStrike" cap="none" normalizeH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08803"/>
            <a:ext cx="483901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       PP                                  PA                PP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1978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529627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235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621211" y="48344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813308" y="48875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262459" y="55373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84562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73466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90928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406033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37131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42435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40649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4056632"/>
            <a:ext cx="1553874" cy="99971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" name="Picture 2" descr="mb 5">
            <a:extLst>
              <a:ext uri="{FF2B5EF4-FFF2-40B4-BE49-F238E27FC236}">
                <a16:creationId xmlns:a16="http://schemas.microsoft.com/office/drawing/2014/main" id="{FD981847-DEF0-46BB-B4EB-7A26ECD65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277" y="1160265"/>
            <a:ext cx="5143864" cy="522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mb 7">
            <a:extLst>
              <a:ext uri="{FF2B5EF4-FFF2-40B4-BE49-F238E27FC236}">
                <a16:creationId xmlns:a16="http://schemas.microsoft.com/office/drawing/2014/main" id="{BBF4DD89-4015-414F-95C7-BF2576924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49"/>
          <a:stretch>
            <a:fillRect/>
          </a:stretch>
        </p:blipFill>
        <p:spPr bwMode="auto">
          <a:xfrm>
            <a:off x="2291633" y="4206512"/>
            <a:ext cx="5429174" cy="47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94" y="358363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757" y="3579119"/>
            <a:ext cx="6097" cy="1201016"/>
          </a:xfrm>
          <a:prstGeom prst="rect">
            <a:avLst/>
          </a:prstGeom>
        </p:spPr>
      </p:pic>
      <p:sp>
        <p:nvSpPr>
          <p:cNvPr id="58" name="Freeform 41">
            <a:extLst>
              <a:ext uri="{FF2B5EF4-FFF2-40B4-BE49-F238E27FC236}">
                <a16:creationId xmlns:a16="http://schemas.microsoft.com/office/drawing/2014/main" id="{08090831-1D64-4243-BAB3-4DB8D9EC7239}"/>
              </a:ext>
            </a:extLst>
          </p:cNvPr>
          <p:cNvSpPr>
            <a:spLocks/>
          </p:cNvSpPr>
          <p:nvPr/>
        </p:nvSpPr>
        <p:spPr bwMode="auto">
          <a:xfrm>
            <a:off x="3545879" y="5535930"/>
            <a:ext cx="1553874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" name="Picture 5" descr="mb 6">
            <a:extLst>
              <a:ext uri="{FF2B5EF4-FFF2-40B4-BE49-F238E27FC236}">
                <a16:creationId xmlns:a16="http://schemas.microsoft.com/office/drawing/2014/main" id="{B1EB841D-0504-4C2E-97DC-4A01929A4D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48" b="9448"/>
          <a:stretch>
            <a:fillRect/>
          </a:stretch>
        </p:blipFill>
        <p:spPr bwMode="auto">
          <a:xfrm>
            <a:off x="2286242" y="5654225"/>
            <a:ext cx="5193178" cy="48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689" y="5020700"/>
            <a:ext cx="6097" cy="120101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286" y="5014643"/>
            <a:ext cx="6097" cy="1201016"/>
          </a:xfrm>
          <a:prstGeom prst="rect">
            <a:avLst/>
          </a:prstGeom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37869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017" y="360268"/>
            <a:ext cx="6097" cy="1201016"/>
          </a:xfrm>
          <a:prstGeom prst="rect">
            <a:avLst/>
          </a:prstGeom>
        </p:spPr>
      </p:pic>
      <p:sp>
        <p:nvSpPr>
          <p:cNvPr id="61" name="Rectangle 10">
            <a:extLst>
              <a:ext uri="{FF2B5EF4-FFF2-40B4-BE49-F238E27FC236}">
                <a16:creationId xmlns:a16="http://schemas.microsoft.com/office/drawing/2014/main" id="{45BBEADC-7D95-47A2-88A2-83F698A2D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30730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1">
            <a:extLst>
              <a:ext uri="{FF2B5EF4-FFF2-40B4-BE49-F238E27FC236}">
                <a16:creationId xmlns:a16="http://schemas.microsoft.com/office/drawing/2014/main" id="{C834F673-0518-493C-92E7-39DAC92A40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19635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12">
            <a:extLst>
              <a:ext uri="{FF2B5EF4-FFF2-40B4-BE49-F238E27FC236}">
                <a16:creationId xmlns:a16="http://schemas.microsoft.com/office/drawing/2014/main" id="{EDAE108C-6B2E-42B2-B0B9-689118B9D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237097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Freeform 41">
            <a:extLst>
              <a:ext uri="{FF2B5EF4-FFF2-40B4-BE49-F238E27FC236}">
                <a16:creationId xmlns:a16="http://schemas.microsoft.com/office/drawing/2014/main" id="{2E60B8B7-F286-4E2E-8B1F-C2E965BD3793}"/>
              </a:ext>
            </a:extLst>
          </p:cNvPr>
          <p:cNvSpPr>
            <a:spLocks/>
          </p:cNvSpPr>
          <p:nvPr/>
        </p:nvSpPr>
        <p:spPr bwMode="auto">
          <a:xfrm>
            <a:off x="2372514" y="25220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4955E23-0FD6-498E-941B-B601FAD116ED}"/>
              </a:ext>
            </a:extLst>
          </p:cNvPr>
          <p:cNvSpPr/>
          <p:nvPr/>
        </p:nvSpPr>
        <p:spPr>
          <a:xfrm>
            <a:off x="3202346" y="183300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1B30558-926F-4AF3-983E-03F3D2201B58}"/>
              </a:ext>
            </a:extLst>
          </p:cNvPr>
          <p:cNvSpPr/>
          <p:nvPr/>
        </p:nvSpPr>
        <p:spPr>
          <a:xfrm>
            <a:off x="5266985" y="188603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6" name="Freeform 41">
            <a:extLst>
              <a:ext uri="{FF2B5EF4-FFF2-40B4-BE49-F238E27FC236}">
                <a16:creationId xmlns:a16="http://schemas.microsoft.com/office/drawing/2014/main" id="{2127D013-4FE4-4039-BB2F-D4B063AE5222}"/>
              </a:ext>
            </a:extLst>
          </p:cNvPr>
          <p:cNvSpPr>
            <a:spLocks/>
          </p:cNvSpPr>
          <p:nvPr/>
        </p:nvSpPr>
        <p:spPr bwMode="auto">
          <a:xfrm>
            <a:off x="3513202" y="252664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Freeform 41">
            <a:extLst>
              <a:ext uri="{FF2B5EF4-FFF2-40B4-BE49-F238E27FC236}">
                <a16:creationId xmlns:a16="http://schemas.microsoft.com/office/drawing/2014/main" id="{2D549C0E-40E1-47E9-A61D-74FE77D59877}"/>
              </a:ext>
            </a:extLst>
          </p:cNvPr>
          <p:cNvSpPr>
            <a:spLocks/>
          </p:cNvSpPr>
          <p:nvPr/>
        </p:nvSpPr>
        <p:spPr bwMode="auto">
          <a:xfrm>
            <a:off x="4666735" y="25335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4A94792-AE25-4E72-A59F-C12ADC9E55F3}"/>
              </a:ext>
            </a:extLst>
          </p:cNvPr>
          <p:cNvSpPr/>
          <p:nvPr/>
        </p:nvSpPr>
        <p:spPr>
          <a:xfrm>
            <a:off x="6372409" y="181097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79" name="Picture 4" descr="mb 8">
            <a:extLst>
              <a:ext uri="{FF2B5EF4-FFF2-40B4-BE49-F238E27FC236}">
                <a16:creationId xmlns:a16="http://schemas.microsoft.com/office/drawing/2014/main" id="{C29FE1EA-22E0-4B17-B8DF-8A325E834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32"/>
          <a:stretch>
            <a:fillRect/>
          </a:stretch>
        </p:blipFill>
        <p:spPr bwMode="auto">
          <a:xfrm>
            <a:off x="2323277" y="2728145"/>
            <a:ext cx="5143864" cy="46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3510A5E1-D000-4FC6-8201-1F6C24C5C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2191" y="2007739"/>
            <a:ext cx="6097" cy="1201016"/>
          </a:xfrm>
          <a:prstGeom prst="rect">
            <a:avLst/>
          </a:prstGeom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B7D3C591-4502-472F-A06D-1A0C23AED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908" y="2001607"/>
            <a:ext cx="6097" cy="1201016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0890AEB2-1233-479C-B2D6-87FF50164F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3583" y="2001607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98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234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Akt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Plantaris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6475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5365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38622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1731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2262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38668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3873752"/>
            <a:ext cx="1553874" cy="9323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0" name="Picture 2" descr="mb 5">
            <a:extLst>
              <a:ext uri="{FF2B5EF4-FFF2-40B4-BE49-F238E27FC236}">
                <a16:creationId xmlns:a16="http://schemas.microsoft.com/office/drawing/2014/main" id="{E56CA3CA-22ED-40E9-9968-2825EBD32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050" y="1111292"/>
            <a:ext cx="5546014" cy="53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mb 7">
            <a:extLst>
              <a:ext uri="{FF2B5EF4-FFF2-40B4-BE49-F238E27FC236}">
                <a16:creationId xmlns:a16="http://schemas.microsoft.com/office/drawing/2014/main" id="{F937B6A6-4710-4922-9B37-A931FFC227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3581"/>
          <a:stretch/>
        </p:blipFill>
        <p:spPr bwMode="auto">
          <a:xfrm>
            <a:off x="2121182" y="4052673"/>
            <a:ext cx="5565898" cy="34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94" y="338551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757" y="3380999"/>
            <a:ext cx="6097" cy="1201016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017" y="360268"/>
            <a:ext cx="6097" cy="1201016"/>
          </a:xfrm>
          <a:prstGeom prst="rect">
            <a:avLst/>
          </a:prstGeom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37869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10">
            <a:extLst>
              <a:ext uri="{FF2B5EF4-FFF2-40B4-BE49-F238E27FC236}">
                <a16:creationId xmlns:a16="http://schemas.microsoft.com/office/drawing/2014/main" id="{15990F36-3B07-4A1F-909D-4BDDE8BDA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974" y="53088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561A53C6-351F-4203-905E-AAA424259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2138" y="51978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2">
            <a:extLst>
              <a:ext uri="{FF2B5EF4-FFF2-40B4-BE49-F238E27FC236}">
                <a16:creationId xmlns:a16="http://schemas.microsoft.com/office/drawing/2014/main" id="{DD6B8960-19B0-4BE1-A546-0DEAC86AE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138" y="537247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Freeform 41">
            <a:extLst>
              <a:ext uri="{FF2B5EF4-FFF2-40B4-BE49-F238E27FC236}">
                <a16:creationId xmlns:a16="http://schemas.microsoft.com/office/drawing/2014/main" id="{860136C4-74AB-4005-964C-E2DC23EB2B61}"/>
              </a:ext>
            </a:extLst>
          </p:cNvPr>
          <p:cNvSpPr>
            <a:spLocks/>
          </p:cNvSpPr>
          <p:nvPr/>
        </p:nvSpPr>
        <p:spPr bwMode="auto">
          <a:xfrm>
            <a:off x="2387519" y="55235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DF032BD-3B61-4709-A8DA-2ED528A5EF16}"/>
              </a:ext>
            </a:extLst>
          </p:cNvPr>
          <p:cNvSpPr/>
          <p:nvPr/>
        </p:nvSpPr>
        <p:spPr>
          <a:xfrm>
            <a:off x="3217351" y="48344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72DCC37-F4BB-4C68-97E1-EE1DD376B9C6}"/>
              </a:ext>
            </a:extLst>
          </p:cNvPr>
          <p:cNvSpPr/>
          <p:nvPr/>
        </p:nvSpPr>
        <p:spPr>
          <a:xfrm>
            <a:off x="5531368" y="48875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CBFB04AC-BA5B-4164-B356-A5D7AA37E80B}"/>
              </a:ext>
            </a:extLst>
          </p:cNvPr>
          <p:cNvSpPr>
            <a:spLocks/>
          </p:cNvSpPr>
          <p:nvPr/>
        </p:nvSpPr>
        <p:spPr bwMode="auto">
          <a:xfrm>
            <a:off x="3528207" y="55281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Freeform 41">
            <a:extLst>
              <a:ext uri="{FF2B5EF4-FFF2-40B4-BE49-F238E27FC236}">
                <a16:creationId xmlns:a16="http://schemas.microsoft.com/office/drawing/2014/main" id="{30603498-091E-43E7-94E1-5DE268015360}"/>
              </a:ext>
            </a:extLst>
          </p:cNvPr>
          <p:cNvSpPr>
            <a:spLocks/>
          </p:cNvSpPr>
          <p:nvPr/>
        </p:nvSpPr>
        <p:spPr bwMode="auto">
          <a:xfrm>
            <a:off x="4681740" y="55350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Freeform 41">
            <a:extLst>
              <a:ext uri="{FF2B5EF4-FFF2-40B4-BE49-F238E27FC236}">
                <a16:creationId xmlns:a16="http://schemas.microsoft.com/office/drawing/2014/main" id="{ACEA818D-8ECC-4355-86EA-5B815D3F23E6}"/>
              </a:ext>
            </a:extLst>
          </p:cNvPr>
          <p:cNvSpPr>
            <a:spLocks/>
          </p:cNvSpPr>
          <p:nvPr/>
        </p:nvSpPr>
        <p:spPr bwMode="auto">
          <a:xfrm>
            <a:off x="5780619" y="55373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2053" name="Picture 5" descr="mb 8">
            <a:extLst>
              <a:ext uri="{FF2B5EF4-FFF2-40B4-BE49-F238E27FC236}">
                <a16:creationId xmlns:a16="http://schemas.microsoft.com/office/drawing/2014/main" id="{3E5DA83F-BE8A-4B36-9632-3AE85546A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228" y="5658337"/>
            <a:ext cx="5299657" cy="482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A446298E-36B8-4857-80A6-2E6D79151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0449" y="5014643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BFCDFD08-F486-4EAA-A894-71E10AA772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449" y="5020700"/>
            <a:ext cx="6097" cy="1201016"/>
          </a:xfrm>
          <a:prstGeom prst="rect">
            <a:avLst/>
          </a:prstGeom>
        </p:spPr>
      </p:pic>
      <p:sp>
        <p:nvSpPr>
          <p:cNvPr id="80" name="Rectangle 10">
            <a:extLst>
              <a:ext uri="{FF2B5EF4-FFF2-40B4-BE49-F238E27FC236}">
                <a16:creationId xmlns:a16="http://schemas.microsoft.com/office/drawing/2014/main" id="{A8C57612-2C40-4511-BFD3-A30406850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17776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11">
            <a:extLst>
              <a:ext uri="{FF2B5EF4-FFF2-40B4-BE49-F238E27FC236}">
                <a16:creationId xmlns:a16="http://schemas.microsoft.com/office/drawing/2014/main" id="{9BE4635A-7C07-4E01-82C4-FB531DEE73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06681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Freeform 41">
            <a:extLst>
              <a:ext uri="{FF2B5EF4-FFF2-40B4-BE49-F238E27FC236}">
                <a16:creationId xmlns:a16="http://schemas.microsoft.com/office/drawing/2014/main" id="{E306FAD9-DED6-4DD3-9321-5F8FD0419042}"/>
              </a:ext>
            </a:extLst>
          </p:cNvPr>
          <p:cNvSpPr>
            <a:spLocks/>
          </p:cNvSpPr>
          <p:nvPr/>
        </p:nvSpPr>
        <p:spPr bwMode="auto">
          <a:xfrm>
            <a:off x="2372514" y="23924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16954B6-BE62-43D3-9F3F-85BF17258C75}"/>
              </a:ext>
            </a:extLst>
          </p:cNvPr>
          <p:cNvSpPr/>
          <p:nvPr/>
        </p:nvSpPr>
        <p:spPr>
          <a:xfrm>
            <a:off x="3202346" y="170346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6E212FE-50A6-4DCC-A427-C170EF5607CD}"/>
              </a:ext>
            </a:extLst>
          </p:cNvPr>
          <p:cNvSpPr/>
          <p:nvPr/>
        </p:nvSpPr>
        <p:spPr>
          <a:xfrm>
            <a:off x="5266985" y="175649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85" name="Freeform 41">
            <a:extLst>
              <a:ext uri="{FF2B5EF4-FFF2-40B4-BE49-F238E27FC236}">
                <a16:creationId xmlns:a16="http://schemas.microsoft.com/office/drawing/2014/main" id="{A0A07E75-7449-464A-A07F-504956F5D971}"/>
              </a:ext>
            </a:extLst>
          </p:cNvPr>
          <p:cNvSpPr>
            <a:spLocks/>
          </p:cNvSpPr>
          <p:nvPr/>
        </p:nvSpPr>
        <p:spPr bwMode="auto">
          <a:xfrm>
            <a:off x="3513202" y="239710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Freeform 41">
            <a:extLst>
              <a:ext uri="{FF2B5EF4-FFF2-40B4-BE49-F238E27FC236}">
                <a16:creationId xmlns:a16="http://schemas.microsoft.com/office/drawing/2014/main" id="{744CDDD4-F7EC-43C2-A15E-8051CD08875E}"/>
              </a:ext>
            </a:extLst>
          </p:cNvPr>
          <p:cNvSpPr>
            <a:spLocks/>
          </p:cNvSpPr>
          <p:nvPr/>
        </p:nvSpPr>
        <p:spPr bwMode="auto">
          <a:xfrm>
            <a:off x="4666735" y="24040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F40FE03-A90A-4F19-8180-701A1E2BF632}"/>
              </a:ext>
            </a:extLst>
          </p:cNvPr>
          <p:cNvSpPr/>
          <p:nvPr/>
        </p:nvSpPr>
        <p:spPr>
          <a:xfrm>
            <a:off x="6372409" y="16814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2054" name="Picture 6" descr="mb 6">
            <a:extLst>
              <a:ext uri="{FF2B5EF4-FFF2-40B4-BE49-F238E27FC236}">
                <a16:creationId xmlns:a16="http://schemas.microsoft.com/office/drawing/2014/main" id="{84EBFCF4-E489-436F-8A12-D5B2637D71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80"/>
          <a:stretch/>
        </p:blipFill>
        <p:spPr bwMode="auto">
          <a:xfrm>
            <a:off x="2158010" y="2534058"/>
            <a:ext cx="5396942" cy="534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Image 89">
            <a:extLst>
              <a:ext uri="{FF2B5EF4-FFF2-40B4-BE49-F238E27FC236}">
                <a16:creationId xmlns:a16="http://schemas.microsoft.com/office/drawing/2014/main" id="{07F5AFE3-5330-48AC-8D11-61879FA080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708" y="1872067"/>
            <a:ext cx="6097" cy="1201016"/>
          </a:xfrm>
          <a:prstGeom prst="rect">
            <a:avLst/>
          </a:prstGeom>
        </p:spPr>
      </p:pic>
      <p:pic>
        <p:nvPicPr>
          <p:cNvPr id="91" name="Image 90">
            <a:extLst>
              <a:ext uri="{FF2B5EF4-FFF2-40B4-BE49-F238E27FC236}">
                <a16:creationId xmlns:a16="http://schemas.microsoft.com/office/drawing/2014/main" id="{BD17EA97-14AE-4DA6-B501-AFF83ADEA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2143" y="1872067"/>
            <a:ext cx="6097" cy="1201016"/>
          </a:xfrm>
          <a:prstGeom prst="rect">
            <a:avLst/>
          </a:prstGeom>
        </p:spPr>
      </p:pic>
      <p:pic>
        <p:nvPicPr>
          <p:cNvPr id="89" name="Image 88">
            <a:extLst>
              <a:ext uri="{FF2B5EF4-FFF2-40B4-BE49-F238E27FC236}">
                <a16:creationId xmlns:a16="http://schemas.microsoft.com/office/drawing/2014/main" id="{0B6DB15E-3D83-4A39-9366-A50CDEFCA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4571" y="1878199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6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234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Akt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Soleus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6475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5365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38622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1731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2262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38668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3873752"/>
            <a:ext cx="1553874" cy="48977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Akt 5">
            <a:extLst>
              <a:ext uri="{FF2B5EF4-FFF2-40B4-BE49-F238E27FC236}">
                <a16:creationId xmlns:a16="http://schemas.microsoft.com/office/drawing/2014/main" id="{E97D42C3-E699-4AA2-B1FE-7E47E9012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8000" contrast="5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4" r="934"/>
          <a:stretch>
            <a:fillRect/>
          </a:stretch>
        </p:blipFill>
        <p:spPr bwMode="auto">
          <a:xfrm>
            <a:off x="2147458" y="1133158"/>
            <a:ext cx="5251562" cy="310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37869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017" y="360268"/>
            <a:ext cx="6097" cy="1201016"/>
          </a:xfrm>
          <a:prstGeom prst="rect">
            <a:avLst/>
          </a:prstGeom>
        </p:spPr>
      </p:pic>
      <p:sp>
        <p:nvSpPr>
          <p:cNvPr id="52" name="Rectangle 12">
            <a:extLst>
              <a:ext uri="{FF2B5EF4-FFF2-40B4-BE49-F238E27FC236}">
                <a16:creationId xmlns:a16="http://schemas.microsoft.com/office/drawing/2014/main" id="{98045C82-D39C-48B7-A094-DF778FFB5A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9EEAEA4-F53A-43FF-B475-F7F65A56A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17776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09B8B477-AC2A-4BC8-AED7-3E426DE0D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06681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936DF852-01B5-404C-A60A-41D52A5D4702}"/>
              </a:ext>
            </a:extLst>
          </p:cNvPr>
          <p:cNvSpPr>
            <a:spLocks/>
          </p:cNvSpPr>
          <p:nvPr/>
        </p:nvSpPr>
        <p:spPr bwMode="auto">
          <a:xfrm>
            <a:off x="2372514" y="23924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2997462-F1AC-40E0-ADC2-030F56612A19}"/>
              </a:ext>
            </a:extLst>
          </p:cNvPr>
          <p:cNvSpPr/>
          <p:nvPr/>
        </p:nvSpPr>
        <p:spPr>
          <a:xfrm>
            <a:off x="3202346" y="170346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8905CF6-8B6E-487B-A52D-41A600E55C85}"/>
              </a:ext>
            </a:extLst>
          </p:cNvPr>
          <p:cNvSpPr/>
          <p:nvPr/>
        </p:nvSpPr>
        <p:spPr>
          <a:xfrm>
            <a:off x="5266985" y="175649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68" name="Freeform 41">
            <a:extLst>
              <a:ext uri="{FF2B5EF4-FFF2-40B4-BE49-F238E27FC236}">
                <a16:creationId xmlns:a16="http://schemas.microsoft.com/office/drawing/2014/main" id="{34F262A0-42A5-4CF9-88BB-5A69AA694D5E}"/>
              </a:ext>
            </a:extLst>
          </p:cNvPr>
          <p:cNvSpPr>
            <a:spLocks/>
          </p:cNvSpPr>
          <p:nvPr/>
        </p:nvSpPr>
        <p:spPr bwMode="auto">
          <a:xfrm>
            <a:off x="3513202" y="239710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B324BE5D-6DC8-49BC-B2E1-F84A63F95C6E}"/>
              </a:ext>
            </a:extLst>
          </p:cNvPr>
          <p:cNvSpPr>
            <a:spLocks/>
          </p:cNvSpPr>
          <p:nvPr/>
        </p:nvSpPr>
        <p:spPr bwMode="auto">
          <a:xfrm>
            <a:off x="4666735" y="24040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005D99E-E4A8-4E37-BD80-716403149F77}"/>
              </a:ext>
            </a:extLst>
          </p:cNvPr>
          <p:cNvSpPr/>
          <p:nvPr/>
        </p:nvSpPr>
        <p:spPr>
          <a:xfrm>
            <a:off x="6372409" y="16814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3075" name="Picture 3" descr="Akt 6">
            <a:extLst>
              <a:ext uri="{FF2B5EF4-FFF2-40B4-BE49-F238E27FC236}">
                <a16:creationId xmlns:a16="http://schemas.microsoft.com/office/drawing/2014/main" id="{CED3BE94-1233-4065-BC65-E3DBF8F572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34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64" y="2551116"/>
            <a:ext cx="5586009" cy="474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DB8E218E-A81A-439B-9F53-CE90BABD2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08" y="1872067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BE83234D-6A22-454B-8258-4A67F9EA5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143" y="1872067"/>
            <a:ext cx="6097" cy="1201016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5CD76736-B16E-49E7-89F9-F5F68706F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571" y="1878199"/>
            <a:ext cx="6097" cy="1201016"/>
          </a:xfrm>
          <a:prstGeom prst="rect">
            <a:avLst/>
          </a:prstGeom>
        </p:spPr>
      </p:pic>
      <p:pic>
        <p:nvPicPr>
          <p:cNvPr id="3076" name="Picture 4" descr="Akt  7">
            <a:extLst>
              <a:ext uri="{FF2B5EF4-FFF2-40B4-BE49-F238E27FC236}">
                <a16:creationId xmlns:a16="http://schemas.microsoft.com/office/drawing/2014/main" id="{A3CD5D0A-7666-4BA8-8187-305996AE0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5" r="1871" b="16481"/>
          <a:stretch>
            <a:fillRect/>
          </a:stretch>
        </p:blipFill>
        <p:spPr bwMode="auto">
          <a:xfrm>
            <a:off x="2031883" y="4011912"/>
            <a:ext cx="5543429" cy="3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954" y="338551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037" y="3380999"/>
            <a:ext cx="6097" cy="1201016"/>
          </a:xfrm>
          <a:prstGeom prst="rect">
            <a:avLst/>
          </a:prstGeom>
        </p:spPr>
      </p:pic>
      <p:sp>
        <p:nvSpPr>
          <p:cNvPr id="81" name="Rectangle 10">
            <a:extLst>
              <a:ext uri="{FF2B5EF4-FFF2-40B4-BE49-F238E27FC236}">
                <a16:creationId xmlns:a16="http://schemas.microsoft.com/office/drawing/2014/main" id="{7FC9FB82-1276-438D-ADA2-00EEA4F1E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32450" y="511946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11">
            <a:extLst>
              <a:ext uri="{FF2B5EF4-FFF2-40B4-BE49-F238E27FC236}">
                <a16:creationId xmlns:a16="http://schemas.microsoft.com/office/drawing/2014/main" id="{6F656295-C021-429F-85A9-87FE4BBE7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5614" y="500850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39">
            <a:extLst>
              <a:ext uri="{FF2B5EF4-FFF2-40B4-BE49-F238E27FC236}">
                <a16:creationId xmlns:a16="http://schemas.microsoft.com/office/drawing/2014/main" id="{0A65ACEB-FDA5-4EAE-9FE8-9545AEB4E6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114" y="563686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Freeform 41">
            <a:extLst>
              <a:ext uri="{FF2B5EF4-FFF2-40B4-BE49-F238E27FC236}">
                <a16:creationId xmlns:a16="http://schemas.microsoft.com/office/drawing/2014/main" id="{AF9FB29F-5C6B-4AD6-81DB-B616F00743F2}"/>
              </a:ext>
            </a:extLst>
          </p:cNvPr>
          <p:cNvSpPr>
            <a:spLocks/>
          </p:cNvSpPr>
          <p:nvPr/>
        </p:nvSpPr>
        <p:spPr bwMode="auto">
          <a:xfrm>
            <a:off x="2420995" y="53341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28A93AC-D6C6-4AC7-A80C-FC9EAC4B3078}"/>
              </a:ext>
            </a:extLst>
          </p:cNvPr>
          <p:cNvSpPr/>
          <p:nvPr/>
        </p:nvSpPr>
        <p:spPr>
          <a:xfrm>
            <a:off x="3250827" y="464516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810059F-AE9D-40F8-AA33-E704C382ABCB}"/>
              </a:ext>
            </a:extLst>
          </p:cNvPr>
          <p:cNvSpPr/>
          <p:nvPr/>
        </p:nvSpPr>
        <p:spPr>
          <a:xfrm>
            <a:off x="5555608" y="469819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87" name="Freeform 41">
            <a:extLst>
              <a:ext uri="{FF2B5EF4-FFF2-40B4-BE49-F238E27FC236}">
                <a16:creationId xmlns:a16="http://schemas.microsoft.com/office/drawing/2014/main" id="{00CE6CC8-C532-44E7-9FAE-535C55F740E5}"/>
              </a:ext>
            </a:extLst>
          </p:cNvPr>
          <p:cNvSpPr>
            <a:spLocks/>
          </p:cNvSpPr>
          <p:nvPr/>
        </p:nvSpPr>
        <p:spPr bwMode="auto">
          <a:xfrm>
            <a:off x="3561683" y="533879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" name="Freeform 41">
            <a:extLst>
              <a:ext uri="{FF2B5EF4-FFF2-40B4-BE49-F238E27FC236}">
                <a16:creationId xmlns:a16="http://schemas.microsoft.com/office/drawing/2014/main" id="{061DB65F-B974-4783-935A-ACD1B789E007}"/>
              </a:ext>
            </a:extLst>
          </p:cNvPr>
          <p:cNvSpPr>
            <a:spLocks/>
          </p:cNvSpPr>
          <p:nvPr/>
        </p:nvSpPr>
        <p:spPr bwMode="auto">
          <a:xfrm>
            <a:off x="4715216" y="534571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" name="Freeform 41">
            <a:extLst>
              <a:ext uri="{FF2B5EF4-FFF2-40B4-BE49-F238E27FC236}">
                <a16:creationId xmlns:a16="http://schemas.microsoft.com/office/drawing/2014/main" id="{BE23405C-8E3E-4FAE-8D23-102B383FAC67}"/>
              </a:ext>
            </a:extLst>
          </p:cNvPr>
          <p:cNvSpPr>
            <a:spLocks/>
          </p:cNvSpPr>
          <p:nvPr/>
        </p:nvSpPr>
        <p:spPr bwMode="auto">
          <a:xfrm>
            <a:off x="5814095" y="534802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7" name="Picture 5" descr="Akt  8">
            <a:extLst>
              <a:ext uri="{FF2B5EF4-FFF2-40B4-BE49-F238E27FC236}">
                <a16:creationId xmlns:a16="http://schemas.microsoft.com/office/drawing/2014/main" id="{16F651DD-C85B-48C5-9AAA-DB9293A69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23" b="15323"/>
          <a:stretch>
            <a:fillRect/>
          </a:stretch>
        </p:blipFill>
        <p:spPr bwMode="auto">
          <a:xfrm>
            <a:off x="2170744" y="5483706"/>
            <a:ext cx="5461144" cy="330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33A19491-904D-42BC-83C4-270FCCFA337C}"/>
              </a:ext>
            </a:extLst>
          </p:cNvPr>
          <p:cNvCxnSpPr>
            <a:cxnSpLocks/>
          </p:cNvCxnSpPr>
          <p:nvPr/>
        </p:nvCxnSpPr>
        <p:spPr>
          <a:xfrm>
            <a:off x="4643923" y="473733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Image 91">
            <a:extLst>
              <a:ext uri="{FF2B5EF4-FFF2-40B4-BE49-F238E27FC236}">
                <a16:creationId xmlns:a16="http://schemas.microsoft.com/office/drawing/2014/main" id="{CD3DAF0C-8EB7-4B7B-ADC7-59D745795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737" y="4718908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01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2349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Akt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Tibialis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6475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5365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38622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1731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2262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38668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3873752"/>
            <a:ext cx="1553874" cy="48977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098" name="Picture 2" descr="Tib 5">
            <a:extLst>
              <a:ext uri="{FF2B5EF4-FFF2-40B4-BE49-F238E27FC236}">
                <a16:creationId xmlns:a16="http://schemas.microsoft.com/office/drawing/2014/main" id="{0A46927F-5903-420B-AC35-29722178D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99" b="11649"/>
          <a:stretch>
            <a:fillRect/>
          </a:stretch>
        </p:blipFill>
        <p:spPr bwMode="auto">
          <a:xfrm>
            <a:off x="1822395" y="1116649"/>
            <a:ext cx="5807975" cy="32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37869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017" y="360268"/>
            <a:ext cx="6097" cy="1201016"/>
          </a:xfrm>
          <a:prstGeom prst="rect">
            <a:avLst/>
          </a:prstGeom>
        </p:spPr>
      </p:pic>
      <p:sp>
        <p:nvSpPr>
          <p:cNvPr id="52" name="Rectangle 12">
            <a:extLst>
              <a:ext uri="{FF2B5EF4-FFF2-40B4-BE49-F238E27FC236}">
                <a16:creationId xmlns:a16="http://schemas.microsoft.com/office/drawing/2014/main" id="{0F9316AE-358A-4BDE-8DB4-97EFE0C19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2">
            <a:extLst>
              <a:ext uri="{FF2B5EF4-FFF2-40B4-BE49-F238E27FC236}">
                <a16:creationId xmlns:a16="http://schemas.microsoft.com/office/drawing/2014/main" id="{E76A1F5C-3930-41AF-910B-480A39908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0">
            <a:extLst>
              <a:ext uri="{FF2B5EF4-FFF2-40B4-BE49-F238E27FC236}">
                <a16:creationId xmlns:a16="http://schemas.microsoft.com/office/drawing/2014/main" id="{26C4A6C6-F4EA-4E99-8177-576480393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17776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1">
            <a:extLst>
              <a:ext uri="{FF2B5EF4-FFF2-40B4-BE49-F238E27FC236}">
                <a16:creationId xmlns:a16="http://schemas.microsoft.com/office/drawing/2014/main" id="{623A15DB-87A5-4030-99BB-B04944B0F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06681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Freeform 41">
            <a:extLst>
              <a:ext uri="{FF2B5EF4-FFF2-40B4-BE49-F238E27FC236}">
                <a16:creationId xmlns:a16="http://schemas.microsoft.com/office/drawing/2014/main" id="{7F603F3C-9E7D-4963-B47C-8B8F64D4BBEC}"/>
              </a:ext>
            </a:extLst>
          </p:cNvPr>
          <p:cNvSpPr>
            <a:spLocks/>
          </p:cNvSpPr>
          <p:nvPr/>
        </p:nvSpPr>
        <p:spPr bwMode="auto">
          <a:xfrm>
            <a:off x="2372514" y="23924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D35204C-AFFE-44AF-BEA9-5743B93BA0D4}"/>
              </a:ext>
            </a:extLst>
          </p:cNvPr>
          <p:cNvSpPr/>
          <p:nvPr/>
        </p:nvSpPr>
        <p:spPr>
          <a:xfrm>
            <a:off x="3202346" y="170346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ED508AE-3E7B-4146-A2C3-BF4972FFE068}"/>
              </a:ext>
            </a:extLst>
          </p:cNvPr>
          <p:cNvSpPr/>
          <p:nvPr/>
        </p:nvSpPr>
        <p:spPr>
          <a:xfrm>
            <a:off x="5266985" y="175649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CBF6241-22F6-4B69-9A25-EFC2B439BA1E}"/>
              </a:ext>
            </a:extLst>
          </p:cNvPr>
          <p:cNvSpPr>
            <a:spLocks/>
          </p:cNvSpPr>
          <p:nvPr/>
        </p:nvSpPr>
        <p:spPr bwMode="auto">
          <a:xfrm>
            <a:off x="3513202" y="239710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Freeform 41">
            <a:extLst>
              <a:ext uri="{FF2B5EF4-FFF2-40B4-BE49-F238E27FC236}">
                <a16:creationId xmlns:a16="http://schemas.microsoft.com/office/drawing/2014/main" id="{27EDB356-157C-4524-950C-CF8AD1ED8422}"/>
              </a:ext>
            </a:extLst>
          </p:cNvPr>
          <p:cNvSpPr>
            <a:spLocks/>
          </p:cNvSpPr>
          <p:nvPr/>
        </p:nvSpPr>
        <p:spPr bwMode="auto">
          <a:xfrm>
            <a:off x="4666735" y="24040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6D465C5-87EC-4D11-A70E-CA2019107D5F}"/>
              </a:ext>
            </a:extLst>
          </p:cNvPr>
          <p:cNvSpPr/>
          <p:nvPr/>
        </p:nvSpPr>
        <p:spPr>
          <a:xfrm>
            <a:off x="6372409" y="16814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4099" name="Picture 3" descr="Tib 6">
            <a:extLst>
              <a:ext uri="{FF2B5EF4-FFF2-40B4-BE49-F238E27FC236}">
                <a16:creationId xmlns:a16="http://schemas.microsoft.com/office/drawing/2014/main" id="{6A60C14F-4173-448C-95B7-58E7C3D5A6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 b="13828"/>
          <a:stretch>
            <a:fillRect/>
          </a:stretch>
        </p:blipFill>
        <p:spPr bwMode="auto">
          <a:xfrm>
            <a:off x="1997655" y="2524111"/>
            <a:ext cx="5574007" cy="41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Image 80">
            <a:extLst>
              <a:ext uri="{FF2B5EF4-FFF2-40B4-BE49-F238E27FC236}">
                <a16:creationId xmlns:a16="http://schemas.microsoft.com/office/drawing/2014/main" id="{1D6C4E02-8F70-44EC-9CDA-2B08A22452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4571" y="1878199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4DE0987D-0EB9-424A-A53E-E945C16DD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08" y="1872067"/>
            <a:ext cx="6097" cy="1201016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BC8C562E-9A4B-43B6-81A2-87EF1913C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143" y="1872067"/>
            <a:ext cx="6097" cy="1201016"/>
          </a:xfrm>
          <a:prstGeom prst="rect">
            <a:avLst/>
          </a:prstGeom>
        </p:spPr>
      </p:pic>
      <p:pic>
        <p:nvPicPr>
          <p:cNvPr id="4100" name="Picture 4" descr="Tib 7">
            <a:extLst>
              <a:ext uri="{FF2B5EF4-FFF2-40B4-BE49-F238E27FC236}">
                <a16:creationId xmlns:a16="http://schemas.microsoft.com/office/drawing/2014/main" id="{92367AA6-BD1D-41FB-940C-7CA712232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5" b="15405"/>
          <a:stretch>
            <a:fillRect/>
          </a:stretch>
        </p:blipFill>
        <p:spPr bwMode="auto">
          <a:xfrm>
            <a:off x="1791914" y="3993334"/>
            <a:ext cx="5908156" cy="45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094" y="338551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757" y="3380999"/>
            <a:ext cx="6097" cy="1201016"/>
          </a:xfrm>
          <a:prstGeom prst="rect">
            <a:avLst/>
          </a:prstGeom>
        </p:spPr>
      </p:pic>
      <p:sp>
        <p:nvSpPr>
          <p:cNvPr id="82" name="Rectangle 10">
            <a:extLst>
              <a:ext uri="{FF2B5EF4-FFF2-40B4-BE49-F238E27FC236}">
                <a16:creationId xmlns:a16="http://schemas.microsoft.com/office/drawing/2014/main" id="{96DF9A7F-7FF2-4F81-8200-DBEEC2F182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520328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11">
            <a:extLst>
              <a:ext uri="{FF2B5EF4-FFF2-40B4-BE49-F238E27FC236}">
                <a16:creationId xmlns:a16="http://schemas.microsoft.com/office/drawing/2014/main" id="{52F9FCAF-9867-4A44-8BCD-723B214B5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509232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Freeform 41">
            <a:extLst>
              <a:ext uri="{FF2B5EF4-FFF2-40B4-BE49-F238E27FC236}">
                <a16:creationId xmlns:a16="http://schemas.microsoft.com/office/drawing/2014/main" id="{A4EEC68D-0C21-4739-B715-CE16B0483006}"/>
              </a:ext>
            </a:extLst>
          </p:cNvPr>
          <p:cNvSpPr>
            <a:spLocks/>
          </p:cNvSpPr>
          <p:nvPr/>
        </p:nvSpPr>
        <p:spPr bwMode="auto">
          <a:xfrm>
            <a:off x="2398135" y="541799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1EA334C5-9297-43FF-AD08-92D079B26E56}"/>
              </a:ext>
            </a:extLst>
          </p:cNvPr>
          <p:cNvSpPr/>
          <p:nvPr/>
        </p:nvSpPr>
        <p:spPr>
          <a:xfrm>
            <a:off x="3227967" y="472898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BC3DF608-7FD0-46C5-92D2-689336B4B2CD}"/>
              </a:ext>
            </a:extLst>
          </p:cNvPr>
          <p:cNvSpPr/>
          <p:nvPr/>
        </p:nvSpPr>
        <p:spPr>
          <a:xfrm>
            <a:off x="5532748" y="478201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88" name="Freeform 41">
            <a:extLst>
              <a:ext uri="{FF2B5EF4-FFF2-40B4-BE49-F238E27FC236}">
                <a16:creationId xmlns:a16="http://schemas.microsoft.com/office/drawing/2014/main" id="{FB9BC133-96D8-42C9-9682-30FEF59C2EE2}"/>
              </a:ext>
            </a:extLst>
          </p:cNvPr>
          <p:cNvSpPr>
            <a:spLocks/>
          </p:cNvSpPr>
          <p:nvPr/>
        </p:nvSpPr>
        <p:spPr bwMode="auto">
          <a:xfrm>
            <a:off x="3538823" y="54226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" name="Freeform 41">
            <a:extLst>
              <a:ext uri="{FF2B5EF4-FFF2-40B4-BE49-F238E27FC236}">
                <a16:creationId xmlns:a16="http://schemas.microsoft.com/office/drawing/2014/main" id="{E45328F4-31F9-4921-8D69-B137937A65D8}"/>
              </a:ext>
            </a:extLst>
          </p:cNvPr>
          <p:cNvSpPr>
            <a:spLocks/>
          </p:cNvSpPr>
          <p:nvPr/>
        </p:nvSpPr>
        <p:spPr bwMode="auto">
          <a:xfrm>
            <a:off x="4692356" y="5429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0" name="Freeform 41">
            <a:extLst>
              <a:ext uri="{FF2B5EF4-FFF2-40B4-BE49-F238E27FC236}">
                <a16:creationId xmlns:a16="http://schemas.microsoft.com/office/drawing/2014/main" id="{C78CEC69-C5E4-4E5B-ACF0-8C18A78AE152}"/>
              </a:ext>
            </a:extLst>
          </p:cNvPr>
          <p:cNvSpPr>
            <a:spLocks/>
          </p:cNvSpPr>
          <p:nvPr/>
        </p:nvSpPr>
        <p:spPr bwMode="auto">
          <a:xfrm>
            <a:off x="5791235" y="543184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101" name="Picture 5" descr="Tib 8">
            <a:extLst>
              <a:ext uri="{FF2B5EF4-FFF2-40B4-BE49-F238E27FC236}">
                <a16:creationId xmlns:a16="http://schemas.microsoft.com/office/drawing/2014/main" id="{46C4DDB7-3BF9-47D6-94CB-E6EB52BE2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06" b="12885"/>
          <a:stretch>
            <a:fillRect/>
          </a:stretch>
        </p:blipFill>
        <p:spPr bwMode="auto">
          <a:xfrm>
            <a:off x="2101422" y="5565856"/>
            <a:ext cx="5446656" cy="4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3104DA00-956F-4A93-831F-423D46064ACA}"/>
              </a:ext>
            </a:extLst>
          </p:cNvPr>
          <p:cNvCxnSpPr>
            <a:cxnSpLocks/>
          </p:cNvCxnSpPr>
          <p:nvPr/>
        </p:nvCxnSpPr>
        <p:spPr>
          <a:xfrm>
            <a:off x="4621063" y="482115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Image 92">
            <a:extLst>
              <a:ext uri="{FF2B5EF4-FFF2-40B4-BE49-F238E27FC236}">
                <a16:creationId xmlns:a16="http://schemas.microsoft.com/office/drawing/2014/main" id="{83BED696-0DDD-4E4E-B07B-E5175483D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017" y="4802728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89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213</Words>
  <Application>Microsoft Office PowerPoint</Application>
  <PresentationFormat>Grand écran</PresentationFormat>
  <Paragraphs>118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MS Mincho</vt:lpstr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MOINARD</dc:creator>
  <cp:lastModifiedBy>CHARLOTTE BREUILLARD</cp:lastModifiedBy>
  <cp:revision>35</cp:revision>
  <dcterms:created xsi:type="dcterms:W3CDTF">2024-08-19T14:38:48Z</dcterms:created>
  <dcterms:modified xsi:type="dcterms:W3CDTF">2025-02-25T11:19:37Z</dcterms:modified>
</cp:coreProperties>
</file>