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76" r:id="rId4"/>
    <p:sldId id="277" r:id="rId5"/>
    <p:sldId id="278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BREUILLARD" initials="CB" lastIdx="1" clrIdx="0">
    <p:extLst>
      <p:ext uri="{19B8F6BF-5375-455C-9EA6-DF929625EA0E}">
        <p15:presenceInfo xmlns:p15="http://schemas.microsoft.com/office/powerpoint/2012/main" userId="S-1-5-21-2901163039-3281240111-3707936290-31240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55" autoAdjust="0"/>
    <p:restoredTop sz="94660"/>
  </p:normalViewPr>
  <p:slideViewPr>
    <p:cSldViewPr snapToGrid="0">
      <p:cViewPr varScale="1">
        <p:scale>
          <a:sx n="83" d="100"/>
          <a:sy n="83" d="100"/>
        </p:scale>
        <p:origin x="9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E912E7-9FF2-41BE-B036-4CB0A4B8F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35EE42B-ECD2-48D4-AFCD-B5A98218DD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2FF80F-3FBA-4611-B949-9F143FD2B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BEDA7C-330F-4DA4-8514-81D52DCB3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6889D-4727-4344-A56F-ECBCE041F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09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D23E21-3FEA-47DD-9332-AD135C3AE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E5758E5-6155-4570-9F68-7ABF86ECF5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0D6234-7A89-48DC-9469-1D453EED6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4EB442-68B4-4165-9D83-4A73F8175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4C23C0A-C549-4976-8CCC-0DB6ED36B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6582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AE9BF74-2C2D-4D08-91D6-9FCD7087E8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BCC3540-5BCC-42EA-8BD7-A9C7F4C21C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A20B87-A8C0-4893-880D-F26DBD7E2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2A7335-49EB-4A7A-A228-D2C5F3435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52C55C-9C41-4A1D-897D-52448A321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02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EB2947-43A1-4C07-A2D4-462AF6437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F9A7D2-CC2D-4900-8080-65F2A990E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FB577B-C0B5-430D-9EF3-D2BBD771A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A4A0C3A-7ED4-4E0D-9C9F-5BFCACBAA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B97A54-25EA-4ADA-B56C-E529B0DFD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099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079B3B-D53C-4633-99DB-C8EA80532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2B702F-AEC7-4564-8A50-EDBEE5CB1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42DF76-826E-42C7-84FA-5AC59788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15E955-2587-429D-8C2C-73DB1B16F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2D8564-B1AC-4CCA-BC0C-B2B4C28B4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062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77257F-C0AD-40BD-A956-D538CB0F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A76FD6-BA23-4687-8961-A8C0D0302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8A4A8F4-E51B-4BAC-A7D1-D75BB166FB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03C5C4C-544E-45AE-A6C2-9B2AC7716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A058EBE-5988-4904-986E-B981613C8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9BC40B-122A-4EC1-999E-AA55AD7A1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8663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482358-000C-4799-897D-401B134F9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E50688-A44C-4507-8CCB-B368B885B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56DC5C5-FA18-487F-B081-EE297CC2EB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0B3F672-CE0E-4DA8-A696-6061BB6DA4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C17E6E7-8ABA-4BF9-A1CF-7B34B7DAA5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BB19EF8-91E9-4971-B00F-0AF345FAB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894477F-5063-4D98-8B31-598796C9D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F321350-1904-4746-90B3-C6E364DD2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598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D1DDAA-DDBC-4151-8D34-4C18AE11C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64F328-093A-49CC-A792-634B3549B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FB2176-41FF-4B03-9FFB-D6C03C7E7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F8A6060-8BF6-426A-B420-A2D9C255E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803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776D41B-A022-4300-8B5F-35822C795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A129071-5209-4D57-B519-3398D2476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67AD39-31A5-498F-A60A-B044F4392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57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034E69-8EF9-424E-94E3-52668AB24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A4BFE6-6868-4FBE-837E-FEAFA01D9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2842C0-B2F8-4756-8446-622170B5F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71725D-F20A-45AE-9D15-309498D29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EB5FEDE-9E72-442B-B4FF-1294ABED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2D1A2E-1F37-4204-B9C0-AD4FCCF3F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313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49A242-7E02-480E-BE35-AACB3B3F4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982F867-223F-44C2-A30F-BE63031AD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6B62124-59B4-45E0-97F8-A8FAB36709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1BA176D-CC14-49A3-8B9C-22344C0A6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29F864-C903-4A4B-99F9-7F024A1B5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2FD1AE6-E8A4-4806-B92A-8C0F02044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68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866D052-AF75-4CFA-BCEE-CB79304CD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103946-4D4F-411D-A263-1C9A6D983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0FAFD5-7D37-4A59-A303-FC8012DBF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8D4E6-46DF-4F5F-9DCB-F2ECB254E4B6}" type="datetimeFigureOut">
              <a:rPr lang="fr-FR" smtClean="0"/>
              <a:t>25/02/2025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C25F3BB-509D-4A86-9116-DC76E9F70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8F79C73-05BB-4D73-9D70-93538B77C8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1B38A-FEB1-4B94-AE5B-9B4F743DC6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270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4" name="Rectangle 48">
            <a:extLst>
              <a:ext uri="{FF2B5EF4-FFF2-40B4-BE49-F238E27FC236}">
                <a16:creationId xmlns:a16="http://schemas.microsoft.com/office/drawing/2014/main" id="{054E334A-F182-49EE-A4BD-C6C8FE2A7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5869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400" b="1" dirty="0">
                <a:latin typeface="Times New Roman" panose="02020603050405020304" pitchFamily="18" charset="0"/>
              </a:rPr>
              <a:t>4E-BP1</a:t>
            </a:r>
            <a:r>
              <a:rPr kumimoji="0" lang="fr-FR" altLang="fr-FR" sz="1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</a:rPr>
              <a:t> 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form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>
                <a:latin typeface="Times New Roman" panose="02020603050405020304" pitchFamily="18" charset="0"/>
              </a:rPr>
              <a:t>EDL</a:t>
            </a:r>
            <a:endParaRPr kumimoji="0" lang="fr-FR" altLang="fr-FR" sz="1800" b="0" i="0" u="none" strike="noStrike" cap="none" normalizeH="0" baseline="30000" dirty="0">
              <a:ln>
                <a:noFill/>
              </a:ln>
              <a:effectLst/>
            </a:endParaRPr>
          </a:p>
        </p:txBody>
      </p:sp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Rectangle 10">
            <a:extLst>
              <a:ext uri="{FF2B5EF4-FFF2-40B4-BE49-F238E27FC236}">
                <a16:creationId xmlns:a16="http://schemas.microsoft.com/office/drawing/2014/main" id="{AB4313A3-3A89-4155-B61D-BF7038C9C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214" y="5346903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11">
            <a:extLst>
              <a:ext uri="{FF2B5EF4-FFF2-40B4-BE49-F238E27FC236}">
                <a16:creationId xmlns:a16="http://schemas.microsoft.com/office/drawing/2014/main" id="{5932DCE9-2A6A-4703-A703-F44594240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7378" y="5235947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37781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Freeform 41">
            <a:extLst>
              <a:ext uri="{FF2B5EF4-FFF2-40B4-BE49-F238E27FC236}">
                <a16:creationId xmlns:a16="http://schemas.microsoft.com/office/drawing/2014/main" id="{43584026-BD2C-4EBC-A2F0-5789AB072104}"/>
              </a:ext>
            </a:extLst>
          </p:cNvPr>
          <p:cNvSpPr>
            <a:spLocks/>
          </p:cNvSpPr>
          <p:nvPr/>
        </p:nvSpPr>
        <p:spPr bwMode="auto">
          <a:xfrm>
            <a:off x="2402759" y="556161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16E9973-13C8-4D46-BD0B-6FA95ED2C473}"/>
              </a:ext>
            </a:extLst>
          </p:cNvPr>
          <p:cNvSpPr/>
          <p:nvPr/>
        </p:nvSpPr>
        <p:spPr>
          <a:xfrm>
            <a:off x="3232591" y="487259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46749D-4B57-4749-8549-4394207146A5}"/>
              </a:ext>
            </a:extLst>
          </p:cNvPr>
          <p:cNvSpPr/>
          <p:nvPr/>
        </p:nvSpPr>
        <p:spPr>
          <a:xfrm>
            <a:off x="5546608" y="492563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1AB7D992-F287-4A75-AA85-D97E1332EB9D}"/>
              </a:ext>
            </a:extLst>
          </p:cNvPr>
          <p:cNvSpPr>
            <a:spLocks/>
          </p:cNvSpPr>
          <p:nvPr/>
        </p:nvSpPr>
        <p:spPr bwMode="auto">
          <a:xfrm>
            <a:off x="3543447" y="5566238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Freeform 41">
            <a:extLst>
              <a:ext uri="{FF2B5EF4-FFF2-40B4-BE49-F238E27FC236}">
                <a16:creationId xmlns:a16="http://schemas.microsoft.com/office/drawing/2014/main" id="{D32AC9D0-E561-4BCD-B6B8-5B60421FFA57}"/>
              </a:ext>
            </a:extLst>
          </p:cNvPr>
          <p:cNvSpPr>
            <a:spLocks/>
          </p:cNvSpPr>
          <p:nvPr/>
        </p:nvSpPr>
        <p:spPr bwMode="auto">
          <a:xfrm>
            <a:off x="4696980" y="557315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Freeform 41">
            <a:extLst>
              <a:ext uri="{FF2B5EF4-FFF2-40B4-BE49-F238E27FC236}">
                <a16:creationId xmlns:a16="http://schemas.microsoft.com/office/drawing/2014/main" id="{00A80772-D67F-46F0-8120-CCC2E9F841CF}"/>
              </a:ext>
            </a:extLst>
          </p:cNvPr>
          <p:cNvSpPr>
            <a:spLocks/>
          </p:cNvSpPr>
          <p:nvPr/>
        </p:nvSpPr>
        <p:spPr bwMode="auto">
          <a:xfrm>
            <a:off x="5795859" y="5575464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386086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374990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754" y="395500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98135" y="407557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27967" y="338655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25109" y="343959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38823" y="408019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48145" y="4087112"/>
            <a:ext cx="1553874" cy="10224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" name="Rectangle 12">
            <a:extLst>
              <a:ext uri="{FF2B5EF4-FFF2-40B4-BE49-F238E27FC236}">
                <a16:creationId xmlns:a16="http://schemas.microsoft.com/office/drawing/2014/main" id="{5C9FAC6D-BAA1-4C54-93BF-BA646F7DE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33" y="5274196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0">
            <a:extLst>
              <a:ext uri="{FF2B5EF4-FFF2-40B4-BE49-F238E27FC236}">
                <a16:creationId xmlns:a16="http://schemas.microsoft.com/office/drawing/2014/main" id="{17DB3FF0-C44E-4283-9270-126E697B0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969" y="2345407"/>
            <a:ext cx="48493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PP           </a:t>
            </a:r>
            <a:r>
              <a:rPr lang="fr-FR" altLang="fr-FR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PP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11">
            <a:extLst>
              <a:ext uri="{FF2B5EF4-FFF2-40B4-BE49-F238E27FC236}">
                <a16:creationId xmlns:a16="http://schemas.microsoft.com/office/drawing/2014/main" id="{E7D89F9C-2757-46DD-8DBB-1B82B663E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133" y="2234451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Freeform 41">
            <a:extLst>
              <a:ext uri="{FF2B5EF4-FFF2-40B4-BE49-F238E27FC236}">
                <a16:creationId xmlns:a16="http://schemas.microsoft.com/office/drawing/2014/main" id="{C4A8AAC5-5831-4CBC-82AA-CF20219BBD52}"/>
              </a:ext>
            </a:extLst>
          </p:cNvPr>
          <p:cNvSpPr>
            <a:spLocks/>
          </p:cNvSpPr>
          <p:nvPr/>
        </p:nvSpPr>
        <p:spPr bwMode="auto">
          <a:xfrm>
            <a:off x="2372514" y="256011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9FD2FA6-EE1E-4902-825E-EA0DDB3F7774}"/>
              </a:ext>
            </a:extLst>
          </p:cNvPr>
          <p:cNvSpPr/>
          <p:nvPr/>
        </p:nvSpPr>
        <p:spPr>
          <a:xfrm>
            <a:off x="3202346" y="187110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9C39865-3885-45A2-904B-6085B45F1095}"/>
              </a:ext>
            </a:extLst>
          </p:cNvPr>
          <p:cNvSpPr/>
          <p:nvPr/>
        </p:nvSpPr>
        <p:spPr>
          <a:xfrm>
            <a:off x="5266985" y="192413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68" name="Freeform 41">
            <a:extLst>
              <a:ext uri="{FF2B5EF4-FFF2-40B4-BE49-F238E27FC236}">
                <a16:creationId xmlns:a16="http://schemas.microsoft.com/office/drawing/2014/main" id="{20D4001D-3299-4C2D-B680-A755C1D42D32}"/>
              </a:ext>
            </a:extLst>
          </p:cNvPr>
          <p:cNvSpPr>
            <a:spLocks/>
          </p:cNvSpPr>
          <p:nvPr/>
        </p:nvSpPr>
        <p:spPr bwMode="auto">
          <a:xfrm>
            <a:off x="3513202" y="256474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" name="Freeform 41">
            <a:extLst>
              <a:ext uri="{FF2B5EF4-FFF2-40B4-BE49-F238E27FC236}">
                <a16:creationId xmlns:a16="http://schemas.microsoft.com/office/drawing/2014/main" id="{D84BB0BD-8948-413E-B49E-12A768C458A5}"/>
              </a:ext>
            </a:extLst>
          </p:cNvPr>
          <p:cNvSpPr>
            <a:spLocks/>
          </p:cNvSpPr>
          <p:nvPr/>
        </p:nvSpPr>
        <p:spPr bwMode="auto">
          <a:xfrm>
            <a:off x="4666735" y="25716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DC05346-DB75-47C7-AF9B-354B678E6473}"/>
              </a:ext>
            </a:extLst>
          </p:cNvPr>
          <p:cNvSpPr/>
          <p:nvPr/>
        </p:nvSpPr>
        <p:spPr>
          <a:xfrm>
            <a:off x="6372409" y="184907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pic>
        <p:nvPicPr>
          <p:cNvPr id="10242" name="Picture 2" descr="EDL 5">
            <a:extLst>
              <a:ext uri="{FF2B5EF4-FFF2-40B4-BE49-F238E27FC236}">
                <a16:creationId xmlns:a16="http://schemas.microsoft.com/office/drawing/2014/main" id="{68336F74-E09D-4FD1-9940-A45DAD0738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" t="25147" b="15927"/>
          <a:stretch/>
        </p:blipFill>
        <p:spPr bwMode="auto">
          <a:xfrm>
            <a:off x="2085023" y="1162393"/>
            <a:ext cx="5244247" cy="424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643923" y="409173"/>
            <a:ext cx="0" cy="137018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3AEF860E-A77C-4A7E-BDE3-6EA6560A4CF9}"/>
              </a:ext>
            </a:extLst>
          </p:cNvPr>
          <p:cNvCxnSpPr>
            <a:cxnSpLocks/>
          </p:cNvCxnSpPr>
          <p:nvPr/>
        </p:nvCxnSpPr>
        <p:spPr>
          <a:xfrm>
            <a:off x="6891689" y="395220"/>
            <a:ext cx="0" cy="137018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3" name="Picture 3" descr="EDL 6">
            <a:extLst>
              <a:ext uri="{FF2B5EF4-FFF2-40B4-BE49-F238E27FC236}">
                <a16:creationId xmlns:a16="http://schemas.microsoft.com/office/drawing/2014/main" id="{CA827F3D-3B8F-46B5-B0A5-2664F3CCFE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75" b="32663"/>
          <a:stretch/>
        </p:blipFill>
        <p:spPr bwMode="auto">
          <a:xfrm>
            <a:off x="2188847" y="2733159"/>
            <a:ext cx="5499328" cy="38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B414F63C-B641-43B3-BC4E-3EC57CDF4A5E}"/>
              </a:ext>
            </a:extLst>
          </p:cNvPr>
          <p:cNvCxnSpPr>
            <a:cxnSpLocks/>
          </p:cNvCxnSpPr>
          <p:nvPr/>
        </p:nvCxnSpPr>
        <p:spPr>
          <a:xfrm>
            <a:off x="4615689" y="1979803"/>
            <a:ext cx="0" cy="127932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3616555D-2927-4664-81F1-226EFB3A0E2A}"/>
              </a:ext>
            </a:extLst>
          </p:cNvPr>
          <p:cNvCxnSpPr>
            <a:cxnSpLocks/>
          </p:cNvCxnSpPr>
          <p:nvPr/>
        </p:nvCxnSpPr>
        <p:spPr>
          <a:xfrm flipH="1">
            <a:off x="6372409" y="1966028"/>
            <a:ext cx="2946" cy="124761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89A902D2-5A01-49C8-B113-90F4D1C5C3A3}"/>
              </a:ext>
            </a:extLst>
          </p:cNvPr>
          <p:cNvCxnSpPr>
            <a:cxnSpLocks/>
          </p:cNvCxnSpPr>
          <p:nvPr/>
        </p:nvCxnSpPr>
        <p:spPr>
          <a:xfrm flipH="1">
            <a:off x="6921378" y="1979803"/>
            <a:ext cx="2643" cy="1233837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4" name="Picture 4" descr="EDL7">
            <a:extLst>
              <a:ext uri="{FF2B5EF4-FFF2-40B4-BE49-F238E27FC236}">
                <a16:creationId xmlns:a16="http://schemas.microsoft.com/office/drawing/2014/main" id="{33070DA6-F6A0-4165-8563-6CE738FC90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97" b="28010"/>
          <a:stretch/>
        </p:blipFill>
        <p:spPr bwMode="auto">
          <a:xfrm>
            <a:off x="2190412" y="4253204"/>
            <a:ext cx="5317305" cy="401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8954" y="3598871"/>
            <a:ext cx="6097" cy="1201016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0757" y="3594359"/>
            <a:ext cx="6097" cy="1201016"/>
          </a:xfrm>
          <a:prstGeom prst="rect">
            <a:avLst/>
          </a:prstGeom>
        </p:spPr>
      </p:pic>
      <p:pic>
        <p:nvPicPr>
          <p:cNvPr id="10245" name="Picture 5" descr="EDL8">
            <a:extLst>
              <a:ext uri="{FF2B5EF4-FFF2-40B4-BE49-F238E27FC236}">
                <a16:creationId xmlns:a16="http://schemas.microsoft.com/office/drawing/2014/main" id="{AECEBE6A-E875-479F-8F34-C79393E26F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65" b="36951"/>
          <a:stretch/>
        </p:blipFill>
        <p:spPr bwMode="auto">
          <a:xfrm>
            <a:off x="2298979" y="5725441"/>
            <a:ext cx="5153381" cy="416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9FA866A-44DB-48C9-BAF6-C0F9DA1199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3789" y="5052743"/>
            <a:ext cx="6097" cy="1201016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591E1A03-D543-4A1E-BC89-E007F96152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1689" y="5058800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604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Rectangle 10">
            <a:extLst>
              <a:ext uri="{FF2B5EF4-FFF2-40B4-BE49-F238E27FC236}">
                <a16:creationId xmlns:a16="http://schemas.microsoft.com/office/drawing/2014/main" id="{AB4313A3-3A89-4155-B61D-BF7038C9C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214" y="5346903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11">
            <a:extLst>
              <a:ext uri="{FF2B5EF4-FFF2-40B4-BE49-F238E27FC236}">
                <a16:creationId xmlns:a16="http://schemas.microsoft.com/office/drawing/2014/main" id="{5932DCE9-2A6A-4703-A703-F44594240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7378" y="5235947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23303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Freeform 41">
            <a:extLst>
              <a:ext uri="{FF2B5EF4-FFF2-40B4-BE49-F238E27FC236}">
                <a16:creationId xmlns:a16="http://schemas.microsoft.com/office/drawing/2014/main" id="{43584026-BD2C-4EBC-A2F0-5789AB072104}"/>
              </a:ext>
            </a:extLst>
          </p:cNvPr>
          <p:cNvSpPr>
            <a:spLocks/>
          </p:cNvSpPr>
          <p:nvPr/>
        </p:nvSpPr>
        <p:spPr bwMode="auto">
          <a:xfrm>
            <a:off x="2402759" y="556161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16E9973-13C8-4D46-BD0B-6FA95ED2C473}"/>
              </a:ext>
            </a:extLst>
          </p:cNvPr>
          <p:cNvSpPr/>
          <p:nvPr/>
        </p:nvSpPr>
        <p:spPr>
          <a:xfrm>
            <a:off x="3232591" y="487259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46749D-4B57-4749-8549-4394207146A5}"/>
              </a:ext>
            </a:extLst>
          </p:cNvPr>
          <p:cNvSpPr/>
          <p:nvPr/>
        </p:nvSpPr>
        <p:spPr>
          <a:xfrm>
            <a:off x="5546608" y="492563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1AB7D992-F287-4A75-AA85-D97E1332EB9D}"/>
              </a:ext>
            </a:extLst>
          </p:cNvPr>
          <p:cNvSpPr>
            <a:spLocks/>
          </p:cNvSpPr>
          <p:nvPr/>
        </p:nvSpPr>
        <p:spPr bwMode="auto">
          <a:xfrm>
            <a:off x="3543447" y="5566238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Freeform 41">
            <a:extLst>
              <a:ext uri="{FF2B5EF4-FFF2-40B4-BE49-F238E27FC236}">
                <a16:creationId xmlns:a16="http://schemas.microsoft.com/office/drawing/2014/main" id="{D32AC9D0-E561-4BCD-B6B8-5B60421FFA57}"/>
              </a:ext>
            </a:extLst>
          </p:cNvPr>
          <p:cNvSpPr>
            <a:spLocks/>
          </p:cNvSpPr>
          <p:nvPr/>
        </p:nvSpPr>
        <p:spPr bwMode="auto">
          <a:xfrm>
            <a:off x="4696980" y="557315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Freeform 41">
            <a:extLst>
              <a:ext uri="{FF2B5EF4-FFF2-40B4-BE49-F238E27FC236}">
                <a16:creationId xmlns:a16="http://schemas.microsoft.com/office/drawing/2014/main" id="{00A80772-D67F-46F0-8120-CCC2E9F841CF}"/>
              </a:ext>
            </a:extLst>
          </p:cNvPr>
          <p:cNvSpPr>
            <a:spLocks/>
          </p:cNvSpPr>
          <p:nvPr/>
        </p:nvSpPr>
        <p:spPr bwMode="auto">
          <a:xfrm>
            <a:off x="5795859" y="5575464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364750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353654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754" y="371116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98135" y="386221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27967" y="317319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25109" y="322623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38823" y="386683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48145" y="3873752"/>
            <a:ext cx="1553874" cy="10224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" name="Rectangle 12">
            <a:extLst>
              <a:ext uri="{FF2B5EF4-FFF2-40B4-BE49-F238E27FC236}">
                <a16:creationId xmlns:a16="http://schemas.microsoft.com/office/drawing/2014/main" id="{5C9FAC6D-BAA1-4C54-93BF-BA646F7DE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33" y="5274196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0">
            <a:extLst>
              <a:ext uri="{FF2B5EF4-FFF2-40B4-BE49-F238E27FC236}">
                <a16:creationId xmlns:a16="http://schemas.microsoft.com/office/drawing/2014/main" id="{17DB3FF0-C44E-4283-9270-126E697B0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969" y="2200627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         PP                                 PA        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PP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11">
            <a:extLst>
              <a:ext uri="{FF2B5EF4-FFF2-40B4-BE49-F238E27FC236}">
                <a16:creationId xmlns:a16="http://schemas.microsoft.com/office/drawing/2014/main" id="{E7D89F9C-2757-46DD-8DBB-1B82B663E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133" y="2089671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Freeform 41">
            <a:extLst>
              <a:ext uri="{FF2B5EF4-FFF2-40B4-BE49-F238E27FC236}">
                <a16:creationId xmlns:a16="http://schemas.microsoft.com/office/drawing/2014/main" id="{C4A8AAC5-5831-4CBC-82AA-CF20219BBD52}"/>
              </a:ext>
            </a:extLst>
          </p:cNvPr>
          <p:cNvSpPr>
            <a:spLocks/>
          </p:cNvSpPr>
          <p:nvPr/>
        </p:nvSpPr>
        <p:spPr bwMode="auto">
          <a:xfrm>
            <a:off x="2372514" y="241533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9FD2FA6-EE1E-4902-825E-EA0DDB3F7774}"/>
              </a:ext>
            </a:extLst>
          </p:cNvPr>
          <p:cNvSpPr/>
          <p:nvPr/>
        </p:nvSpPr>
        <p:spPr>
          <a:xfrm>
            <a:off x="3545246" y="172632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9C39865-3885-45A2-904B-6085B45F1095}"/>
              </a:ext>
            </a:extLst>
          </p:cNvPr>
          <p:cNvSpPr/>
          <p:nvPr/>
        </p:nvSpPr>
        <p:spPr>
          <a:xfrm>
            <a:off x="5907065" y="177935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5" name="Freeform 41">
            <a:extLst>
              <a:ext uri="{FF2B5EF4-FFF2-40B4-BE49-F238E27FC236}">
                <a16:creationId xmlns:a16="http://schemas.microsoft.com/office/drawing/2014/main" id="{D84BB0BD-8948-413E-B49E-12A768C458A5}"/>
              </a:ext>
            </a:extLst>
          </p:cNvPr>
          <p:cNvSpPr>
            <a:spLocks/>
          </p:cNvSpPr>
          <p:nvPr/>
        </p:nvSpPr>
        <p:spPr bwMode="auto">
          <a:xfrm>
            <a:off x="5322055" y="242687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1" name="Rectangle 48">
            <a:extLst>
              <a:ext uri="{FF2B5EF4-FFF2-40B4-BE49-F238E27FC236}">
                <a16:creationId xmlns:a16="http://schemas.microsoft.com/office/drawing/2014/main" id="{661F3B3D-562D-4AAD-BC0A-4F1210963C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5869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400" b="1" dirty="0">
                <a:latin typeface="Times New Roman" panose="02020603050405020304" pitchFamily="18" charset="0"/>
              </a:rPr>
              <a:t>4E-BP1</a:t>
            </a:r>
            <a:r>
              <a:rPr kumimoji="0" lang="fr-FR" altLang="fr-FR" sz="1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</a:rPr>
              <a:t> 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form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 err="1">
                <a:latin typeface="Times New Roman" panose="02020603050405020304" pitchFamily="18" charset="0"/>
              </a:rPr>
              <a:t>Gastrocnemius</a:t>
            </a:r>
            <a:endParaRPr kumimoji="0" lang="fr-FR" altLang="fr-FR" sz="1800" b="0" i="0" u="none" strike="noStrike" cap="none" normalizeH="0" baseline="30000" dirty="0">
              <a:ln>
                <a:noFill/>
              </a:ln>
              <a:effectLst/>
            </a:endParaRPr>
          </a:p>
        </p:txBody>
      </p:sp>
      <p:pic>
        <p:nvPicPr>
          <p:cNvPr id="11266" name="Picture 2" descr="mb 5">
            <a:extLst>
              <a:ext uri="{FF2B5EF4-FFF2-40B4-BE49-F238E27FC236}">
                <a16:creationId xmlns:a16="http://schemas.microsoft.com/office/drawing/2014/main" id="{F080E6B4-F4BE-4CEA-A6FD-074CC933B6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 t="21151" r="1047" b="32222"/>
          <a:stretch/>
        </p:blipFill>
        <p:spPr bwMode="auto">
          <a:xfrm>
            <a:off x="2206944" y="1129087"/>
            <a:ext cx="5293092" cy="47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621063" y="47013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Image 118">
            <a:extLst>
              <a:ext uri="{FF2B5EF4-FFF2-40B4-BE49-F238E27FC236}">
                <a16:creationId xmlns:a16="http://schemas.microsoft.com/office/drawing/2014/main" id="{BE1AB9EE-7E60-4B1E-8AB8-962B4E92E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017" y="459328"/>
            <a:ext cx="6097" cy="1201016"/>
          </a:xfrm>
          <a:prstGeom prst="rect">
            <a:avLst/>
          </a:prstGeom>
        </p:spPr>
      </p:pic>
      <p:pic>
        <p:nvPicPr>
          <p:cNvPr id="11267" name="Picture 3" descr="mb 6">
            <a:extLst>
              <a:ext uri="{FF2B5EF4-FFF2-40B4-BE49-F238E27FC236}">
                <a16:creationId xmlns:a16="http://schemas.microsoft.com/office/drawing/2014/main" id="{197154F7-4AE4-4B4A-B6A7-EA1867C623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" t="34155" b="10713"/>
          <a:stretch/>
        </p:blipFill>
        <p:spPr bwMode="auto">
          <a:xfrm>
            <a:off x="2330155" y="2575576"/>
            <a:ext cx="5364579" cy="439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Image 77">
            <a:extLst>
              <a:ext uri="{FF2B5EF4-FFF2-40B4-BE49-F238E27FC236}">
                <a16:creationId xmlns:a16="http://schemas.microsoft.com/office/drawing/2014/main" id="{7A912F73-D0C8-409F-A154-9AABBAD9F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4171" y="1901059"/>
            <a:ext cx="6097" cy="1201016"/>
          </a:xfrm>
          <a:prstGeom prst="rect">
            <a:avLst/>
          </a:prstGeom>
        </p:spPr>
      </p:pic>
      <p:pic>
        <p:nvPicPr>
          <p:cNvPr id="80" name="Image 79">
            <a:extLst>
              <a:ext uri="{FF2B5EF4-FFF2-40B4-BE49-F238E27FC236}">
                <a16:creationId xmlns:a16="http://schemas.microsoft.com/office/drawing/2014/main" id="{859534B0-BF36-4FAB-A87E-339C0BAEB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583" y="1894927"/>
            <a:ext cx="6097" cy="1201016"/>
          </a:xfrm>
          <a:prstGeom prst="rect">
            <a:avLst/>
          </a:prstGeom>
        </p:spPr>
      </p:pic>
      <p:pic>
        <p:nvPicPr>
          <p:cNvPr id="11268" name="Picture 4" descr="mb 7">
            <a:extLst>
              <a:ext uri="{FF2B5EF4-FFF2-40B4-BE49-F238E27FC236}">
                <a16:creationId xmlns:a16="http://schemas.microsoft.com/office/drawing/2014/main" id="{FE47E982-AEA0-40C9-AA51-E5B30980D3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8" b="22398"/>
          <a:stretch/>
        </p:blipFill>
        <p:spPr bwMode="auto">
          <a:xfrm>
            <a:off x="2268368" y="4101077"/>
            <a:ext cx="5426366" cy="48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Freeform 41">
            <a:extLst>
              <a:ext uri="{FF2B5EF4-FFF2-40B4-BE49-F238E27FC236}">
                <a16:creationId xmlns:a16="http://schemas.microsoft.com/office/drawing/2014/main" id="{1F0E44F7-E928-4C4F-B5F4-934F669E47F6}"/>
              </a:ext>
            </a:extLst>
          </p:cNvPr>
          <p:cNvSpPr>
            <a:spLocks/>
          </p:cNvSpPr>
          <p:nvPr/>
        </p:nvSpPr>
        <p:spPr bwMode="auto">
          <a:xfrm>
            <a:off x="3562847" y="2425431"/>
            <a:ext cx="1597415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269" name="Picture 5" descr="mb 8">
            <a:extLst>
              <a:ext uri="{FF2B5EF4-FFF2-40B4-BE49-F238E27FC236}">
                <a16:creationId xmlns:a16="http://schemas.microsoft.com/office/drawing/2014/main" id="{29278705-877D-4F34-AEDB-54139ECC18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" t="5839" r="1042" b="21925"/>
          <a:stretch/>
        </p:blipFill>
        <p:spPr bwMode="auto">
          <a:xfrm>
            <a:off x="2123815" y="5767087"/>
            <a:ext cx="5406701" cy="47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9FA866A-44DB-48C9-BAF6-C0F9DA119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689" y="5121323"/>
            <a:ext cx="6097" cy="1201016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591E1A03-D543-4A1E-BC89-E007F9615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689" y="5119760"/>
            <a:ext cx="6097" cy="1201016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757" y="3472439"/>
            <a:ext cx="6097" cy="1201016"/>
          </a:xfrm>
          <a:prstGeom prst="rect">
            <a:avLst/>
          </a:prstGeom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6094" y="3454091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53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Rectangle 10">
            <a:extLst>
              <a:ext uri="{FF2B5EF4-FFF2-40B4-BE49-F238E27FC236}">
                <a16:creationId xmlns:a16="http://schemas.microsoft.com/office/drawing/2014/main" id="{AB4313A3-3A89-4155-B61D-BF7038C9C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214" y="5346903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11">
            <a:extLst>
              <a:ext uri="{FF2B5EF4-FFF2-40B4-BE49-F238E27FC236}">
                <a16:creationId xmlns:a16="http://schemas.microsoft.com/office/drawing/2014/main" id="{5932DCE9-2A6A-4703-A703-F44594240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7378" y="5235947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23303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Freeform 41">
            <a:extLst>
              <a:ext uri="{FF2B5EF4-FFF2-40B4-BE49-F238E27FC236}">
                <a16:creationId xmlns:a16="http://schemas.microsoft.com/office/drawing/2014/main" id="{43584026-BD2C-4EBC-A2F0-5789AB072104}"/>
              </a:ext>
            </a:extLst>
          </p:cNvPr>
          <p:cNvSpPr>
            <a:spLocks/>
          </p:cNvSpPr>
          <p:nvPr/>
        </p:nvSpPr>
        <p:spPr bwMode="auto">
          <a:xfrm>
            <a:off x="2402759" y="556161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16E9973-13C8-4D46-BD0B-6FA95ED2C473}"/>
              </a:ext>
            </a:extLst>
          </p:cNvPr>
          <p:cNvSpPr/>
          <p:nvPr/>
        </p:nvSpPr>
        <p:spPr>
          <a:xfrm>
            <a:off x="3232591" y="487259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46749D-4B57-4749-8549-4394207146A5}"/>
              </a:ext>
            </a:extLst>
          </p:cNvPr>
          <p:cNvSpPr/>
          <p:nvPr/>
        </p:nvSpPr>
        <p:spPr>
          <a:xfrm>
            <a:off x="5546608" y="492563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1AB7D992-F287-4A75-AA85-D97E1332EB9D}"/>
              </a:ext>
            </a:extLst>
          </p:cNvPr>
          <p:cNvSpPr>
            <a:spLocks/>
          </p:cNvSpPr>
          <p:nvPr/>
        </p:nvSpPr>
        <p:spPr bwMode="auto">
          <a:xfrm>
            <a:off x="3543447" y="5566238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Freeform 41">
            <a:extLst>
              <a:ext uri="{FF2B5EF4-FFF2-40B4-BE49-F238E27FC236}">
                <a16:creationId xmlns:a16="http://schemas.microsoft.com/office/drawing/2014/main" id="{D32AC9D0-E561-4BCD-B6B8-5B60421FFA57}"/>
              </a:ext>
            </a:extLst>
          </p:cNvPr>
          <p:cNvSpPr>
            <a:spLocks/>
          </p:cNvSpPr>
          <p:nvPr/>
        </p:nvSpPr>
        <p:spPr bwMode="auto">
          <a:xfrm>
            <a:off x="4696980" y="557315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Freeform 41">
            <a:extLst>
              <a:ext uri="{FF2B5EF4-FFF2-40B4-BE49-F238E27FC236}">
                <a16:creationId xmlns:a16="http://schemas.microsoft.com/office/drawing/2014/main" id="{00A80772-D67F-46F0-8120-CCC2E9F841CF}"/>
              </a:ext>
            </a:extLst>
          </p:cNvPr>
          <p:cNvSpPr>
            <a:spLocks/>
          </p:cNvSpPr>
          <p:nvPr/>
        </p:nvSpPr>
        <p:spPr bwMode="auto">
          <a:xfrm>
            <a:off x="5795859" y="5575464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379990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368894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754" y="371116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98135" y="401461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27967" y="336369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25109" y="337863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38823" y="401923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48145" y="4026152"/>
            <a:ext cx="1553874" cy="10224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" name="Rectangle 12">
            <a:extLst>
              <a:ext uri="{FF2B5EF4-FFF2-40B4-BE49-F238E27FC236}">
                <a16:creationId xmlns:a16="http://schemas.microsoft.com/office/drawing/2014/main" id="{5C9FAC6D-BAA1-4C54-93BF-BA646F7DE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33" y="5274196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0">
            <a:extLst>
              <a:ext uri="{FF2B5EF4-FFF2-40B4-BE49-F238E27FC236}">
                <a16:creationId xmlns:a16="http://schemas.microsoft.com/office/drawing/2014/main" id="{17DB3FF0-C44E-4283-9270-126E697B0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969" y="2276827"/>
            <a:ext cx="48493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PP           </a:t>
            </a:r>
            <a:r>
              <a:rPr lang="fr-FR" altLang="fr-FR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PP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11">
            <a:extLst>
              <a:ext uri="{FF2B5EF4-FFF2-40B4-BE49-F238E27FC236}">
                <a16:creationId xmlns:a16="http://schemas.microsoft.com/office/drawing/2014/main" id="{E7D89F9C-2757-46DD-8DBB-1B82B663E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133" y="2165871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Freeform 41">
            <a:extLst>
              <a:ext uri="{FF2B5EF4-FFF2-40B4-BE49-F238E27FC236}">
                <a16:creationId xmlns:a16="http://schemas.microsoft.com/office/drawing/2014/main" id="{C4A8AAC5-5831-4CBC-82AA-CF20219BBD52}"/>
              </a:ext>
            </a:extLst>
          </p:cNvPr>
          <p:cNvSpPr>
            <a:spLocks/>
          </p:cNvSpPr>
          <p:nvPr/>
        </p:nvSpPr>
        <p:spPr bwMode="auto">
          <a:xfrm>
            <a:off x="2372514" y="249153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9FD2FA6-EE1E-4902-825E-EA0DDB3F7774}"/>
              </a:ext>
            </a:extLst>
          </p:cNvPr>
          <p:cNvSpPr/>
          <p:nvPr/>
        </p:nvSpPr>
        <p:spPr>
          <a:xfrm>
            <a:off x="3202346" y="181776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9C39865-3885-45A2-904B-6085B45F1095}"/>
              </a:ext>
            </a:extLst>
          </p:cNvPr>
          <p:cNvSpPr/>
          <p:nvPr/>
        </p:nvSpPr>
        <p:spPr>
          <a:xfrm>
            <a:off x="5266985" y="185555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68" name="Freeform 41">
            <a:extLst>
              <a:ext uri="{FF2B5EF4-FFF2-40B4-BE49-F238E27FC236}">
                <a16:creationId xmlns:a16="http://schemas.microsoft.com/office/drawing/2014/main" id="{20D4001D-3299-4C2D-B680-A755C1D42D32}"/>
              </a:ext>
            </a:extLst>
          </p:cNvPr>
          <p:cNvSpPr>
            <a:spLocks/>
          </p:cNvSpPr>
          <p:nvPr/>
        </p:nvSpPr>
        <p:spPr bwMode="auto">
          <a:xfrm>
            <a:off x="3513202" y="249616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" name="Freeform 41">
            <a:extLst>
              <a:ext uri="{FF2B5EF4-FFF2-40B4-BE49-F238E27FC236}">
                <a16:creationId xmlns:a16="http://schemas.microsoft.com/office/drawing/2014/main" id="{D84BB0BD-8948-413E-B49E-12A768C458A5}"/>
              </a:ext>
            </a:extLst>
          </p:cNvPr>
          <p:cNvSpPr>
            <a:spLocks/>
          </p:cNvSpPr>
          <p:nvPr/>
        </p:nvSpPr>
        <p:spPr bwMode="auto">
          <a:xfrm>
            <a:off x="4666735" y="250307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DC05346-DB75-47C7-AF9B-354B678E6473}"/>
              </a:ext>
            </a:extLst>
          </p:cNvPr>
          <p:cNvSpPr/>
          <p:nvPr/>
        </p:nvSpPr>
        <p:spPr>
          <a:xfrm>
            <a:off x="6372409" y="179573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1" name="Rectangle 48">
            <a:extLst>
              <a:ext uri="{FF2B5EF4-FFF2-40B4-BE49-F238E27FC236}">
                <a16:creationId xmlns:a16="http://schemas.microsoft.com/office/drawing/2014/main" id="{05496F1F-944E-43A6-8061-7F438B42C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5869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400" b="1" dirty="0">
                <a:latin typeface="Times New Roman" panose="02020603050405020304" pitchFamily="18" charset="0"/>
              </a:rPr>
              <a:t>4E-BP1</a:t>
            </a:r>
            <a:r>
              <a:rPr kumimoji="0" lang="fr-FR" altLang="fr-FR" sz="1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</a:rPr>
              <a:t> 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form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>
                <a:latin typeface="Times New Roman" panose="02020603050405020304" pitchFamily="18" charset="0"/>
              </a:rPr>
              <a:t>Plantaire</a:t>
            </a:r>
            <a:endParaRPr kumimoji="0" lang="fr-FR" altLang="fr-FR" sz="1800" b="0" i="0" u="none" strike="noStrike" cap="none" normalizeH="0" baseline="30000" dirty="0">
              <a:ln>
                <a:noFill/>
              </a:ln>
              <a:effectLst/>
            </a:endParaRPr>
          </a:p>
        </p:txBody>
      </p:sp>
      <p:pic>
        <p:nvPicPr>
          <p:cNvPr id="12290" name="Picture 2" descr="mb 9">
            <a:extLst>
              <a:ext uri="{FF2B5EF4-FFF2-40B4-BE49-F238E27FC236}">
                <a16:creationId xmlns:a16="http://schemas.microsoft.com/office/drawing/2014/main" id="{20A87D39-2BE8-4D84-9BC1-3E50842176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52" b="25062"/>
          <a:stretch/>
        </p:blipFill>
        <p:spPr bwMode="auto">
          <a:xfrm>
            <a:off x="2175828" y="1125575"/>
            <a:ext cx="5451385" cy="4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6E906ECC-A3F5-43D7-A324-5BC7B778700A}"/>
              </a:ext>
            </a:extLst>
          </p:cNvPr>
          <p:cNvCxnSpPr>
            <a:cxnSpLocks/>
          </p:cNvCxnSpPr>
          <p:nvPr/>
        </p:nvCxnSpPr>
        <p:spPr>
          <a:xfrm>
            <a:off x="6887902" y="339038"/>
            <a:ext cx="12994" cy="134525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615689" y="369710"/>
            <a:ext cx="12994" cy="1345254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2" name="Picture 4" descr="mb 10">
            <a:extLst>
              <a:ext uri="{FF2B5EF4-FFF2-40B4-BE49-F238E27FC236}">
                <a16:creationId xmlns:a16="http://schemas.microsoft.com/office/drawing/2014/main" id="{7BE50154-10E1-4010-BEB8-0C1D02BCB0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67" r="3445" b="25902"/>
          <a:stretch/>
        </p:blipFill>
        <p:spPr bwMode="auto">
          <a:xfrm>
            <a:off x="2153603" y="2633929"/>
            <a:ext cx="5437028" cy="527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Image 77">
            <a:extLst>
              <a:ext uri="{FF2B5EF4-FFF2-40B4-BE49-F238E27FC236}">
                <a16:creationId xmlns:a16="http://schemas.microsoft.com/office/drawing/2014/main" id="{7A912F73-D0C8-409F-A154-9AABBAD9F0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951" y="2038219"/>
            <a:ext cx="6097" cy="1201016"/>
          </a:xfrm>
          <a:prstGeom prst="rect">
            <a:avLst/>
          </a:prstGeom>
        </p:spPr>
      </p:pic>
      <p:pic>
        <p:nvPicPr>
          <p:cNvPr id="79" name="Image 78">
            <a:extLst>
              <a:ext uri="{FF2B5EF4-FFF2-40B4-BE49-F238E27FC236}">
                <a16:creationId xmlns:a16="http://schemas.microsoft.com/office/drawing/2014/main" id="{3DBD9FED-21A0-48E4-B489-8A42EB090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4908" y="2032087"/>
            <a:ext cx="6097" cy="1201016"/>
          </a:xfrm>
          <a:prstGeom prst="rect">
            <a:avLst/>
          </a:prstGeom>
        </p:spPr>
      </p:pic>
      <p:pic>
        <p:nvPicPr>
          <p:cNvPr id="82" name="Image 81">
            <a:extLst>
              <a:ext uri="{FF2B5EF4-FFF2-40B4-BE49-F238E27FC236}">
                <a16:creationId xmlns:a16="http://schemas.microsoft.com/office/drawing/2014/main" id="{56A1E75D-E518-4059-A20A-2A2BC2544B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3998" y="2048801"/>
            <a:ext cx="6097" cy="1201016"/>
          </a:xfrm>
          <a:prstGeom prst="rect">
            <a:avLst/>
          </a:prstGeom>
        </p:spPr>
      </p:pic>
      <p:pic>
        <p:nvPicPr>
          <p:cNvPr id="12293" name="Picture 5" descr="mb 11">
            <a:extLst>
              <a:ext uri="{FF2B5EF4-FFF2-40B4-BE49-F238E27FC236}">
                <a16:creationId xmlns:a16="http://schemas.microsoft.com/office/drawing/2014/main" id="{730FC023-08D4-4903-818B-38FDB7A98D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94" b="34998"/>
          <a:stretch/>
        </p:blipFill>
        <p:spPr bwMode="auto">
          <a:xfrm>
            <a:off x="2145897" y="4163016"/>
            <a:ext cx="5588425" cy="44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0757" y="3533399"/>
            <a:ext cx="6097" cy="1201016"/>
          </a:xfrm>
          <a:prstGeom prst="rect">
            <a:avLst/>
          </a:prstGeom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094" y="3537911"/>
            <a:ext cx="6097" cy="1201016"/>
          </a:xfrm>
          <a:prstGeom prst="rect">
            <a:avLst/>
          </a:prstGeom>
        </p:spPr>
      </p:pic>
      <p:pic>
        <p:nvPicPr>
          <p:cNvPr id="12294" name="Picture 6" descr="mb 12">
            <a:extLst>
              <a:ext uri="{FF2B5EF4-FFF2-40B4-BE49-F238E27FC236}">
                <a16:creationId xmlns:a16="http://schemas.microsoft.com/office/drawing/2014/main" id="{F0682363-94EA-4027-95E5-83AE6B4C6B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88" b="36162"/>
          <a:stretch/>
        </p:blipFill>
        <p:spPr bwMode="auto">
          <a:xfrm>
            <a:off x="2056334" y="5710922"/>
            <a:ext cx="5576289" cy="461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9FA866A-44DB-48C9-BAF6-C0F9DA119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5689" y="5052743"/>
            <a:ext cx="6097" cy="1201016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591E1A03-D543-4A1E-BC89-E007F9615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1689" y="5058800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382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Rectangle 10">
            <a:extLst>
              <a:ext uri="{FF2B5EF4-FFF2-40B4-BE49-F238E27FC236}">
                <a16:creationId xmlns:a16="http://schemas.microsoft.com/office/drawing/2014/main" id="{AB4313A3-3A89-4155-B61D-BF7038C9C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214" y="5346903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11">
            <a:extLst>
              <a:ext uri="{FF2B5EF4-FFF2-40B4-BE49-F238E27FC236}">
                <a16:creationId xmlns:a16="http://schemas.microsoft.com/office/drawing/2014/main" id="{5932DCE9-2A6A-4703-A703-F44594240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7378" y="5235947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39305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Freeform 41">
            <a:extLst>
              <a:ext uri="{FF2B5EF4-FFF2-40B4-BE49-F238E27FC236}">
                <a16:creationId xmlns:a16="http://schemas.microsoft.com/office/drawing/2014/main" id="{43584026-BD2C-4EBC-A2F0-5789AB072104}"/>
              </a:ext>
            </a:extLst>
          </p:cNvPr>
          <p:cNvSpPr>
            <a:spLocks/>
          </p:cNvSpPr>
          <p:nvPr/>
        </p:nvSpPr>
        <p:spPr bwMode="auto">
          <a:xfrm>
            <a:off x="2402759" y="556161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16E9973-13C8-4D46-BD0B-6FA95ED2C473}"/>
              </a:ext>
            </a:extLst>
          </p:cNvPr>
          <p:cNvSpPr/>
          <p:nvPr/>
        </p:nvSpPr>
        <p:spPr>
          <a:xfrm>
            <a:off x="3232591" y="487259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46749D-4B57-4749-8549-4394207146A5}"/>
              </a:ext>
            </a:extLst>
          </p:cNvPr>
          <p:cNvSpPr/>
          <p:nvPr/>
        </p:nvSpPr>
        <p:spPr>
          <a:xfrm>
            <a:off x="5546608" y="492563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1AB7D992-F287-4A75-AA85-D97E1332EB9D}"/>
              </a:ext>
            </a:extLst>
          </p:cNvPr>
          <p:cNvSpPr>
            <a:spLocks/>
          </p:cNvSpPr>
          <p:nvPr/>
        </p:nvSpPr>
        <p:spPr bwMode="auto">
          <a:xfrm>
            <a:off x="3543447" y="5566238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Freeform 41">
            <a:extLst>
              <a:ext uri="{FF2B5EF4-FFF2-40B4-BE49-F238E27FC236}">
                <a16:creationId xmlns:a16="http://schemas.microsoft.com/office/drawing/2014/main" id="{D32AC9D0-E561-4BCD-B6B8-5B60421FFA57}"/>
              </a:ext>
            </a:extLst>
          </p:cNvPr>
          <p:cNvSpPr>
            <a:spLocks/>
          </p:cNvSpPr>
          <p:nvPr/>
        </p:nvSpPr>
        <p:spPr bwMode="auto">
          <a:xfrm>
            <a:off x="4696980" y="557315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Freeform 41">
            <a:extLst>
              <a:ext uri="{FF2B5EF4-FFF2-40B4-BE49-F238E27FC236}">
                <a16:creationId xmlns:a16="http://schemas.microsoft.com/office/drawing/2014/main" id="{00A80772-D67F-46F0-8120-CCC2E9F841CF}"/>
              </a:ext>
            </a:extLst>
          </p:cNvPr>
          <p:cNvSpPr>
            <a:spLocks/>
          </p:cNvSpPr>
          <p:nvPr/>
        </p:nvSpPr>
        <p:spPr bwMode="auto">
          <a:xfrm>
            <a:off x="5795859" y="5575464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6730" y="381514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9894" y="370418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894" y="387880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75275" y="402985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05107" y="334083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02249" y="339387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15963" y="403447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25285" y="4041392"/>
            <a:ext cx="1553874" cy="10224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" name="Rectangle 12">
            <a:extLst>
              <a:ext uri="{FF2B5EF4-FFF2-40B4-BE49-F238E27FC236}">
                <a16:creationId xmlns:a16="http://schemas.microsoft.com/office/drawing/2014/main" id="{5C9FAC6D-BAA1-4C54-93BF-BA646F7DE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33" y="5274196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0">
            <a:extLst>
              <a:ext uri="{FF2B5EF4-FFF2-40B4-BE49-F238E27FC236}">
                <a16:creationId xmlns:a16="http://schemas.microsoft.com/office/drawing/2014/main" id="{17DB3FF0-C44E-4283-9270-126E697B0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969" y="2360647"/>
            <a:ext cx="48493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PP           </a:t>
            </a:r>
            <a:r>
              <a:rPr lang="fr-FR" altLang="fr-FR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PP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11">
            <a:extLst>
              <a:ext uri="{FF2B5EF4-FFF2-40B4-BE49-F238E27FC236}">
                <a16:creationId xmlns:a16="http://schemas.microsoft.com/office/drawing/2014/main" id="{E7D89F9C-2757-46DD-8DBB-1B82B663E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133" y="2249691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Freeform 41">
            <a:extLst>
              <a:ext uri="{FF2B5EF4-FFF2-40B4-BE49-F238E27FC236}">
                <a16:creationId xmlns:a16="http://schemas.microsoft.com/office/drawing/2014/main" id="{C4A8AAC5-5831-4CBC-82AA-CF20219BBD52}"/>
              </a:ext>
            </a:extLst>
          </p:cNvPr>
          <p:cNvSpPr>
            <a:spLocks/>
          </p:cNvSpPr>
          <p:nvPr/>
        </p:nvSpPr>
        <p:spPr bwMode="auto">
          <a:xfrm>
            <a:off x="2372514" y="25753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9FD2FA6-EE1E-4902-825E-EA0DDB3F7774}"/>
              </a:ext>
            </a:extLst>
          </p:cNvPr>
          <p:cNvSpPr/>
          <p:nvPr/>
        </p:nvSpPr>
        <p:spPr>
          <a:xfrm>
            <a:off x="3202346" y="191682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9C39865-3885-45A2-904B-6085B45F1095}"/>
              </a:ext>
            </a:extLst>
          </p:cNvPr>
          <p:cNvSpPr/>
          <p:nvPr/>
        </p:nvSpPr>
        <p:spPr>
          <a:xfrm>
            <a:off x="5266985" y="193937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68" name="Freeform 41">
            <a:extLst>
              <a:ext uri="{FF2B5EF4-FFF2-40B4-BE49-F238E27FC236}">
                <a16:creationId xmlns:a16="http://schemas.microsoft.com/office/drawing/2014/main" id="{20D4001D-3299-4C2D-B680-A755C1D42D32}"/>
              </a:ext>
            </a:extLst>
          </p:cNvPr>
          <p:cNvSpPr>
            <a:spLocks/>
          </p:cNvSpPr>
          <p:nvPr/>
        </p:nvSpPr>
        <p:spPr bwMode="auto">
          <a:xfrm>
            <a:off x="3513202" y="257998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" name="Freeform 41">
            <a:extLst>
              <a:ext uri="{FF2B5EF4-FFF2-40B4-BE49-F238E27FC236}">
                <a16:creationId xmlns:a16="http://schemas.microsoft.com/office/drawing/2014/main" id="{D84BB0BD-8948-413E-B49E-12A768C458A5}"/>
              </a:ext>
            </a:extLst>
          </p:cNvPr>
          <p:cNvSpPr>
            <a:spLocks/>
          </p:cNvSpPr>
          <p:nvPr/>
        </p:nvSpPr>
        <p:spPr bwMode="auto">
          <a:xfrm>
            <a:off x="4666735" y="258689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DC05346-DB75-47C7-AF9B-354B678E6473}"/>
              </a:ext>
            </a:extLst>
          </p:cNvPr>
          <p:cNvSpPr/>
          <p:nvPr/>
        </p:nvSpPr>
        <p:spPr>
          <a:xfrm>
            <a:off x="6372409" y="188717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1" name="Rectangle 48">
            <a:extLst>
              <a:ext uri="{FF2B5EF4-FFF2-40B4-BE49-F238E27FC236}">
                <a16:creationId xmlns:a16="http://schemas.microsoft.com/office/drawing/2014/main" id="{55A90478-BC81-4103-8DAF-FAA4008BD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5869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400" b="1" dirty="0">
                <a:latin typeface="Times New Roman" panose="02020603050405020304" pitchFamily="18" charset="0"/>
              </a:rPr>
              <a:t>4E-BP1</a:t>
            </a:r>
            <a:r>
              <a:rPr kumimoji="0" lang="fr-FR" altLang="fr-FR" sz="1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</a:rPr>
              <a:t> 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form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 err="1">
                <a:latin typeface="Times New Roman" panose="02020603050405020304" pitchFamily="18" charset="0"/>
              </a:rPr>
              <a:t>Soleus</a:t>
            </a:r>
            <a:endParaRPr kumimoji="0" lang="fr-FR" altLang="fr-FR" sz="1800" b="0" i="0" u="none" strike="noStrike" cap="none" normalizeH="0" baseline="30000" dirty="0">
              <a:ln>
                <a:noFill/>
              </a:ln>
              <a:effectLst/>
            </a:endParaRPr>
          </a:p>
        </p:txBody>
      </p:sp>
      <p:pic>
        <p:nvPicPr>
          <p:cNvPr id="13314" name="Picture 2" descr="mb 9">
            <a:extLst>
              <a:ext uri="{FF2B5EF4-FFF2-40B4-BE49-F238E27FC236}">
                <a16:creationId xmlns:a16="http://schemas.microsoft.com/office/drawing/2014/main" id="{B95BCFDC-DAE5-4D7C-9C0A-FD75C8FF7F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9" b="12708"/>
          <a:stretch/>
        </p:blipFill>
        <p:spPr bwMode="auto">
          <a:xfrm>
            <a:off x="2069784" y="1186986"/>
            <a:ext cx="5635560" cy="42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598203" y="50061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Image 118">
            <a:extLst>
              <a:ext uri="{FF2B5EF4-FFF2-40B4-BE49-F238E27FC236}">
                <a16:creationId xmlns:a16="http://schemas.microsoft.com/office/drawing/2014/main" id="{BE1AB9EE-7E60-4B1E-8AB8-962B4E92E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4017" y="482188"/>
            <a:ext cx="6097" cy="1201016"/>
          </a:xfrm>
          <a:prstGeom prst="rect">
            <a:avLst/>
          </a:prstGeom>
        </p:spPr>
      </p:pic>
      <p:pic>
        <p:nvPicPr>
          <p:cNvPr id="13315" name="Picture 3" descr="mb 10">
            <a:extLst>
              <a:ext uri="{FF2B5EF4-FFF2-40B4-BE49-F238E27FC236}">
                <a16:creationId xmlns:a16="http://schemas.microsoft.com/office/drawing/2014/main" id="{BD0CF6D5-1516-43C2-92FC-3BFFDF6F7A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06" b="13856"/>
          <a:stretch/>
        </p:blipFill>
        <p:spPr bwMode="auto">
          <a:xfrm>
            <a:off x="2146617" y="2743234"/>
            <a:ext cx="5521359" cy="450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Image 77">
            <a:extLst>
              <a:ext uri="{FF2B5EF4-FFF2-40B4-BE49-F238E27FC236}">
                <a16:creationId xmlns:a16="http://schemas.microsoft.com/office/drawing/2014/main" id="{7A912F73-D0C8-409F-A154-9AABBAD9F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191" y="2061079"/>
            <a:ext cx="6097" cy="1201016"/>
          </a:xfrm>
          <a:prstGeom prst="rect">
            <a:avLst/>
          </a:prstGeom>
        </p:spPr>
      </p:pic>
      <p:pic>
        <p:nvPicPr>
          <p:cNvPr id="79" name="Image 78">
            <a:extLst>
              <a:ext uri="{FF2B5EF4-FFF2-40B4-BE49-F238E27FC236}">
                <a16:creationId xmlns:a16="http://schemas.microsoft.com/office/drawing/2014/main" id="{3DBD9FED-21A0-48E4-B489-8A42EB0901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908" y="2054947"/>
            <a:ext cx="6097" cy="1201016"/>
          </a:xfrm>
          <a:prstGeom prst="rect">
            <a:avLst/>
          </a:prstGeom>
        </p:spPr>
      </p:pic>
      <p:pic>
        <p:nvPicPr>
          <p:cNvPr id="80" name="Image 79">
            <a:extLst>
              <a:ext uri="{FF2B5EF4-FFF2-40B4-BE49-F238E27FC236}">
                <a16:creationId xmlns:a16="http://schemas.microsoft.com/office/drawing/2014/main" id="{859534B0-BF36-4FAB-A87E-339C0BAEB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583" y="2054947"/>
            <a:ext cx="6097" cy="1201016"/>
          </a:xfrm>
          <a:prstGeom prst="rect">
            <a:avLst/>
          </a:prstGeom>
        </p:spPr>
      </p:pic>
      <p:pic>
        <p:nvPicPr>
          <p:cNvPr id="13316" name="Picture 4" descr="mb 11">
            <a:extLst>
              <a:ext uri="{FF2B5EF4-FFF2-40B4-BE49-F238E27FC236}">
                <a16:creationId xmlns:a16="http://schemas.microsoft.com/office/drawing/2014/main" id="{D2B4A69A-0515-4CFD-91FC-839B953792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87" b="18198"/>
          <a:stretch/>
        </p:blipFill>
        <p:spPr bwMode="auto">
          <a:xfrm>
            <a:off x="2123734" y="4180478"/>
            <a:ext cx="5528270" cy="515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194" y="3576011"/>
            <a:ext cx="6097" cy="1201016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897" y="3571499"/>
            <a:ext cx="6097" cy="1201016"/>
          </a:xfrm>
          <a:prstGeom prst="rect">
            <a:avLst/>
          </a:prstGeom>
        </p:spPr>
      </p:pic>
      <p:pic>
        <p:nvPicPr>
          <p:cNvPr id="13317" name="Picture 5" descr="mb 12">
            <a:extLst>
              <a:ext uri="{FF2B5EF4-FFF2-40B4-BE49-F238E27FC236}">
                <a16:creationId xmlns:a16="http://schemas.microsoft.com/office/drawing/2014/main" id="{893F253C-8C0E-42E9-9D48-F967B16211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74" b="9418"/>
          <a:stretch/>
        </p:blipFill>
        <p:spPr bwMode="auto">
          <a:xfrm>
            <a:off x="2015777" y="5731973"/>
            <a:ext cx="5652200" cy="42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9FA866A-44DB-48C9-BAF6-C0F9DA119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689" y="5052743"/>
            <a:ext cx="6097" cy="1201016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591E1A03-D543-4A1E-BC89-E007F9615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689" y="5058800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283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>
            <a:extLst>
              <a:ext uri="{FF2B5EF4-FFF2-40B4-BE49-F238E27FC236}">
                <a16:creationId xmlns:a16="http://schemas.microsoft.com/office/drawing/2014/main" id="{335B8049-9BEC-4E06-8493-C3CEC27B7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760824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77FEB80A-F612-4B4F-AF47-72E5807B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649868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39">
            <a:extLst>
              <a:ext uri="{FF2B5EF4-FFF2-40B4-BE49-F238E27FC236}">
                <a16:creationId xmlns:a16="http://schemas.microsoft.com/office/drawing/2014/main" id="{7EEDA516-0B4F-4552-8F37-4EE6A7DA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7254" y="1278229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74C90EB5-9CDB-4CF6-B1E8-3D5DFCE001EE}"/>
              </a:ext>
            </a:extLst>
          </p:cNvPr>
          <p:cNvSpPr>
            <a:spLocks/>
          </p:cNvSpPr>
          <p:nvPr/>
        </p:nvSpPr>
        <p:spPr bwMode="auto">
          <a:xfrm>
            <a:off x="2398135" y="97553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E82CFEB-D1C0-4E02-AF19-8E57FB2BB65D}"/>
              </a:ext>
            </a:extLst>
          </p:cNvPr>
          <p:cNvSpPr/>
          <p:nvPr/>
        </p:nvSpPr>
        <p:spPr>
          <a:xfrm>
            <a:off x="3227967" y="286520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B365C63-3BC7-470E-A8EC-FFE7242BF37E}"/>
              </a:ext>
            </a:extLst>
          </p:cNvPr>
          <p:cNvSpPr/>
          <p:nvPr/>
        </p:nvSpPr>
        <p:spPr>
          <a:xfrm>
            <a:off x="5532748" y="33955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56" name="Freeform 41">
            <a:extLst>
              <a:ext uri="{FF2B5EF4-FFF2-40B4-BE49-F238E27FC236}">
                <a16:creationId xmlns:a16="http://schemas.microsoft.com/office/drawing/2014/main" id="{FC53A1C8-6529-47DA-8E11-FC93D9E206B9}"/>
              </a:ext>
            </a:extLst>
          </p:cNvPr>
          <p:cNvSpPr>
            <a:spLocks/>
          </p:cNvSpPr>
          <p:nvPr/>
        </p:nvSpPr>
        <p:spPr bwMode="auto">
          <a:xfrm>
            <a:off x="3538823" y="98015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Freeform 41">
            <a:extLst>
              <a:ext uri="{FF2B5EF4-FFF2-40B4-BE49-F238E27FC236}">
                <a16:creationId xmlns:a16="http://schemas.microsoft.com/office/drawing/2014/main" id="{4B684EB9-8A36-45F5-A09D-EF88FAD0C91E}"/>
              </a:ext>
            </a:extLst>
          </p:cNvPr>
          <p:cNvSpPr>
            <a:spLocks/>
          </p:cNvSpPr>
          <p:nvPr/>
        </p:nvSpPr>
        <p:spPr bwMode="auto">
          <a:xfrm>
            <a:off x="4692356" y="987076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Freeform 41">
            <a:extLst>
              <a:ext uri="{FF2B5EF4-FFF2-40B4-BE49-F238E27FC236}">
                <a16:creationId xmlns:a16="http://schemas.microsoft.com/office/drawing/2014/main" id="{4C8598BA-4E1D-4EB3-99BF-46419429105A}"/>
              </a:ext>
            </a:extLst>
          </p:cNvPr>
          <p:cNvSpPr>
            <a:spLocks/>
          </p:cNvSpPr>
          <p:nvPr/>
        </p:nvSpPr>
        <p:spPr bwMode="auto">
          <a:xfrm>
            <a:off x="5791235" y="98938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" name="Rectangle 10">
            <a:extLst>
              <a:ext uri="{FF2B5EF4-FFF2-40B4-BE49-F238E27FC236}">
                <a16:creationId xmlns:a16="http://schemas.microsoft.com/office/drawing/2014/main" id="{AB4313A3-3A89-4155-B61D-BF7038C9C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4214" y="5346903"/>
            <a:ext cx="476207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      PP                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11">
            <a:extLst>
              <a:ext uri="{FF2B5EF4-FFF2-40B4-BE49-F238E27FC236}">
                <a16:creationId xmlns:a16="http://schemas.microsoft.com/office/drawing/2014/main" id="{5932DCE9-2A6A-4703-A703-F44594240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7378" y="5235947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B144EECE-83C1-44EC-94FC-99422D7F7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9378" y="2347332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Freeform 41">
            <a:extLst>
              <a:ext uri="{FF2B5EF4-FFF2-40B4-BE49-F238E27FC236}">
                <a16:creationId xmlns:a16="http://schemas.microsoft.com/office/drawing/2014/main" id="{43584026-BD2C-4EBC-A2F0-5789AB072104}"/>
              </a:ext>
            </a:extLst>
          </p:cNvPr>
          <p:cNvSpPr>
            <a:spLocks/>
          </p:cNvSpPr>
          <p:nvPr/>
        </p:nvSpPr>
        <p:spPr bwMode="auto">
          <a:xfrm>
            <a:off x="2402759" y="556161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16E9973-13C8-4D46-BD0B-6FA95ED2C473}"/>
              </a:ext>
            </a:extLst>
          </p:cNvPr>
          <p:cNvSpPr/>
          <p:nvPr/>
        </p:nvSpPr>
        <p:spPr>
          <a:xfrm>
            <a:off x="3232591" y="487259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346749D-4B57-4749-8549-4394207146A5}"/>
              </a:ext>
            </a:extLst>
          </p:cNvPr>
          <p:cNvSpPr/>
          <p:nvPr/>
        </p:nvSpPr>
        <p:spPr>
          <a:xfrm>
            <a:off x="5546608" y="492563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72" name="Freeform 41">
            <a:extLst>
              <a:ext uri="{FF2B5EF4-FFF2-40B4-BE49-F238E27FC236}">
                <a16:creationId xmlns:a16="http://schemas.microsoft.com/office/drawing/2014/main" id="{1AB7D992-F287-4A75-AA85-D97E1332EB9D}"/>
              </a:ext>
            </a:extLst>
          </p:cNvPr>
          <p:cNvSpPr>
            <a:spLocks/>
          </p:cNvSpPr>
          <p:nvPr/>
        </p:nvSpPr>
        <p:spPr bwMode="auto">
          <a:xfrm>
            <a:off x="3543447" y="5566238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Freeform 41">
            <a:extLst>
              <a:ext uri="{FF2B5EF4-FFF2-40B4-BE49-F238E27FC236}">
                <a16:creationId xmlns:a16="http://schemas.microsoft.com/office/drawing/2014/main" id="{D32AC9D0-E561-4BCD-B6B8-5B60421FFA57}"/>
              </a:ext>
            </a:extLst>
          </p:cNvPr>
          <p:cNvSpPr>
            <a:spLocks/>
          </p:cNvSpPr>
          <p:nvPr/>
        </p:nvSpPr>
        <p:spPr bwMode="auto">
          <a:xfrm>
            <a:off x="4696980" y="557315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Freeform 41">
            <a:extLst>
              <a:ext uri="{FF2B5EF4-FFF2-40B4-BE49-F238E27FC236}">
                <a16:creationId xmlns:a16="http://schemas.microsoft.com/office/drawing/2014/main" id="{00A80772-D67F-46F0-8120-CCC2E9F841CF}"/>
              </a:ext>
            </a:extLst>
          </p:cNvPr>
          <p:cNvSpPr>
            <a:spLocks/>
          </p:cNvSpPr>
          <p:nvPr/>
        </p:nvSpPr>
        <p:spPr bwMode="auto">
          <a:xfrm>
            <a:off x="5795859" y="5575464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7" name="Rectangle 10">
            <a:extLst>
              <a:ext uri="{FF2B5EF4-FFF2-40B4-BE49-F238E27FC236}">
                <a16:creationId xmlns:a16="http://schemas.microsoft.com/office/drawing/2014/main" id="{7008895D-6E9B-4653-AD1A-56184940C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590" y="3822760"/>
            <a:ext cx="487748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PA                          PP          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1">
            <a:extLst>
              <a:ext uri="{FF2B5EF4-FFF2-40B4-BE49-F238E27FC236}">
                <a16:creationId xmlns:a16="http://schemas.microsoft.com/office/drawing/2014/main" id="{00521AB2-E6E6-4734-AC12-510EE6AAE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2754" y="3711804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2">
            <a:extLst>
              <a:ext uri="{FF2B5EF4-FFF2-40B4-BE49-F238E27FC236}">
                <a16:creationId xmlns:a16="http://schemas.microsoft.com/office/drawing/2014/main" id="{1B9AE70E-EED6-48DA-AF39-50202BB82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754" y="3886429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Freeform 41">
            <a:extLst>
              <a:ext uri="{FF2B5EF4-FFF2-40B4-BE49-F238E27FC236}">
                <a16:creationId xmlns:a16="http://schemas.microsoft.com/office/drawing/2014/main" id="{73D36707-CEDA-4BF6-80DF-25630C04A8B9}"/>
              </a:ext>
            </a:extLst>
          </p:cNvPr>
          <p:cNvSpPr>
            <a:spLocks/>
          </p:cNvSpPr>
          <p:nvPr/>
        </p:nvSpPr>
        <p:spPr bwMode="auto">
          <a:xfrm>
            <a:off x="2398135" y="403747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8BEEDE4-A89E-4FB0-AD87-86DD8173852E}"/>
              </a:ext>
            </a:extLst>
          </p:cNvPr>
          <p:cNvSpPr/>
          <p:nvPr/>
        </p:nvSpPr>
        <p:spPr>
          <a:xfrm>
            <a:off x="3227967" y="3348456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59E4EE9-ADDF-4646-B3E6-34A875C64FA7}"/>
              </a:ext>
            </a:extLst>
          </p:cNvPr>
          <p:cNvSpPr/>
          <p:nvPr/>
        </p:nvSpPr>
        <p:spPr>
          <a:xfrm>
            <a:off x="5625109" y="3401490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103" name="Freeform 41">
            <a:extLst>
              <a:ext uri="{FF2B5EF4-FFF2-40B4-BE49-F238E27FC236}">
                <a16:creationId xmlns:a16="http://schemas.microsoft.com/office/drawing/2014/main" id="{E68E83D0-5C34-416D-9D82-647D258D33BF}"/>
              </a:ext>
            </a:extLst>
          </p:cNvPr>
          <p:cNvSpPr>
            <a:spLocks/>
          </p:cNvSpPr>
          <p:nvPr/>
        </p:nvSpPr>
        <p:spPr bwMode="auto">
          <a:xfrm>
            <a:off x="3538823" y="4042095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4" name="Freeform 41">
            <a:extLst>
              <a:ext uri="{FF2B5EF4-FFF2-40B4-BE49-F238E27FC236}">
                <a16:creationId xmlns:a16="http://schemas.microsoft.com/office/drawing/2014/main" id="{2151018B-D625-4DA4-ADCA-549A2A4073BA}"/>
              </a:ext>
            </a:extLst>
          </p:cNvPr>
          <p:cNvSpPr>
            <a:spLocks/>
          </p:cNvSpPr>
          <p:nvPr/>
        </p:nvSpPr>
        <p:spPr bwMode="auto">
          <a:xfrm>
            <a:off x="5348145" y="4049012"/>
            <a:ext cx="1553874" cy="10224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9" name="Rectangle 12">
            <a:extLst>
              <a:ext uri="{FF2B5EF4-FFF2-40B4-BE49-F238E27FC236}">
                <a16:creationId xmlns:a16="http://schemas.microsoft.com/office/drawing/2014/main" id="{5C9FAC6D-BAA1-4C54-93BF-BA646F7DE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9133" y="5274196"/>
            <a:ext cx="1362075" cy="20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                                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10">
            <a:extLst>
              <a:ext uri="{FF2B5EF4-FFF2-40B4-BE49-F238E27FC236}">
                <a16:creationId xmlns:a16="http://schemas.microsoft.com/office/drawing/2014/main" id="{17DB3FF0-C44E-4283-9270-126E697B0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3969" y="2314927"/>
            <a:ext cx="484934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                          PP                          PA                  PP           </a:t>
            </a:r>
            <a:r>
              <a:rPr lang="fr-FR" altLang="fr-FR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PP</a:t>
            </a:r>
            <a:r>
              <a:rPr lang="fr-FR" altLang="fr-FR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kumimoji="0" lang="fr-FR" altLang="fr-FR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Control  </a:t>
            </a: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11">
            <a:extLst>
              <a:ext uri="{FF2B5EF4-FFF2-40B4-BE49-F238E27FC236}">
                <a16:creationId xmlns:a16="http://schemas.microsoft.com/office/drawing/2014/main" id="{E7D89F9C-2757-46DD-8DBB-1B82B663E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7133" y="2203971"/>
            <a:ext cx="9842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Freeform 41">
            <a:extLst>
              <a:ext uri="{FF2B5EF4-FFF2-40B4-BE49-F238E27FC236}">
                <a16:creationId xmlns:a16="http://schemas.microsoft.com/office/drawing/2014/main" id="{C4A8AAC5-5831-4CBC-82AA-CF20219BBD52}"/>
              </a:ext>
            </a:extLst>
          </p:cNvPr>
          <p:cNvSpPr>
            <a:spLocks/>
          </p:cNvSpPr>
          <p:nvPr/>
        </p:nvSpPr>
        <p:spPr bwMode="auto">
          <a:xfrm>
            <a:off x="2372514" y="252963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9FD2FA6-EE1E-4902-825E-EA0DDB3F7774}"/>
              </a:ext>
            </a:extLst>
          </p:cNvPr>
          <p:cNvSpPr/>
          <p:nvPr/>
        </p:nvSpPr>
        <p:spPr>
          <a:xfrm>
            <a:off x="3202346" y="184062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9C39865-3885-45A2-904B-6085B45F1095}"/>
              </a:ext>
            </a:extLst>
          </p:cNvPr>
          <p:cNvSpPr/>
          <p:nvPr/>
        </p:nvSpPr>
        <p:spPr>
          <a:xfrm>
            <a:off x="5266985" y="189365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ea typeface="MS Mincho" panose="02020609040205080304" pitchFamily="49" charset="-128"/>
              </a:rPr>
              <a:t>♀</a:t>
            </a:r>
            <a:endParaRPr lang="fr-FR" sz="2400" dirty="0"/>
          </a:p>
        </p:txBody>
      </p:sp>
      <p:sp>
        <p:nvSpPr>
          <p:cNvPr id="68" name="Freeform 41">
            <a:extLst>
              <a:ext uri="{FF2B5EF4-FFF2-40B4-BE49-F238E27FC236}">
                <a16:creationId xmlns:a16="http://schemas.microsoft.com/office/drawing/2014/main" id="{20D4001D-3299-4C2D-B680-A755C1D42D32}"/>
              </a:ext>
            </a:extLst>
          </p:cNvPr>
          <p:cNvSpPr>
            <a:spLocks/>
          </p:cNvSpPr>
          <p:nvPr/>
        </p:nvSpPr>
        <p:spPr bwMode="auto">
          <a:xfrm>
            <a:off x="3513202" y="2534262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" name="Freeform 41">
            <a:extLst>
              <a:ext uri="{FF2B5EF4-FFF2-40B4-BE49-F238E27FC236}">
                <a16:creationId xmlns:a16="http://schemas.microsoft.com/office/drawing/2014/main" id="{D84BB0BD-8948-413E-B49E-12A768C458A5}"/>
              </a:ext>
            </a:extLst>
          </p:cNvPr>
          <p:cNvSpPr>
            <a:spLocks/>
          </p:cNvSpPr>
          <p:nvPr/>
        </p:nvSpPr>
        <p:spPr bwMode="auto">
          <a:xfrm>
            <a:off x="4666735" y="2541179"/>
            <a:ext cx="1017588" cy="104776"/>
          </a:xfrm>
          <a:custGeom>
            <a:avLst/>
            <a:gdLst>
              <a:gd name="T0" fmla="*/ 9600 w 9600"/>
              <a:gd name="T1" fmla="*/ 1200 h 1200"/>
              <a:gd name="T2" fmla="*/ 8800 w 9600"/>
              <a:gd name="T3" fmla="*/ 600 h 1200"/>
              <a:gd name="T4" fmla="*/ 5600 w 9600"/>
              <a:gd name="T5" fmla="*/ 600 h 1200"/>
              <a:gd name="T6" fmla="*/ 4800 w 9600"/>
              <a:gd name="T7" fmla="*/ 0 h 1200"/>
              <a:gd name="T8" fmla="*/ 4000 w 9600"/>
              <a:gd name="T9" fmla="*/ 600 h 1200"/>
              <a:gd name="T10" fmla="*/ 800 w 9600"/>
              <a:gd name="T11" fmla="*/ 600 h 1200"/>
              <a:gd name="T12" fmla="*/ 0 w 9600"/>
              <a:gd name="T13" fmla="*/ 120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00" h="1200">
                <a:moveTo>
                  <a:pt x="9600" y="1200"/>
                </a:moveTo>
                <a:cubicBezTo>
                  <a:pt x="9600" y="869"/>
                  <a:pt x="9242" y="600"/>
                  <a:pt x="8800" y="600"/>
                </a:cubicBezTo>
                <a:lnTo>
                  <a:pt x="5600" y="600"/>
                </a:lnTo>
                <a:cubicBezTo>
                  <a:pt x="5159" y="600"/>
                  <a:pt x="4800" y="332"/>
                  <a:pt x="4800" y="0"/>
                </a:cubicBezTo>
                <a:cubicBezTo>
                  <a:pt x="4800" y="332"/>
                  <a:pt x="4442" y="600"/>
                  <a:pt x="4000" y="600"/>
                </a:cubicBezTo>
                <a:lnTo>
                  <a:pt x="800" y="600"/>
                </a:lnTo>
                <a:cubicBezTo>
                  <a:pt x="359" y="600"/>
                  <a:pt x="0" y="869"/>
                  <a:pt x="0" y="1200"/>
                </a:cubicBezTo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DC05346-DB75-47C7-AF9B-354B678E6473}"/>
              </a:ext>
            </a:extLst>
          </p:cNvPr>
          <p:cNvSpPr/>
          <p:nvPr/>
        </p:nvSpPr>
        <p:spPr>
          <a:xfrm>
            <a:off x="6372409" y="1818593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♂</a:t>
            </a:r>
            <a:endParaRPr lang="fr-FR" sz="2400" b="1" dirty="0"/>
          </a:p>
        </p:txBody>
      </p:sp>
      <p:sp>
        <p:nvSpPr>
          <p:cNvPr id="51" name="Rectangle 48">
            <a:extLst>
              <a:ext uri="{FF2B5EF4-FFF2-40B4-BE49-F238E27FC236}">
                <a16:creationId xmlns:a16="http://schemas.microsoft.com/office/drawing/2014/main" id="{83CB1343-2906-4603-8A25-4C88703DD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810" y="369710"/>
            <a:ext cx="158695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400" b="1">
                <a:latin typeface="Times New Roman" panose="02020603050405020304" pitchFamily="18" charset="0"/>
              </a:rPr>
              <a:t>4E-BP1</a:t>
            </a:r>
            <a:r>
              <a:rPr kumimoji="0" lang="fr-FR" altLang="fr-FR" sz="1400" b="1" i="0" u="none" strike="noStrike" cap="none" normalizeH="0" baseline="0">
                <a:ln>
                  <a:noFill/>
                </a:ln>
                <a:effectLst/>
                <a:latin typeface="Times New Roman" panose="02020603050405020304" pitchFamily="18" charset="0"/>
              </a:rPr>
              <a:t> </a:t>
            </a:r>
            <a:r>
              <a:rPr kumimoji="0" lang="fr-FR" altLang="fr-FR" sz="1400" b="1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</a:rPr>
              <a:t>Total </a:t>
            </a:r>
            <a:r>
              <a:rPr kumimoji="0" lang="fr-FR" altLang="fr-FR" sz="1400" b="1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</a:rPr>
              <a:t>form</a:t>
            </a:r>
            <a:endParaRPr kumimoji="0" lang="fr-FR" altLang="fr-FR" sz="1400" b="1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 err="1">
                <a:latin typeface="Times New Roman" panose="02020603050405020304" pitchFamily="18" charset="0"/>
              </a:rPr>
              <a:t>Tibialis</a:t>
            </a:r>
            <a:endParaRPr kumimoji="0" lang="fr-FR" altLang="fr-FR" sz="1800" b="0" i="0" u="none" strike="noStrike" cap="none" normalizeH="0" baseline="30000" dirty="0">
              <a:ln>
                <a:noFill/>
              </a:ln>
              <a:effectLst/>
            </a:endParaRPr>
          </a:p>
        </p:txBody>
      </p:sp>
      <p:pic>
        <p:nvPicPr>
          <p:cNvPr id="14338" name="Picture 2" descr="Tib 5">
            <a:extLst>
              <a:ext uri="{FF2B5EF4-FFF2-40B4-BE49-F238E27FC236}">
                <a16:creationId xmlns:a16="http://schemas.microsoft.com/office/drawing/2014/main" id="{2B488737-B35C-4697-9993-B9908F15F2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" t="33722" r="2702" b="17818"/>
          <a:stretch/>
        </p:blipFill>
        <p:spPr bwMode="auto">
          <a:xfrm>
            <a:off x="2207029" y="1180069"/>
            <a:ext cx="5358537" cy="401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AC372A15-929F-478F-94E1-106BB4632C80}"/>
              </a:ext>
            </a:extLst>
          </p:cNvPr>
          <p:cNvCxnSpPr>
            <a:cxnSpLocks/>
          </p:cNvCxnSpPr>
          <p:nvPr/>
        </p:nvCxnSpPr>
        <p:spPr>
          <a:xfrm>
            <a:off x="4643923" y="508233"/>
            <a:ext cx="0" cy="119149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Image 118">
            <a:extLst>
              <a:ext uri="{FF2B5EF4-FFF2-40B4-BE49-F238E27FC236}">
                <a16:creationId xmlns:a16="http://schemas.microsoft.com/office/drawing/2014/main" id="{BE1AB9EE-7E60-4B1E-8AB8-962B4E92E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637" y="497428"/>
            <a:ext cx="6097" cy="1201016"/>
          </a:xfrm>
          <a:prstGeom prst="rect">
            <a:avLst/>
          </a:prstGeom>
        </p:spPr>
      </p:pic>
      <p:pic>
        <p:nvPicPr>
          <p:cNvPr id="14339" name="Picture 3" descr="Tib 6">
            <a:extLst>
              <a:ext uri="{FF2B5EF4-FFF2-40B4-BE49-F238E27FC236}">
                <a16:creationId xmlns:a16="http://schemas.microsoft.com/office/drawing/2014/main" id="{2FCF7D01-B437-42AC-904D-A25B2F4641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7" t="24850" r="3999" b="19738"/>
          <a:stretch/>
        </p:blipFill>
        <p:spPr bwMode="auto">
          <a:xfrm>
            <a:off x="2207029" y="2702707"/>
            <a:ext cx="5320103" cy="357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Image 77">
            <a:extLst>
              <a:ext uri="{FF2B5EF4-FFF2-40B4-BE49-F238E27FC236}">
                <a16:creationId xmlns:a16="http://schemas.microsoft.com/office/drawing/2014/main" id="{7A912F73-D0C8-409F-A154-9AABBAD9F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2191" y="2015359"/>
            <a:ext cx="6097" cy="1201016"/>
          </a:xfrm>
          <a:prstGeom prst="rect">
            <a:avLst/>
          </a:prstGeom>
        </p:spPr>
      </p:pic>
      <p:pic>
        <p:nvPicPr>
          <p:cNvPr id="79" name="Image 78">
            <a:extLst>
              <a:ext uri="{FF2B5EF4-FFF2-40B4-BE49-F238E27FC236}">
                <a16:creationId xmlns:a16="http://schemas.microsoft.com/office/drawing/2014/main" id="{3DBD9FED-21A0-48E4-B489-8A42EB0901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908" y="2009227"/>
            <a:ext cx="6097" cy="1201016"/>
          </a:xfrm>
          <a:prstGeom prst="rect">
            <a:avLst/>
          </a:prstGeom>
        </p:spPr>
      </p:pic>
      <p:pic>
        <p:nvPicPr>
          <p:cNvPr id="80" name="Image 79">
            <a:extLst>
              <a:ext uri="{FF2B5EF4-FFF2-40B4-BE49-F238E27FC236}">
                <a16:creationId xmlns:a16="http://schemas.microsoft.com/office/drawing/2014/main" id="{859534B0-BF36-4FAB-A87E-339C0BAEB0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583" y="2009227"/>
            <a:ext cx="6097" cy="1201016"/>
          </a:xfrm>
          <a:prstGeom prst="rect">
            <a:avLst/>
          </a:prstGeom>
        </p:spPr>
      </p:pic>
      <p:pic>
        <p:nvPicPr>
          <p:cNvPr id="14340" name="Picture 4" descr="Tib 7">
            <a:extLst>
              <a:ext uri="{FF2B5EF4-FFF2-40B4-BE49-F238E27FC236}">
                <a16:creationId xmlns:a16="http://schemas.microsoft.com/office/drawing/2014/main" id="{9241B2A1-BC45-4F0E-B5B7-1C19FD4CB3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7" b="25096"/>
          <a:stretch/>
        </p:blipFill>
        <p:spPr bwMode="auto">
          <a:xfrm>
            <a:off x="2047847" y="4213038"/>
            <a:ext cx="5753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Image 105">
            <a:extLst>
              <a:ext uri="{FF2B5EF4-FFF2-40B4-BE49-F238E27FC236}">
                <a16:creationId xmlns:a16="http://schemas.microsoft.com/office/drawing/2014/main" id="{9AC9DBA1-B052-4701-B7A8-B3E16F5D9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434" y="3560771"/>
            <a:ext cx="6097" cy="1201016"/>
          </a:xfrm>
          <a:prstGeom prst="rect">
            <a:avLst/>
          </a:prstGeom>
        </p:spPr>
      </p:pic>
      <p:pic>
        <p:nvPicPr>
          <p:cNvPr id="121" name="Image 120">
            <a:extLst>
              <a:ext uri="{FF2B5EF4-FFF2-40B4-BE49-F238E27FC236}">
                <a16:creationId xmlns:a16="http://schemas.microsoft.com/office/drawing/2014/main" id="{F9F4ABF3-1619-4BD4-99EE-D335AED3C6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757" y="3556259"/>
            <a:ext cx="6097" cy="1201016"/>
          </a:xfrm>
          <a:prstGeom prst="rect">
            <a:avLst/>
          </a:prstGeom>
        </p:spPr>
      </p:pic>
      <p:pic>
        <p:nvPicPr>
          <p:cNvPr id="14341" name="Picture 5" descr="Tib 8">
            <a:extLst>
              <a:ext uri="{FF2B5EF4-FFF2-40B4-BE49-F238E27FC236}">
                <a16:creationId xmlns:a16="http://schemas.microsoft.com/office/drawing/2014/main" id="{2E56BEE0-7321-42EE-B0CC-CDE139813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73" r="3784" b="28346"/>
          <a:stretch>
            <a:fillRect/>
          </a:stretch>
        </p:blipFill>
        <p:spPr bwMode="auto">
          <a:xfrm>
            <a:off x="2059597" y="5719072"/>
            <a:ext cx="5535613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9FA866A-44DB-48C9-BAF6-C0F9DA119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689" y="5052743"/>
            <a:ext cx="6097" cy="1201016"/>
          </a:xfrm>
          <a:prstGeom prst="rect">
            <a:avLst/>
          </a:prstGeom>
        </p:spPr>
      </p:pic>
      <p:pic>
        <p:nvPicPr>
          <p:cNvPr id="120" name="Image 119">
            <a:extLst>
              <a:ext uri="{FF2B5EF4-FFF2-40B4-BE49-F238E27FC236}">
                <a16:creationId xmlns:a16="http://schemas.microsoft.com/office/drawing/2014/main" id="{591E1A03-D543-4A1E-BC89-E007F9615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1689" y="5058800"/>
            <a:ext cx="6097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946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</TotalTime>
  <Words>208</Words>
  <Application>Microsoft Office PowerPoint</Application>
  <PresentationFormat>Grand écran</PresentationFormat>
  <Paragraphs>114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MS Mincho</vt:lpstr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 MOINARD</dc:creator>
  <cp:lastModifiedBy>CHARLOTTE BREUILLARD</cp:lastModifiedBy>
  <cp:revision>36</cp:revision>
  <dcterms:created xsi:type="dcterms:W3CDTF">2024-08-19T14:38:48Z</dcterms:created>
  <dcterms:modified xsi:type="dcterms:W3CDTF">2025-02-25T11:20:05Z</dcterms:modified>
</cp:coreProperties>
</file>