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AC925-FDDF-8C2F-8E73-DB0C9717ED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C06A8-6996-F677-41F1-9A580069B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ED13C-531F-C8FE-3E6C-3C5C649AB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77958-2C49-2F85-E6BA-2B2CCBFE1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8A946-4E44-C3A0-63DB-FBF5EB001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1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AF5B-40A7-CFD5-4AFC-46BB41E0A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F0DC4B-C501-5D7D-3B85-C3F5FC7FFD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236A2-9663-380F-E057-A9B228185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FE03C-1CEC-4A23-FCF3-BA588B253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B22CD-7AB3-5FCB-CD72-297860A25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1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3CB8F5-C89D-3D35-883C-724269387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ED579A-35E1-4FD8-78B2-29E1163603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7BA7E-7C4C-3A09-7F2A-B122FC398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2BB9C-D7E5-5C59-CCBB-F4494C068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CA7BC-240B-FC0B-FE25-AC29BB10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9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079B-3A3D-95B3-B8B8-B73C53CC7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EA1D6-EF37-E53A-F2BB-125E6DAF2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BDE67-C38D-5AF1-0BF2-A408098EB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877C5-BC49-130C-310C-FF8B925E2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6E588-8779-C3B4-E147-4EF3CCFF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47259-00C6-8B45-0AE2-B95843279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65E664-418B-C4B3-206F-B9EC683AD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B4DAA-C800-D7E2-C756-4928BF1E1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1C9AC-D936-52D0-5993-37FF56570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B4CB5-4766-422A-FC4A-4CF95BA4D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4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61E7A-C2A0-30AB-DE86-C1FB1344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E4BFD-6714-687A-3AD3-20D6A5F7E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A8643-2B43-3DA1-91FB-4802B36F3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C39F5-2A3D-1542-6609-5A763C9DF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60335-38D5-B3A6-C3B5-FDC9BC4BB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0D255-31FC-36CE-8E25-F19D2494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9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9F923-AF86-FC1F-2A26-48FE7A9AF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0D5FC-4980-53B9-48E0-3D5D1D161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489DE-6E84-5951-1A1D-ACA12D989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0219A4-0A20-8C93-62BA-4C78C31B86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0505B0-8998-C185-6A2C-A0B86C3A5C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66C628-C1C1-D88C-6D57-AD0405BB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41A472-EF08-221C-A1C9-02CC60A41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8F8E44-4118-1214-BE7B-03F986D00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1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1376-27E5-BB67-9633-E4E4160C6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6A8CB8-FD71-842D-8450-4C0A431B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06F30D-88AF-7638-0039-5585290B9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1E028-5224-96C5-2556-E0E7C36A2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8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2EA8F1-90A0-176F-D550-8DA86F0E1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DFE12-9353-EAF6-59E0-BACFDCAD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F1740-11CB-6A91-D908-D48E54688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7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A8540-AC71-1B6D-F903-64ECCCF93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F8A4-EDC1-41FC-FC8A-EF324BA32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F49F92-87A6-7180-C59E-6395C3E1D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BEDA6-715F-28A9-D094-3544BCCF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EB5F4-F872-FF2A-EAB2-9FE163CB6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2D9E4-EABB-A839-7490-ED745977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6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44E9-870A-1DA1-7FB7-6CCBD3A02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6FA88-B378-590F-82E8-2401AA7A5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2D774-AEF9-C338-A875-CD663348E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2DB18-E087-1578-ADC0-09475884E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4939C5-6864-6CB9-EC26-0182A0BD2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E9A7F-0136-853B-E86E-55D5F7B2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5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E8DF9E-C453-ACED-6A3E-CE5478B27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E7DE3-970D-90AC-BBE1-6E3BC1A4D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35CC4-CD2A-413A-93B2-0D1A21DA5F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02B2C-3DA8-48C0-A551-2BEC289EF1E5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B5284-C2AA-1D81-C14A-F7FB94CCE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1E57B-733E-F532-9846-E9ED7CAF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5A620-C288-4BB2-B131-261216C8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8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6D8041-0D24-3537-B410-341D8F95B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390" y="1010264"/>
            <a:ext cx="8337320" cy="49480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39">
                <a:extLst>
                  <a:ext uri="{FF2B5EF4-FFF2-40B4-BE49-F238E27FC236}">
                    <a16:creationId xmlns:a16="http://schemas.microsoft.com/office/drawing/2014/main" id="{F1AD9E58-1D38-EA61-701F-4E994010B51B}"/>
                  </a:ext>
                </a:extLst>
              </p:cNvPr>
              <p:cNvSpPr txBox="1"/>
              <p:nvPr/>
            </p:nvSpPr>
            <p:spPr>
              <a:xfrm rot="16200000">
                <a:off x="766327" y="3775587"/>
                <a:ext cx="1976858" cy="354484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Fatigue Index (W.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</a:t>
                </a:r>
                <a:endParaRPr lang="en-US" sz="16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Text Box 39">
                <a:extLst>
                  <a:ext uri="{FF2B5EF4-FFF2-40B4-BE49-F238E27FC236}">
                    <a16:creationId xmlns:a16="http://schemas.microsoft.com/office/drawing/2014/main" id="{F1AD9E58-1D38-EA61-701F-4E994010B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327" y="3775587"/>
                <a:ext cx="1976858" cy="354484"/>
              </a:xfrm>
              <a:prstGeom prst="rect">
                <a:avLst/>
              </a:prstGeom>
              <a:blipFill>
                <a:blip r:embed="rId3"/>
                <a:stretch>
                  <a:fillRect l="-5172" r="-17241" b="-1538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434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2025-03-08T11:53:11Z</dcterms:created>
  <dcterms:modified xsi:type="dcterms:W3CDTF">2025-03-08T11:53:16Z</dcterms:modified>
</cp:coreProperties>
</file>