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94" autoAdjust="0"/>
    <p:restoredTop sz="94660"/>
  </p:normalViewPr>
  <p:slideViewPr>
    <p:cSldViewPr snapToGrid="0">
      <p:cViewPr varScale="1">
        <p:scale>
          <a:sx n="78" d="100"/>
          <a:sy n="78" d="100"/>
        </p:scale>
        <p:origin x="77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B3B3F5-B000-4800-BBAA-1F7F43B4FED3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8087A8-2F4C-4E11-AB9C-353EAD2CD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040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8087A8-2F4C-4E11-AB9C-353EAD2CD93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8925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412A0-B195-B88B-100B-A8D14AD9B0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8FE8B8-4A4E-6277-486F-643E3A0526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107FF3-FFEF-7980-1B2B-500722B3C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532D7-8AEA-4D87-B9C4-A64FE82380CF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9D1DAD-B19D-5F85-EB65-56CFA462B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7CDAA-7E2C-9F08-6051-AB334E745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C109F-4CBA-4D32-BD67-F2DC982C1E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262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AAC40-A849-A0CD-3784-5E467E022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2B3BEE-AE39-FB3D-9942-77F5383D4E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578D7B-4265-5C03-64D8-6AF7A0B45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532D7-8AEA-4D87-B9C4-A64FE82380CF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816FB6-1CE5-C1AE-466F-7685FF7FC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C62A52-41D9-C9F5-CF3F-C36850D87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C109F-4CBA-4D32-BD67-F2DC982C1E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166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747AAA-C95A-80F6-196C-CE976B7C99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519EF0-8972-C361-A9D7-7B0DE2622B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CF49FD-7FEB-00C0-B20E-146BA7C8E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532D7-8AEA-4D87-B9C4-A64FE82380CF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F2EF98-2043-EFBA-7872-81EECA8D1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8FBC31-0FC8-E978-5BDC-F2EBDF45D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C109F-4CBA-4D32-BD67-F2DC982C1E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623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F6E6B-8E1C-73F7-A1CD-89D56A746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1EF193-3FF4-9D9A-002C-72B553C024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0725C7-FC34-F22A-B823-4D52C7F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532D7-8AEA-4D87-B9C4-A64FE82380CF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9ED90D-2DA4-8113-68F3-97EAEF047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0C35F3-1C84-8D85-B891-5789A226D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C109F-4CBA-4D32-BD67-F2DC982C1E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26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A9F9A-AE1A-3FE3-CBCC-4C2005879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ABC4F1-11B1-41F1-31A8-34A752F399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3A41FD-B717-F219-023C-ECE3EC2A8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532D7-8AEA-4D87-B9C4-A64FE82380CF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52FF76-44B8-483C-2676-A9F5B04B8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6897A7-DCB3-BD81-D3C7-06405E41B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C109F-4CBA-4D32-BD67-F2DC982C1E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48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5EB33-811C-F05B-074D-2AA09D295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1C9A60-21D6-ED92-65E8-F4BE26401A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A5F54B-E42E-38AE-63A4-8EC1E29541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CD631D-B7E0-8562-393D-885FDDC3F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532D7-8AEA-4D87-B9C4-A64FE82380CF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29246D-0AB5-A203-597B-F2C9858C5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3CEE6C-B5AA-344D-15B4-AC4DA542C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C109F-4CBA-4D32-BD67-F2DC982C1E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051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DDA4B7-9C85-8F10-EA37-2D84AD71C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5F56A0-5D11-9CB9-2C57-2D0E7F1B24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7E4EB5-A709-01F3-C528-3046C2E9AC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043557-2CE4-B9BA-DE23-D5D7E4D335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57E879-88B0-5D0D-9DC0-6E42E4B07E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80D3F97-D9AD-7DBD-C51D-4EF3711F2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532D7-8AEA-4D87-B9C4-A64FE82380CF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90A8B7-41C5-C774-A383-E17E41FD7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EFC605-177C-CA3C-645F-B32C6632B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C109F-4CBA-4D32-BD67-F2DC982C1E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969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3349C2-AEB4-B589-7EC5-19E5F9B9E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309E65-3CA7-E86F-18BA-D492EF171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532D7-8AEA-4D87-B9C4-A64FE82380CF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90225A-7796-36C8-2423-47099F16F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88335B-C35C-3FB1-4F62-C1FE776B8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C109F-4CBA-4D32-BD67-F2DC982C1E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254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FD11A86-BD0B-7DD9-8B4C-AE15F43D7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532D7-8AEA-4D87-B9C4-A64FE82380CF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FF5484-35CD-76BA-5534-E694745F6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D47B48-258E-2F13-867B-885262466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C109F-4CBA-4D32-BD67-F2DC982C1E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196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3CAFC-16DC-6164-71D3-00BAE1B98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03735E-CF71-8112-B388-44EAFB4856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1ABC86-083C-F896-E651-8D98DAEE2D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A1023A-1257-3D42-017B-328F49E76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532D7-8AEA-4D87-B9C4-A64FE82380CF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343F2C-2A47-67BB-D5CA-A7DAE98EB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A60FDA-938D-ACAF-EB6A-CC5D1581E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C109F-4CBA-4D32-BD67-F2DC982C1E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881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D9863-EE69-87BE-1E08-B00A2C284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0DD2E6-3F4D-C3FA-E379-D92AFF7CDA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30614F-F9C3-7FFC-2111-C4961A2A45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F68E60-D0C1-B618-4E1E-B4230496A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532D7-8AEA-4D87-B9C4-A64FE82380CF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24D311-0FD5-2D3D-3FD0-47AB1A9B2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1B0D20-8D7F-FF5F-1D62-68239E07B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C109F-4CBA-4D32-BD67-F2DC982C1E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995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8BE8815-AB62-0356-52C4-CF92B2DE15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78AAB7-A224-C294-8D4B-3D0C64A170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73769F-536D-285F-BB2A-7471EECCA3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6532D7-8AEA-4D87-B9C4-A64FE82380CF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2E32FF-5BF1-F938-A5A0-5D9F05B030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BD9DC1-1083-9522-4320-EFB7B930BF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5C109F-4CBA-4D32-BD67-F2DC982C1E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306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mp"/><Relationship Id="rId7" Type="http://schemas.openxmlformats.org/officeDocument/2006/relationships/image" Target="../media/image5.jf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4" Type="http://schemas.openxmlformats.org/officeDocument/2006/relationships/image" Target="../media/image2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inus Sign 8">
            <a:extLst>
              <a:ext uri="{FF2B5EF4-FFF2-40B4-BE49-F238E27FC236}">
                <a16:creationId xmlns:a16="http://schemas.microsoft.com/office/drawing/2014/main" id="{F6B2D851-7929-1BBC-8594-22533B2CAA73}"/>
              </a:ext>
            </a:extLst>
          </p:cNvPr>
          <p:cNvSpPr/>
          <p:nvPr/>
        </p:nvSpPr>
        <p:spPr>
          <a:xfrm>
            <a:off x="-1577267" y="3665401"/>
            <a:ext cx="14732828" cy="439615"/>
          </a:xfrm>
          <a:prstGeom prst="mathMinu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FAD7290-8660-04F2-08DB-D17F5700AE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376" y="3078620"/>
            <a:ext cx="708721" cy="64013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09F1B88-6202-48C0-332A-6067750DD6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591" y="4111388"/>
            <a:ext cx="365792" cy="602032"/>
          </a:xfrm>
          <a:prstGeom prst="rect">
            <a:avLst/>
          </a:prstGeom>
        </p:spPr>
      </p:pic>
      <p:sp>
        <p:nvSpPr>
          <p:cNvPr id="17" name="Plus Sign 16">
            <a:extLst>
              <a:ext uri="{FF2B5EF4-FFF2-40B4-BE49-F238E27FC236}">
                <a16:creationId xmlns:a16="http://schemas.microsoft.com/office/drawing/2014/main" id="{47E8E8D2-3694-4393-B835-E92C82E97758}"/>
              </a:ext>
            </a:extLst>
          </p:cNvPr>
          <p:cNvSpPr/>
          <p:nvPr/>
        </p:nvSpPr>
        <p:spPr>
          <a:xfrm>
            <a:off x="1571791" y="4412404"/>
            <a:ext cx="117987" cy="160120"/>
          </a:xfrm>
          <a:prstGeom prst="mathPl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F062394-21E1-930C-B6C0-181D62E9EC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902" y="4356151"/>
            <a:ext cx="265117" cy="246863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65A25DBE-8B42-5530-7692-FB1C5D661A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600" y="3026284"/>
            <a:ext cx="708721" cy="640135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D0F8C313-EA77-23BB-F990-D3DBA454498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4525" y="3451380"/>
            <a:ext cx="746417" cy="78674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16B97DB6-2BB8-3825-3B19-B593078C9EF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326" y="3444756"/>
            <a:ext cx="819480" cy="755227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32DD7E75-583B-D475-DC33-0D31943B40C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211" y="3389117"/>
            <a:ext cx="911820" cy="8315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C2715793-497B-59E2-6880-FE44EE8135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8819" y="3034840"/>
            <a:ext cx="708721" cy="640135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389668E9-8E87-1D03-694C-2CCD787D10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5437" y="3057631"/>
            <a:ext cx="708721" cy="640135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A7F82C62-D398-89F2-4127-E108DF853EB6}"/>
              </a:ext>
            </a:extLst>
          </p:cNvPr>
          <p:cNvSpPr txBox="1"/>
          <p:nvPr/>
        </p:nvSpPr>
        <p:spPr>
          <a:xfrm>
            <a:off x="3298992" y="4531217"/>
            <a:ext cx="1388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 minutes of warm-up.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488D7DC-5D3C-F304-3E4F-18EB1185930E}"/>
              </a:ext>
            </a:extLst>
          </p:cNvPr>
          <p:cNvSpPr txBox="1"/>
          <p:nvPr/>
        </p:nvSpPr>
        <p:spPr>
          <a:xfrm>
            <a:off x="1916525" y="4645729"/>
            <a:ext cx="1163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60 min-PS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363E5AA-11D0-895D-AA4C-2D5810538908}"/>
              </a:ext>
            </a:extLst>
          </p:cNvPr>
          <p:cNvSpPr txBox="1"/>
          <p:nvPr/>
        </p:nvSpPr>
        <p:spPr>
          <a:xfrm>
            <a:off x="8869553" y="4613632"/>
            <a:ext cx="1092801" cy="374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5min-PT</a:t>
            </a: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FC17EEA-322F-FE89-8833-5035B14D3B11}"/>
              </a:ext>
            </a:extLst>
          </p:cNvPr>
          <p:cNvSpPr txBox="1"/>
          <p:nvPr/>
        </p:nvSpPr>
        <p:spPr>
          <a:xfrm>
            <a:off x="10191671" y="4610949"/>
            <a:ext cx="1410394" cy="374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360 min-PT</a:t>
            </a: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25D5632-94C4-7E2A-DA37-0D6CAD1DBEFA}"/>
              </a:ext>
            </a:extLst>
          </p:cNvPr>
          <p:cNvSpPr txBox="1"/>
          <p:nvPr/>
        </p:nvSpPr>
        <p:spPr>
          <a:xfrm>
            <a:off x="6075781" y="4686868"/>
            <a:ext cx="1218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 seconds of rest.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405130C-F73F-3BFE-355B-54D6FF886AEC}"/>
              </a:ext>
            </a:extLst>
          </p:cNvPr>
          <p:cNvSpPr txBox="1"/>
          <p:nvPr/>
        </p:nvSpPr>
        <p:spPr>
          <a:xfrm>
            <a:off x="4699725" y="4484587"/>
            <a:ext cx="13315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 seconds of pedaling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3D3EA0C-A673-CFE3-CE5C-F3941993F340}"/>
              </a:ext>
            </a:extLst>
          </p:cNvPr>
          <p:cNvSpPr txBox="1"/>
          <p:nvPr/>
        </p:nvSpPr>
        <p:spPr>
          <a:xfrm>
            <a:off x="7403059" y="4558490"/>
            <a:ext cx="950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12   4</a:t>
            </a:r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43021358-5556-66C7-DDE3-0A457893FADC}"/>
              </a:ext>
            </a:extLst>
          </p:cNvPr>
          <p:cNvSpPr/>
          <p:nvPr/>
        </p:nvSpPr>
        <p:spPr>
          <a:xfrm>
            <a:off x="10592092" y="3932325"/>
            <a:ext cx="204197" cy="640135"/>
          </a:xfrm>
          <a:prstGeom prst="downArrow">
            <a:avLst>
              <a:gd name="adj1" fmla="val 50000"/>
              <a:gd name="adj2" fmla="val 118980"/>
            </a:avLst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B19854C0-888E-6583-2A59-FF0B5DDB5573}"/>
              </a:ext>
            </a:extLst>
          </p:cNvPr>
          <p:cNvSpPr/>
          <p:nvPr/>
        </p:nvSpPr>
        <p:spPr>
          <a:xfrm>
            <a:off x="2365713" y="3957313"/>
            <a:ext cx="204197" cy="640135"/>
          </a:xfrm>
          <a:prstGeom prst="downArrow">
            <a:avLst>
              <a:gd name="adj1" fmla="val 50000"/>
              <a:gd name="adj2" fmla="val 118980"/>
            </a:avLst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A27F5C7D-2CF9-B9DE-579E-08CF5334B40C}"/>
              </a:ext>
            </a:extLst>
          </p:cNvPr>
          <p:cNvSpPr/>
          <p:nvPr/>
        </p:nvSpPr>
        <p:spPr>
          <a:xfrm>
            <a:off x="6427832" y="3938643"/>
            <a:ext cx="204197" cy="640135"/>
          </a:xfrm>
          <a:prstGeom prst="downArrow">
            <a:avLst>
              <a:gd name="adj1" fmla="val 50000"/>
              <a:gd name="adj2" fmla="val 118980"/>
            </a:avLst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64C9E81F-6DEE-CE5C-CA9E-3B2A18262DE1}"/>
              </a:ext>
            </a:extLst>
          </p:cNvPr>
          <p:cNvSpPr/>
          <p:nvPr/>
        </p:nvSpPr>
        <p:spPr>
          <a:xfrm>
            <a:off x="590336" y="3957312"/>
            <a:ext cx="204197" cy="640135"/>
          </a:xfrm>
          <a:prstGeom prst="downArrow">
            <a:avLst>
              <a:gd name="adj1" fmla="val 50000"/>
              <a:gd name="adj2" fmla="val 118980"/>
            </a:avLst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56E0B6F8-A013-41CF-7E21-6F08C30DB995}"/>
              </a:ext>
            </a:extLst>
          </p:cNvPr>
          <p:cNvSpPr/>
          <p:nvPr/>
        </p:nvSpPr>
        <p:spPr>
          <a:xfrm>
            <a:off x="9304256" y="3932326"/>
            <a:ext cx="204197" cy="640135"/>
          </a:xfrm>
          <a:prstGeom prst="downArrow">
            <a:avLst>
              <a:gd name="adj1" fmla="val 50000"/>
              <a:gd name="adj2" fmla="val 118980"/>
            </a:avLst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A289C42-6237-2778-9CB7-F1BA1C0D0B35}"/>
              </a:ext>
            </a:extLst>
          </p:cNvPr>
          <p:cNvSpPr txBox="1"/>
          <p:nvPr/>
        </p:nvSpPr>
        <p:spPr>
          <a:xfrm>
            <a:off x="219085" y="4735577"/>
            <a:ext cx="837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BASE</a:t>
            </a:r>
            <a:r>
              <a:rPr lang="en-US" sz="1800" dirty="0">
                <a:effectLst/>
                <a:latin typeface="B Nazanin" panose="00000400000000000000" pitchFamily="2" charset="-78"/>
                <a:ea typeface="Calibri" panose="020F0502020204030204" pitchFamily="34" charset="0"/>
              </a:rPr>
              <a:t> 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6" name="Multiplication Sign 5">
            <a:extLst>
              <a:ext uri="{FF2B5EF4-FFF2-40B4-BE49-F238E27FC236}">
                <a16:creationId xmlns:a16="http://schemas.microsoft.com/office/drawing/2014/main" id="{A73AE02A-EA0C-A313-49CD-5C2C4071DE90}"/>
              </a:ext>
            </a:extLst>
          </p:cNvPr>
          <p:cNvSpPr/>
          <p:nvPr/>
        </p:nvSpPr>
        <p:spPr>
          <a:xfrm>
            <a:off x="7878219" y="4691064"/>
            <a:ext cx="153277" cy="264830"/>
          </a:xfrm>
          <a:prstGeom prst="mathMultiply">
            <a:avLst>
              <a:gd name="adj1" fmla="val 18885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0548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23</Words>
  <Application>Microsoft Office PowerPoint</Application>
  <PresentationFormat>Widescreen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B Nazanin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Matrix Computer</dc:creator>
  <cp:lastModifiedBy>Matrix Computer</cp:lastModifiedBy>
  <cp:revision>5</cp:revision>
  <dcterms:created xsi:type="dcterms:W3CDTF">2024-05-24T08:48:16Z</dcterms:created>
  <dcterms:modified xsi:type="dcterms:W3CDTF">2024-10-17T07:32:49Z</dcterms:modified>
</cp:coreProperties>
</file>