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1D868-86AF-33B2-0FF8-DAB4D44CDF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230131-436D-DB1F-76C6-0D469AA2CA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97A61-BDF5-D41B-34D2-A7008DF85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0AEAD-9C60-CCC8-3173-E591771A4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24CDA-00BB-E74A-4FF5-40066DDA5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4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07C8-E5AA-DDFA-2FDC-89AB2293D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F5A0A6-E825-E22C-CAD7-A7DC5AABE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FE176-DD91-8F77-CCD1-8AA975C71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EE1BD-80AE-1775-6C23-3D454D8EA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D23FA-3B35-73D5-CAB7-4FC0A3631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6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888ACB-6659-6A8F-DA1D-E5E2B39FE2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6CE467-253F-4B7A-FC25-A169C855C5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28B88-F108-6099-29A3-0F03C8AC2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1FBCF-4EC9-4810-FC22-064BAA42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DF1A0-5DB2-DF93-4A01-9F60E2935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9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27BC5-9A3D-D35A-7E9F-DD3AA52B2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D7D9D-1761-3C49-9379-7DD3A6787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84066-0C6A-0211-A7DE-6A4E41553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E9209-C741-299D-A412-5A60E754E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41CC1-5AB7-2436-9C1B-107C8DB82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9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BA84B-A9ED-629F-C3FF-AF16CC327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EEB78-9E49-B861-9AE8-8B9786CA8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5A7B0-46EE-F4DF-3643-F78C1AA5F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668BD-A557-A309-1AE6-A39EA92B5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B8FF-9FC2-1B78-EE40-E316A077F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8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E30B5-A40F-7257-6481-C0780566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04D7F-EA3D-87F6-A954-C88A495321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05403F-59B6-C74D-4BF7-B779608A3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E90BE0-E264-AF39-BE5C-2D3E8D169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ADF60-975F-96E7-802D-6191CFC1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415DD-E803-21EC-FA32-70C7DEC9C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45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3120-3722-E3B4-D0A9-9185108E1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FDD062-D2A6-10F7-D296-D3C7FE981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930ECA-747D-8619-BAB8-2E7616147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4E596-C970-9F4F-781F-357A81D06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2DB241-F62B-101B-5079-09922B1BBD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A061C8-6D0F-53E8-3851-889666BD8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536508-A295-214C-7E9C-FF05393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51E9EF-3C6A-D76C-3F54-057B6CAE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4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02921-BC75-D387-F0E4-F63DE5DB6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C294A-0E1B-F2DE-61CC-69192C1BB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A1792-743A-C7E4-00F5-A2F6D9E29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74BCD-A8D1-21F6-1A4E-C528C7C1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37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1CBDC9-9B37-BC2A-7375-1D8703D30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A2BAF1-7E58-A625-E651-60E9489CA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1CAD2-B666-5A0A-CC86-A14852E3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1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54527-7E8A-E3B7-A57D-112E0C5A3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35A70-3CEA-68DD-E77B-CA2674350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EFD07B-8B21-51F4-C56C-4EE74866F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70871-5663-3F45-17E9-108A4E0EE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2D0E8-8AB2-040B-476E-1AC2A1AB8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4C9D5-A9CF-01DA-4E68-4DEF95CF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5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A875F-FC36-5287-2965-D103A211D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7007CD-4F7D-5032-21BD-290866FF57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B3A3AA-EAB5-7CE2-8817-6CABA18C4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1BC5-F8C6-F160-BB50-2E502BF05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4A220-A033-7419-6A9D-6700725C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8470F-4873-1BC8-10E9-3883AC179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9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F136F9-527B-588E-0B9D-AF22D8B81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3930C-2434-0FCB-91F4-8479A7410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ED0C0-CD1D-7FF5-4258-FD7984438E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155A-38AE-433F-9397-E82B2A08FD21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D515D-3A86-5317-30E7-AAEEA4ADC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FB124-4059-A1F3-8519-5493B2DBA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2D9E5-13FC-4953-A24A-70038A5B2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9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93C398-A10E-B5B1-C32F-EF9E472A9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95" y="691371"/>
            <a:ext cx="9026013" cy="547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297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2025-03-08T11:41:25Z</dcterms:created>
  <dcterms:modified xsi:type="dcterms:W3CDTF">2025-03-08T11:41:31Z</dcterms:modified>
</cp:coreProperties>
</file>