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C92E6-01E2-D0CF-FBEA-22C9BCACFD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E3D5FC-613D-9A80-CB55-777594CEB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39AA7-7BFC-0A6F-46BC-95323EA2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1A10-0245-404D-8C3C-851A9E3CE73D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4E04C-81F9-0C55-35F9-11E0D5350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9E15D-ADA2-34ED-824C-52F41B05D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ED3C2-EEF0-4FA4-85FB-9267E4A43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14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0C6D2-7955-82C4-6639-C6F07BCF1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2BD67F-6316-5145-B4DD-190CDBA5CE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B1A7F-43C1-01C6-84A0-F83447AF9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1A10-0245-404D-8C3C-851A9E3CE73D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684DA-4628-A582-3023-8E5C0970F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49C26-8D27-A1F8-B7E5-FCBF2810A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ED3C2-EEF0-4FA4-85FB-9267E4A43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87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BE344E-E42A-6F8F-4E62-5126812E48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6786D7-11BC-6E2F-E88C-61FE726D82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E3022-C4EC-9E0C-DDD3-DDC12C381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1A10-0245-404D-8C3C-851A9E3CE73D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90513-275E-A2CC-11F3-A1704A994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3545C-1B94-31E2-68DA-E5DECEED8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ED3C2-EEF0-4FA4-85FB-9267E4A43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B6CB6-D6C0-1EC9-C22A-00D301684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A3635-453A-1589-0E92-B645F70E95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F69B8-6C00-AC93-8C50-F67E99F8C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1A10-0245-404D-8C3C-851A9E3CE73D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34F02-C118-A511-9D1A-951A95567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204997-911C-FBB8-7453-FF2DCBDF6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ED3C2-EEF0-4FA4-85FB-9267E4A43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08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A2034-A36A-07B5-B81D-8519BDD7C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D9688-EE6C-422C-6E44-0BC6412A3C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7B491-AF44-9E0C-FA76-19831F6E5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1A10-0245-404D-8C3C-851A9E3CE73D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FE74B-EADF-A02E-B0C7-E41518A05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32BF0-08B7-92AB-66D2-F2C491F38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ED3C2-EEF0-4FA4-85FB-9267E4A43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365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4C570-1AAD-A503-5032-5436E4634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48065-B353-24A9-3554-A6BF278E7C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29A869-6F6E-AAF7-1841-6726678BEC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696E15-6783-7E46-1AD4-4C69FCF27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1A10-0245-404D-8C3C-851A9E3CE73D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61BDD4-558A-D723-E509-77AB973C3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8F93AA-6360-2D5A-A31C-731155975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ED3C2-EEF0-4FA4-85FB-9267E4A43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58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ADC23-1441-99BA-90D7-B65CC0875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6FFBDD-A14A-732A-D7F8-30A6C470C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5DB421-1D85-178C-179C-C5B605C2A2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B39311-D6D0-6320-9DDE-5011945F71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5F1566-E697-2FA0-D4BF-6E5D6A16DB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307FC8-F9A4-BB07-E913-BB0BD65A8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1A10-0245-404D-8C3C-851A9E3CE73D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0DF98C-CE80-C7DF-C3B9-E7F8FF624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8C9E0A-6E42-E8BE-60DD-CA477F2C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ED3C2-EEF0-4FA4-85FB-9267E4A43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54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7DAB-A3D5-502E-63EF-181B70789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EBFB12-9BAD-E0C7-F5D6-F67BC51FD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1A10-0245-404D-8C3C-851A9E3CE73D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066852-9D12-596B-3091-D9A0C10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6705DC-F295-C190-8A30-1CEAB2812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ED3C2-EEF0-4FA4-85FB-9267E4A43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5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22EC8D-75DC-8252-8AA6-6F0867A2F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1A10-0245-404D-8C3C-851A9E3CE73D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3A85D6-CC2E-4060-00E9-936DE7CCD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E8672-2188-0AD3-8C6A-711AB39CA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ED3C2-EEF0-4FA4-85FB-9267E4A43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82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9921D-AAB4-7559-3B53-CC67502DA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2F8C6-4DC7-1A7E-1956-020865981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83F39-C4DF-0A23-121E-C632523FE6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43C70F-2FD3-E1BA-B50C-B6290D285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1A10-0245-404D-8C3C-851A9E3CE73D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37B6F8-E780-1353-F7F6-CC25D179D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B121D7-E14E-DA48-E4B8-6F85C1080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ED3C2-EEF0-4FA4-85FB-9267E4A43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54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07A00-00F2-34D5-08CB-18DE09C6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B1DA37-B147-1456-0A9E-D30083A6A5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738776-1487-A1DB-B11B-18C8A1B734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69100F-9DC2-F3EC-55EA-5D1FD7043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1A10-0245-404D-8C3C-851A9E3CE73D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01001F-7D75-EF07-1AF2-4BFC5A247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C96AE3-95C5-F2E5-B72B-45152F53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ED3C2-EEF0-4FA4-85FB-9267E4A43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752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5D5C84-27ED-3C83-4017-11F27998B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98B35B-7528-D9AA-CBE0-9F0AEE1AB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B844F-9A80-7E3B-46AA-97DF754CC0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01A10-0245-404D-8C3C-851A9E3CE73D}" type="datetimeFigureOut">
              <a:rPr lang="en-US" smtClean="0"/>
              <a:t>3/8/2025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0D1F6-75DF-42E5-EFC8-396E0FE67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9FB51-8BDD-A4CF-79D4-18031327E5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ED3C2-EEF0-4FA4-85FB-9267E4A43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74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95928E2-F930-A89D-8119-6E7821402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786" y="870423"/>
            <a:ext cx="8298427" cy="5019100"/>
          </a:xfrm>
          <a:prstGeom prst="rect">
            <a:avLst/>
          </a:prstGeom>
        </p:spPr>
      </p:pic>
      <p:sp>
        <p:nvSpPr>
          <p:cNvPr id="5" name="Text Box 35">
            <a:extLst>
              <a:ext uri="{FF2B5EF4-FFF2-40B4-BE49-F238E27FC236}">
                <a16:creationId xmlns:a16="http://schemas.microsoft.com/office/drawing/2014/main" id="{A410BC66-7E9A-0E13-D02E-498A7542A9D1}"/>
              </a:ext>
            </a:extLst>
          </p:cNvPr>
          <p:cNvSpPr txBox="1"/>
          <p:nvPr/>
        </p:nvSpPr>
        <p:spPr>
          <a:xfrm rot="16200000">
            <a:off x="559826" y="3071325"/>
            <a:ext cx="2517656" cy="3509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16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Mean Peak Power (W/KG)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29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Matrix Computer</dc:creator>
  <cp:lastModifiedBy>Matrix Computer</cp:lastModifiedBy>
  <cp:revision>1</cp:revision>
  <dcterms:created xsi:type="dcterms:W3CDTF">2025-03-08T11:50:31Z</dcterms:created>
  <dcterms:modified xsi:type="dcterms:W3CDTF">2025-03-08T11:51:10Z</dcterms:modified>
</cp:coreProperties>
</file>