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088670-85F2-3B4D-CED8-93A91CFE71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375F93-C042-09BB-5653-5C2A906FB9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29AB47-CBF7-809A-0E82-87BCC1700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E92DE-9955-4691-BE7D-8D0427B74D5F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39308E-6808-B5EF-7CAD-D1F7F3AC2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D6674B-1434-07D6-50B8-2AA556668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2E99-6688-4A71-85DB-55182E1C1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187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14ACD-A6AD-6F61-FB31-D30B7F6ED9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F1C828-5BF5-06BC-15CA-B25A5EEA7C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3EF536-7558-FD5A-52AA-9C6E5FD18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E92DE-9955-4691-BE7D-8D0427B74D5F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AFCF13-B7D8-9C2D-1648-123A0F373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3782B2-57D0-1539-B5EC-83323B519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2E99-6688-4A71-85DB-55182E1C1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247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9EB4AC4-9A7E-C098-9FEA-D574199C4E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A142AB-98E9-AB98-E67B-9C46DA8E7E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24CD21-EDD7-0B8D-4316-FDA0F501B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E92DE-9955-4691-BE7D-8D0427B74D5F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A10234-8183-4372-20A1-C8E67F371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525F79-46BE-E42A-39DB-CE82290E3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2E99-6688-4A71-85DB-55182E1C1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694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642AE-BEF4-E04C-68FE-CF122D720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BFA443-6AAE-8C45-D88A-E5CBDDD75E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D47233-6939-D62D-C7CD-C9C5594AE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E92DE-9955-4691-BE7D-8D0427B74D5F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B725A5-DCA3-0C1F-7B22-8D367D7D5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118909-9116-733D-CFBD-DDA299B43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2E99-6688-4A71-85DB-55182E1C1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319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79871-AFD2-9DDE-BE42-79A613FC6F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845D38-E8B0-C3EB-F92E-8EB4D61F0D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0EA4CA-D708-0127-6077-6A632C170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E92DE-9955-4691-BE7D-8D0427B74D5F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0C7320-4A83-221C-277B-58DECABB1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82E22-A83B-C0BA-B151-C55550433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2E99-6688-4A71-85DB-55182E1C1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952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E9BD6-A94A-74F8-8A1D-107F7CFE0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52BBCC-91C9-59F4-F3C2-6983EE5B5D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A85C0E-DBA1-E3A8-6C4C-13B95DD454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E18528-BFFD-C46F-63BC-8EC4F62C3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E92DE-9955-4691-BE7D-8D0427B74D5F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072B1A-FB18-5AF7-382C-93222DE5E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49A8CD-8A37-DCA5-A452-F5D7C70D6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2E99-6688-4A71-85DB-55182E1C1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901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F9762-C2CD-7201-2CCB-BD83D39D4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766D7A-7663-0C70-2B7E-9B41D06E60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B5F3D9-A0BC-B174-7C6F-31EA2AAEF6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ACF97A-7BE1-AF5E-1FA5-CE64EFC0AF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586774F-7126-6FBC-05D9-AD0C8097C8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335875D-4159-0A5A-2CC1-3D67907AC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E92DE-9955-4691-BE7D-8D0427B74D5F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52C545F-C460-AF98-F051-3F6E9AD57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931831-4C2A-1537-B41D-416733993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2E99-6688-4A71-85DB-55182E1C1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016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40BB6-0CA4-DFFF-D008-2F4E8BFBE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335095-E3DB-29F2-2DB8-207ED6B85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E92DE-9955-4691-BE7D-8D0427B74D5F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D6C4AC-61FD-6018-9C61-7C27FA5D1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4C2992-2780-F7F8-439D-70F9ECB41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2E99-6688-4A71-85DB-55182E1C1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299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A7291B1-0323-24E9-F2DA-F95F55011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E92DE-9955-4691-BE7D-8D0427B74D5F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9B640D-5EC2-F968-788B-C18FBEFF8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95B839-6723-4152-1828-BEDD7B315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2E99-6688-4A71-85DB-55182E1C1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009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EE49B0-4359-DAA3-AC80-99B2C4BA0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65EAC-7F2E-A5B4-EC7E-F0EEFB0F2B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A6A771-7FD0-F635-5192-A2029FB4D9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CDE8B8-530A-72E1-FF52-51A3B81C7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E92DE-9955-4691-BE7D-8D0427B74D5F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D7DB6C-B878-9C9E-6E4E-F41617007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FA449E-28D2-F0B1-4118-355252E59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2E99-6688-4A71-85DB-55182E1C1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313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D7DC9-EDE9-5080-19F7-E1256D472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7B2F11-7F3B-FC56-4752-7B95384CD7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F1660C-0F29-BD1F-A8DF-F132EE283B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24B783-ECD4-F706-EB49-498CD9CE90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E92DE-9955-4691-BE7D-8D0427B74D5F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C878FD-5938-B0E1-09FA-D952FA53D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0855DA-F5EB-D42B-CEB8-A0C2441E6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2E99-6688-4A71-85DB-55182E1C1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385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14EB7FF-1D65-1798-BFEB-D23443288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AF3DEC-6E7A-2BD2-B711-496046A49A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BE2AFD-9F91-7EDF-3FFB-8662FA46EE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E92DE-9955-4691-BE7D-8D0427B74D5F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EDC0E9-EE8F-4B60-7189-456F8DFCBA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0DC9FC-FD4A-E9F0-A60E-BB3FBE03C1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72E99-6688-4A71-85DB-55182E1C1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369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48D3DF6-E7E4-D341-1F21-C96C06A9D9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598" y="893737"/>
            <a:ext cx="7649498" cy="5070526"/>
          </a:xfrm>
          <a:prstGeom prst="rect">
            <a:avLst/>
          </a:prstGeom>
        </p:spPr>
      </p:pic>
      <p:sp>
        <p:nvSpPr>
          <p:cNvPr id="5" name="Text Box 37">
            <a:extLst>
              <a:ext uri="{FF2B5EF4-FFF2-40B4-BE49-F238E27FC236}">
                <a16:creationId xmlns:a16="http://schemas.microsoft.com/office/drawing/2014/main" id="{5C3FC138-9753-2218-5CD6-6DA97D64F0A0}"/>
              </a:ext>
            </a:extLst>
          </p:cNvPr>
          <p:cNvSpPr txBox="1"/>
          <p:nvPr/>
        </p:nvSpPr>
        <p:spPr>
          <a:xfrm rot="16200000">
            <a:off x="523552" y="3244645"/>
            <a:ext cx="2573594" cy="32532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US" sz="16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Mean Anaerobic Power (W)</a:t>
            </a:r>
            <a:endParaRPr lang="en-US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494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Matrix Computer</dc:creator>
  <cp:lastModifiedBy>Matrix Computer</cp:lastModifiedBy>
  <cp:revision>1</cp:revision>
  <dcterms:created xsi:type="dcterms:W3CDTF">2025-03-08T11:47:28Z</dcterms:created>
  <dcterms:modified xsi:type="dcterms:W3CDTF">2025-03-08T11:47:36Z</dcterms:modified>
</cp:coreProperties>
</file>