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2E512-25FF-B019-D810-88466DF9BD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68C506-0321-C1BA-5D0F-EE1A019995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C23A3C-48E9-953A-A069-0BD1A9FA6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13712-52F1-465E-9DDA-A61B46EBD82B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66A624-24D4-5315-E9F6-C2B5A2525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C4A98-DB2B-186B-85A2-01AC19469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91675-954B-46FD-93A9-0568D3AD9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783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74275-2A59-272C-3E8B-AEF790F6A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59BE24-CBEC-51C0-83B1-F6C2B37FBE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593769-EDD7-F616-F140-0B8B2C87F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13712-52F1-465E-9DDA-A61B46EBD82B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CD5114-1D23-72CC-3C29-8E98540F4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1A8121-1127-0324-CEE3-CD85B1C7C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91675-954B-46FD-93A9-0568D3AD9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323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6506EBA-071F-43EA-56DC-392F332468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8461B6-6FC2-025D-0D1E-876298E360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48E32-2537-D4F7-FA09-13827227D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13712-52F1-465E-9DDA-A61B46EBD82B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0A1DD3-9A04-1720-8E8E-408C2615C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06DAD7-910D-A711-A92F-A95192B4A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91675-954B-46FD-93A9-0568D3AD9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956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CAF78-508E-7990-CE85-C38237D3A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A31D00-796C-4ED8-F8D1-CFEC08F976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E4F582-1372-3DDB-8811-D0ECB99AE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13712-52F1-465E-9DDA-A61B46EBD82B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382DC3-6AC3-7951-C08E-458353B9C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A6307B-0A4B-9C8F-3DDD-4103D89C0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91675-954B-46FD-93A9-0568D3AD9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184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227E4A-20C0-C715-FC65-A6DF910995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DF85C1-41A3-4538-9D01-1A87B566D9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E50D7F-119C-5B70-62D4-F7DD5C222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13712-52F1-465E-9DDA-A61B46EBD82B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BAC051-D8DD-B2E1-EDD0-83C62578D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AB7E53-EB5F-8A51-33DA-55825DCDC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91675-954B-46FD-93A9-0568D3AD9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212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6BB43-DF71-A524-9300-259629F9B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8AC70D-4E9E-5D9F-BF57-3B3A1F92E5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6EFEE4-7B3B-9228-CA8B-16E2553F94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267760-A2B6-3027-3C74-C62C03D6F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13712-52F1-465E-9DDA-A61B46EBD82B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F96B99-1B7F-A925-F187-FC8FBEA18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73BAEF-1BCE-2CC6-4092-163CD6DAA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91675-954B-46FD-93A9-0568D3AD9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442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2A3CF-A597-67FE-D0A3-FED34EC8B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CD1822-C122-5B73-B657-5962D75172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A3807C-21F6-A951-054F-0B20DB735E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E48944-6987-1E55-EFE8-A9C2648420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883BB9C-653B-FBD5-8666-D8E96D3B72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A0BDDB-6546-84BA-9E84-ECA5DE6C9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13712-52F1-465E-9DDA-A61B46EBD82B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29D2F63-7FF1-1AA1-91C7-BD8312833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15B907-625F-1335-681F-CAD2790C6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91675-954B-46FD-93A9-0568D3AD9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281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D86794-2C21-5641-389B-0E95D83B3F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8E6A70-52D4-4FF0-328D-A260CC6A5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13712-52F1-465E-9DDA-A61B46EBD82B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8DDA20-EE99-DBEB-7F04-BFC2DDA68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865952-1939-B47F-5508-27A5CE453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91675-954B-46FD-93A9-0568D3AD9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034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37723D-1013-DBC2-35AC-2B0AED35B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13712-52F1-465E-9DDA-A61B46EBD82B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4219BF-0070-DAA5-2B16-A716F177D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5E7FD9-D073-27D5-7963-8F63066FC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91675-954B-46FD-93A9-0568D3AD9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076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9EF82-D6DF-9271-F5B1-630623880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BC9492-0154-BE5A-EF74-25156B3061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D58051-25F6-7306-4F61-4C593DF22F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70F2F1-2525-6091-D905-D52600036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13712-52F1-465E-9DDA-A61B46EBD82B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514CA0-5445-374C-10F5-9092FDA36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8EB9F3-4BAA-ABF1-8B32-254DC8B98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91675-954B-46FD-93A9-0568D3AD9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319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61756-61D7-FA1A-FC5D-C56F3993F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D2B433-0275-FD57-E143-A23918E0C3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5F3370-F628-7659-7B08-DC92BC6F53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BF4754-B982-68F1-2CD8-DB57EB3D3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13712-52F1-465E-9DDA-A61B46EBD82B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AE568F-E53E-66A6-248F-E83DF49B8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E73E43-6CDE-B63B-B93C-1C9EDCA1A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91675-954B-46FD-93A9-0568D3AD9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646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AA32E1C-C61A-273C-8300-574FA9C05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6DC71-810B-018E-E092-A7FFA93A13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40BC74-FC3F-3D11-6651-5B331A675B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13712-52F1-465E-9DDA-A61B46EBD82B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C6131-F68C-10D4-F594-93944EE3EE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80049E-60AA-6F07-5CF3-D8B2D45CDF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91675-954B-46FD-93A9-0568D3AD9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82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0159D46-E930-6C25-2B5F-9285E4EC5C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037006"/>
            <a:ext cx="9379974" cy="5353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119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Matrix Computer</dc:creator>
  <cp:lastModifiedBy>Matrix Computer</cp:lastModifiedBy>
  <cp:revision>1</cp:revision>
  <dcterms:created xsi:type="dcterms:W3CDTF">2025-03-08T11:42:31Z</dcterms:created>
  <dcterms:modified xsi:type="dcterms:W3CDTF">2025-03-08T11:42:36Z</dcterms:modified>
</cp:coreProperties>
</file>