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BC70A-B9BC-C1E8-A784-0640CE497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A31DA4-FFB3-FFA1-DAE8-38CBCFA30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E6616-B297-1B10-1A5D-4A8F21B8E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60AE8-EC9F-E827-8CAC-D21FE218C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49C9C-097B-2A6D-412E-4D1B7AB0F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62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4AFF0-2154-B618-FECB-F4B917476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94E21-E8D3-4656-B4E1-3C7A1C166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38107-8E7E-7C99-D0A8-EC03FC282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E95A9-F829-016E-0768-1F959BA39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B901D-22B2-D8FA-C363-B43DB66BE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2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743072-85D3-B715-D544-D70B078B4A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E39BE-C126-12AC-20AD-12361CEDD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8BE56-3C38-8926-50DA-09D8F1D23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A8488-E520-6CF3-99DC-3AB089B4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88E51-D4E3-AB41-1C23-8B71B4C4E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2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22275-6A15-8115-4C1C-63B6825DA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35792-0E6F-D553-9DB9-0A541FCC5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5CE04-8A51-D601-A125-A130CA30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DD9D4-9009-9B68-A6F9-141485E5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B3204-E674-D548-2F06-83F9A79F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6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BF6A4-54ED-1460-5235-9FD3A6BD7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C8D42-87D2-A5B5-E763-D938F41CF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B616A-E048-CF4A-7808-115CF52C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D2BE6-B478-C8FD-D2CA-688D94F2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DD95B-3F86-C593-A07A-82E726B5C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8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38861-9CE5-B6A8-04D2-387411427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03458-2A4D-B8A3-D44E-7BD45273A1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DA786-9EA0-8C5E-BA25-62E31B33C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63227-121A-47E8-A783-C6CC57008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4001D0-41BD-436C-F978-0D22B3D08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28F23-7BC0-A601-5CE3-A2F8F51F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9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89DFF-1EE0-0AA0-34D4-11CAF83C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7AA1A5-51C3-2ADC-50F6-44A253D1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841F1-A4A0-87ED-B5C9-4F1857032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09C191-7BA5-6F08-7451-57AF7191F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3CA0D3-A606-5F2E-545A-33241CBD7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372B3-A928-5BE7-2E0B-C3D3DA42E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F9DF20-9A45-FEBB-E9CC-3B85973BD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B00E01-434B-277E-743C-6D190FC3C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9D02F-C9FD-680B-56E0-50BE287B2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C08637-5FB7-5277-5175-19B4DF021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D73A2-A011-7028-2F74-58BAC66F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5B6D1-B081-20CA-C291-B45ADF77C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3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E89029-2E2E-A1BB-15FE-81366FB7C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AF9B6-7327-29A1-2AE8-F16598C1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DBAB18-2254-7AA9-5F8D-B5218113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8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89DE-6CE4-4B8A-4BA7-C19E45A42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2E377-939D-8232-010D-977F7DE4A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A2C3B8-1994-E728-9E7F-04AB5B1ABA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017BF-282B-32BC-E1DE-FC87F7F4B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62C01-36DB-2F68-D4C7-23EBB4C2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A33E3-C928-2DEB-4AC9-349F2D8FE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8D208-3AC5-1AAF-B345-EB97C955C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FA8EF4-D318-5FA4-D4C5-B962040CA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B6F1AD-31DA-A69F-433D-80394E6E0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16DF8-100A-D7BE-5667-E6C732E4D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64F55-998B-203C-4DB4-69B43ED56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CC1C3-0EE0-B5DE-2ECA-BEF6C8F4D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399D6F-C50C-0FBA-6876-3CCBD9FF5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64CD9-B61A-9780-55E9-85474AA7B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3D1DD-5D8B-0662-63A5-AB29A23295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6679B-F417-4014-BC71-2E506DD15BD0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30977-8DC8-194A-A5D4-627983055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BF1D8-75D9-5CC9-6C22-0FD0D2DEE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D1226-6BD7-4FAD-A892-9D67F3033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2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CC9535-96B6-BE34-FD34-CF94B46B4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12" y="904568"/>
            <a:ext cx="9340646" cy="55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30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2025-03-08T11:39:57Z</dcterms:created>
  <dcterms:modified xsi:type="dcterms:W3CDTF">2025-03-08T11:40:21Z</dcterms:modified>
</cp:coreProperties>
</file>