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5B8EA"/>
    <a:srgbClr val="BA8CD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2" d="100"/>
          <a:sy n="82" d="100"/>
        </p:scale>
        <p:origin x="72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28ADD-4FAD-C9FD-8A94-461FBF1AF6F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580309C-5126-EC1A-534A-F5656D3D9D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B45C1-4C3D-6EED-9959-600CE701C8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B9A825-D7AC-FE3B-8E43-00206F757B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3E779FF-6843-0311-6231-8C38F23FD1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358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ED5D0E-24FE-00D0-8037-1511481B9D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911E092-D6FE-B7B5-8E4A-22379DEACF0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A677A6-6741-E52B-A7B2-8AB7069E87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D5BF07-B75A-6FB4-3502-0F7A45DD92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5B546C-F266-4191-2FB8-51B2BFC35B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02822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B8AEF1C-AFD4-4255-42D3-6399279B29E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C37ECFC-8135-F183-5469-383864B9CA5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9D0100-916F-318A-CAC0-A90030E421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6E6C9C-4AF9-4323-3FDF-B67BA7E6BA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87E832-9CDA-74BE-3725-AE90559D04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4630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ECB035-B640-7312-4A50-CBD2EC79EB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57F4182-B37D-3410-5E0C-07EC148136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354B2E-0E0A-07C6-48F3-5B837E57FA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E097CA-65B8-B0BB-30F3-35027C5C2B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494C74-9FD3-C9E3-D43E-DE1CBB165D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7762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28A35A-0D64-646B-B216-EFEC61184E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3F6755A-CEA5-0DA9-EE4E-17B74E4583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5EF22B-8372-B4CE-2C41-E4728A4CFB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18E7F77-02A6-2F33-A17A-677928ACE4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C508D6-224D-C1A9-2189-5E6A3CDE2C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507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64197B-1F91-0562-8204-AC00510AD6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7127A2A-E711-EBB3-0C98-2BB8F866708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CAB2CF2-E248-CCCF-1742-A65BA6C1098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B3F6887-6EF9-2EC3-4BFD-4705024866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288147-740F-7144-775F-7110777C99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0D6B2D3-80E6-D68D-4B3D-FD2E8BC856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94320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666A63-E332-FC87-C55E-CD43C39A5E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E2D9D50-97A2-9E10-FB0C-8396156677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32E7CE3-56BB-CC0C-9CD9-2F56A42A672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15ABB31-0197-92E7-5F31-2EBDA7B8E84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4C88AC9-8917-6586-6A49-A6FF3EF9F9B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9B7DF56-52AE-7857-AF47-801D2726E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88B4D70-7FE3-85F8-3ED1-5C189F42AE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C69354F-E2EB-0CE3-E028-46C8ACB360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50519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B38E0A-121C-B12D-C575-E1B804ABC3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2527B2-21CF-ECB4-A845-F5698DDFD6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6694481-4D11-1983-E1AF-BF4986E319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0060B15-404C-902D-8941-B660199893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45436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E424D9E-92F4-0B68-B0BA-AF80750FA2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0335259-DE0C-A90D-2606-D99F23C26A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6522018-7936-340F-8636-E91166A5D6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9072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68CA22-497B-6F7C-BC2D-67DED1E88A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B4E8552-DD59-106E-04CF-059A840CC1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D4D197B-2F12-2534-975F-D01FF66C37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4EE2CA0-A7B2-A22C-29FC-4DC6DC9826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4DF637-BF7F-CBD6-AD33-586975CD57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1E0A2C9-CF55-5E2F-8559-1BEE80DDB0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0293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209DA7-6D51-7A16-6E25-85826915F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C17AE7F-172B-A1D9-B4CA-4B256C8D5A3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B13C3B-93AE-3316-6457-46D7E98EBED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8B6BC1A-126E-9D54-B3C7-1668BE896C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3F7362E-3E7B-DB14-BA50-EF5ACA8E11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76EDA0F-C9CA-9244-1A50-476172EF6E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760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18148DB-5C1C-EAA0-CB11-C614CA7E11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00581E9-10AE-D693-4A09-112E933F49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F7A3C1-00D9-FEDA-7396-8E9088B88F6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8F8108-5803-4F88-B99A-72BF95185811}" type="datetimeFigureOut">
              <a:rPr lang="en-US" smtClean="0"/>
              <a:t>1/14/2025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4490BD-6047-54C6-B8B8-FE540912981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81771DC-7898-B9C9-9570-5866A9CD6CF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2B01A3-8F9B-48CB-AC27-C2AB8DAD63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31997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A903F017-78A9-D708-6557-0A1A33D3DB6C}"/>
              </a:ext>
            </a:extLst>
          </p:cNvPr>
          <p:cNvCxnSpPr>
            <a:cxnSpLocks/>
          </p:cNvCxnSpPr>
          <p:nvPr/>
        </p:nvCxnSpPr>
        <p:spPr>
          <a:xfrm flipV="1">
            <a:off x="1435759" y="1506068"/>
            <a:ext cx="429202" cy="62208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4D665F22-D17E-88A7-B018-55615CD0FF43}"/>
              </a:ext>
            </a:extLst>
          </p:cNvPr>
          <p:cNvCxnSpPr>
            <a:cxnSpLocks/>
          </p:cNvCxnSpPr>
          <p:nvPr/>
        </p:nvCxnSpPr>
        <p:spPr>
          <a:xfrm>
            <a:off x="1456682" y="2080935"/>
            <a:ext cx="384439" cy="63214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: Rounded Corners 32">
            <a:extLst>
              <a:ext uri="{FF2B5EF4-FFF2-40B4-BE49-F238E27FC236}">
                <a16:creationId xmlns:a16="http://schemas.microsoft.com/office/drawing/2014/main" id="{B7D06ABE-ADED-DDDE-E062-1C5DB44B2F03}"/>
              </a:ext>
            </a:extLst>
          </p:cNvPr>
          <p:cNvSpPr/>
          <p:nvPr/>
        </p:nvSpPr>
        <p:spPr>
          <a:xfrm rot="16200000">
            <a:off x="442003" y="1996509"/>
            <a:ext cx="1669774" cy="432000"/>
          </a:xfrm>
          <a:prstGeom prst="round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Random grouping.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7FBE7F59-007F-DB6F-5D52-93632AC59D06}"/>
              </a:ext>
            </a:extLst>
          </p:cNvPr>
          <p:cNvSpPr txBox="1"/>
          <p:nvPr/>
        </p:nvSpPr>
        <p:spPr>
          <a:xfrm>
            <a:off x="1466781" y="241728"/>
            <a:ext cx="12394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First session.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C34F3154-75BA-BC63-9D8C-A152FC7A4BCB}"/>
              </a:ext>
            </a:extLst>
          </p:cNvPr>
          <p:cNvSpPr txBox="1"/>
          <p:nvPr/>
        </p:nvSpPr>
        <p:spPr>
          <a:xfrm>
            <a:off x="4904930" y="213200"/>
            <a:ext cx="149912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Second session.</a:t>
            </a:r>
          </a:p>
        </p:txBody>
      </p:sp>
      <p:sp>
        <p:nvSpPr>
          <p:cNvPr id="38" name="Arrow: Up 37">
            <a:extLst>
              <a:ext uri="{FF2B5EF4-FFF2-40B4-BE49-F238E27FC236}">
                <a16:creationId xmlns:a16="http://schemas.microsoft.com/office/drawing/2014/main" id="{7D043FC7-63D6-F2F9-B0D6-06C89F8F9329}"/>
              </a:ext>
            </a:extLst>
          </p:cNvPr>
          <p:cNvSpPr/>
          <p:nvPr/>
        </p:nvSpPr>
        <p:spPr>
          <a:xfrm>
            <a:off x="3687530" y="3548635"/>
            <a:ext cx="132891" cy="490330"/>
          </a:xfrm>
          <a:prstGeom prst="up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Arrow: Up 38">
            <a:extLst>
              <a:ext uri="{FF2B5EF4-FFF2-40B4-BE49-F238E27FC236}">
                <a16:creationId xmlns:a16="http://schemas.microsoft.com/office/drawing/2014/main" id="{572C2A4F-C70F-D550-A1BB-3E04F1900572}"/>
              </a:ext>
            </a:extLst>
          </p:cNvPr>
          <p:cNvSpPr/>
          <p:nvPr/>
        </p:nvSpPr>
        <p:spPr>
          <a:xfrm>
            <a:off x="5281881" y="3537967"/>
            <a:ext cx="132891" cy="490330"/>
          </a:xfrm>
          <a:prstGeom prst="up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Arrow: Up 39">
            <a:extLst>
              <a:ext uri="{FF2B5EF4-FFF2-40B4-BE49-F238E27FC236}">
                <a16:creationId xmlns:a16="http://schemas.microsoft.com/office/drawing/2014/main" id="{3445CDC2-DE68-31C3-ED9F-E51698ADB89A}"/>
              </a:ext>
            </a:extLst>
          </p:cNvPr>
          <p:cNvSpPr/>
          <p:nvPr/>
        </p:nvSpPr>
        <p:spPr>
          <a:xfrm>
            <a:off x="8150875" y="3529119"/>
            <a:ext cx="132891" cy="490330"/>
          </a:xfrm>
          <a:prstGeom prst="up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Arrow: Up 40">
            <a:extLst>
              <a:ext uri="{FF2B5EF4-FFF2-40B4-BE49-F238E27FC236}">
                <a16:creationId xmlns:a16="http://schemas.microsoft.com/office/drawing/2014/main" id="{7B7D7C3D-E31A-B4DB-725B-30A77BDFD048}"/>
              </a:ext>
            </a:extLst>
          </p:cNvPr>
          <p:cNvSpPr/>
          <p:nvPr/>
        </p:nvSpPr>
        <p:spPr>
          <a:xfrm>
            <a:off x="7142835" y="3529119"/>
            <a:ext cx="132891" cy="490330"/>
          </a:xfrm>
          <a:prstGeom prst="up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" name="Straight Arrow Connector 1">
            <a:extLst>
              <a:ext uri="{FF2B5EF4-FFF2-40B4-BE49-F238E27FC236}">
                <a16:creationId xmlns:a16="http://schemas.microsoft.com/office/drawing/2014/main" id="{732D564B-EC8A-DDB3-D84A-49DEC8450D79}"/>
              </a:ext>
            </a:extLst>
          </p:cNvPr>
          <p:cNvCxnSpPr>
            <a:cxnSpLocks/>
          </p:cNvCxnSpPr>
          <p:nvPr/>
        </p:nvCxnSpPr>
        <p:spPr>
          <a:xfrm flipV="1">
            <a:off x="3534344" y="1172254"/>
            <a:ext cx="381204" cy="36361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2D6C727C-E863-C173-7BF7-53810091B5C8}"/>
              </a:ext>
            </a:extLst>
          </p:cNvPr>
          <p:cNvCxnSpPr>
            <a:cxnSpLocks/>
          </p:cNvCxnSpPr>
          <p:nvPr/>
        </p:nvCxnSpPr>
        <p:spPr>
          <a:xfrm>
            <a:off x="3534344" y="1535868"/>
            <a:ext cx="387324" cy="32068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13CDBA78-1120-E149-667D-3EC0BECEEC5D}"/>
              </a:ext>
            </a:extLst>
          </p:cNvPr>
          <p:cNvSpPr/>
          <p:nvPr/>
        </p:nvSpPr>
        <p:spPr>
          <a:xfrm>
            <a:off x="4046290" y="974752"/>
            <a:ext cx="802516" cy="432000"/>
          </a:xfrm>
          <a:prstGeom prst="round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NSCM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92B36F86-3C06-6DFB-8AE6-FDFE095C63D0}"/>
              </a:ext>
            </a:extLst>
          </p:cNvPr>
          <p:cNvSpPr/>
          <p:nvPr/>
        </p:nvSpPr>
        <p:spPr>
          <a:xfrm>
            <a:off x="4050155" y="1689774"/>
            <a:ext cx="802516" cy="432000"/>
          </a:xfrm>
          <a:prstGeom prst="round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NSP</a:t>
            </a:r>
          </a:p>
        </p:txBody>
      </p:sp>
      <p:sp>
        <p:nvSpPr>
          <p:cNvPr id="43" name="Rectangle: Rounded Corners 42">
            <a:extLst>
              <a:ext uri="{FF2B5EF4-FFF2-40B4-BE49-F238E27FC236}">
                <a16:creationId xmlns:a16="http://schemas.microsoft.com/office/drawing/2014/main" id="{DF354983-61B7-724A-D5A8-962D3913717C}"/>
              </a:ext>
            </a:extLst>
          </p:cNvPr>
          <p:cNvSpPr/>
          <p:nvPr/>
        </p:nvSpPr>
        <p:spPr>
          <a:xfrm>
            <a:off x="4058333" y="2319276"/>
            <a:ext cx="802516" cy="432000"/>
          </a:xfrm>
          <a:prstGeom prst="round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ISCM</a:t>
            </a:r>
          </a:p>
        </p:txBody>
      </p:sp>
      <p:sp>
        <p:nvSpPr>
          <p:cNvPr id="44" name="Rectangle: Rounded Corners 43">
            <a:extLst>
              <a:ext uri="{FF2B5EF4-FFF2-40B4-BE49-F238E27FC236}">
                <a16:creationId xmlns:a16="http://schemas.microsoft.com/office/drawing/2014/main" id="{7CF3968A-3F51-72A9-E102-8DB9D6655793}"/>
              </a:ext>
            </a:extLst>
          </p:cNvPr>
          <p:cNvSpPr/>
          <p:nvPr/>
        </p:nvSpPr>
        <p:spPr>
          <a:xfrm>
            <a:off x="4068930" y="3060671"/>
            <a:ext cx="802516" cy="432000"/>
          </a:xfrm>
          <a:prstGeom prst="round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ISP</a:t>
            </a: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C08BA0E9-84AD-0D65-1A3E-63639ACE42CE}"/>
              </a:ext>
            </a:extLst>
          </p:cNvPr>
          <p:cNvCxnSpPr>
            <a:cxnSpLocks/>
          </p:cNvCxnSpPr>
          <p:nvPr/>
        </p:nvCxnSpPr>
        <p:spPr>
          <a:xfrm flipV="1">
            <a:off x="3565146" y="2507283"/>
            <a:ext cx="362555" cy="30964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Arrow Connector 50">
            <a:extLst>
              <a:ext uri="{FF2B5EF4-FFF2-40B4-BE49-F238E27FC236}">
                <a16:creationId xmlns:a16="http://schemas.microsoft.com/office/drawing/2014/main" id="{C55B620F-A9DF-25AA-571E-58257E79E82E}"/>
              </a:ext>
            </a:extLst>
          </p:cNvPr>
          <p:cNvCxnSpPr>
            <a:cxnSpLocks/>
          </p:cNvCxnSpPr>
          <p:nvPr/>
        </p:nvCxnSpPr>
        <p:spPr>
          <a:xfrm>
            <a:off x="3551734" y="2844920"/>
            <a:ext cx="375768" cy="30939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58D25A7C-3BE3-23F7-697F-01DF796D043E}"/>
              </a:ext>
            </a:extLst>
          </p:cNvPr>
          <p:cNvCxnSpPr>
            <a:cxnSpLocks/>
          </p:cNvCxnSpPr>
          <p:nvPr/>
        </p:nvCxnSpPr>
        <p:spPr>
          <a:xfrm>
            <a:off x="3549025" y="39128"/>
            <a:ext cx="0" cy="4013442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Arrow Connector 111">
            <a:extLst>
              <a:ext uri="{FF2B5EF4-FFF2-40B4-BE49-F238E27FC236}">
                <a16:creationId xmlns:a16="http://schemas.microsoft.com/office/drawing/2014/main" id="{F12CAB5F-61B3-6FB6-59E9-64A12D1963CB}"/>
              </a:ext>
            </a:extLst>
          </p:cNvPr>
          <p:cNvCxnSpPr>
            <a:cxnSpLocks/>
          </p:cNvCxnSpPr>
          <p:nvPr/>
        </p:nvCxnSpPr>
        <p:spPr>
          <a:xfrm>
            <a:off x="3546483" y="4057007"/>
            <a:ext cx="5205631" cy="7978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3" name="Rectangle: Rounded Corners 132">
            <a:extLst>
              <a:ext uri="{FF2B5EF4-FFF2-40B4-BE49-F238E27FC236}">
                <a16:creationId xmlns:a16="http://schemas.microsoft.com/office/drawing/2014/main" id="{AEA08A15-73F7-B191-41B0-C367DA7E4031}"/>
              </a:ext>
            </a:extLst>
          </p:cNvPr>
          <p:cNvSpPr/>
          <p:nvPr/>
        </p:nvSpPr>
        <p:spPr>
          <a:xfrm>
            <a:off x="3407043" y="4151167"/>
            <a:ext cx="802516" cy="432000"/>
          </a:xfrm>
          <a:prstGeom prst="roundRect">
            <a:avLst/>
          </a:prstGeom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BASE</a:t>
            </a:r>
          </a:p>
        </p:txBody>
      </p:sp>
      <p:sp>
        <p:nvSpPr>
          <p:cNvPr id="134" name="Rectangle: Rounded Corners 133">
            <a:extLst>
              <a:ext uri="{FF2B5EF4-FFF2-40B4-BE49-F238E27FC236}">
                <a16:creationId xmlns:a16="http://schemas.microsoft.com/office/drawing/2014/main" id="{636A0F8F-F4D2-15A9-89A9-51C8AE339F18}"/>
              </a:ext>
            </a:extLst>
          </p:cNvPr>
          <p:cNvSpPr/>
          <p:nvPr/>
        </p:nvSpPr>
        <p:spPr>
          <a:xfrm>
            <a:off x="4821514" y="4145717"/>
            <a:ext cx="1073492" cy="432000"/>
          </a:xfrm>
          <a:prstGeom prst="roundRect">
            <a:avLst/>
          </a:prstGeom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60 Min PS</a:t>
            </a:r>
          </a:p>
        </p:txBody>
      </p:sp>
      <p:sp>
        <p:nvSpPr>
          <p:cNvPr id="135" name="Rectangle: Rounded Corners 134">
            <a:extLst>
              <a:ext uri="{FF2B5EF4-FFF2-40B4-BE49-F238E27FC236}">
                <a16:creationId xmlns:a16="http://schemas.microsoft.com/office/drawing/2014/main" id="{860D12B8-6A5D-DCFF-9F74-14924A25A40F}"/>
              </a:ext>
            </a:extLst>
          </p:cNvPr>
          <p:cNvSpPr/>
          <p:nvPr/>
        </p:nvSpPr>
        <p:spPr>
          <a:xfrm>
            <a:off x="6734760" y="4128348"/>
            <a:ext cx="968944" cy="432000"/>
          </a:xfrm>
          <a:prstGeom prst="roundRect">
            <a:avLst/>
          </a:prstGeom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5 Min PT</a:t>
            </a:r>
          </a:p>
        </p:txBody>
      </p:sp>
      <p:sp>
        <p:nvSpPr>
          <p:cNvPr id="136" name="Rectangle: Rounded Corners 135">
            <a:extLst>
              <a:ext uri="{FF2B5EF4-FFF2-40B4-BE49-F238E27FC236}">
                <a16:creationId xmlns:a16="http://schemas.microsoft.com/office/drawing/2014/main" id="{540C6421-339F-230F-DA14-AA181933125D}"/>
              </a:ext>
            </a:extLst>
          </p:cNvPr>
          <p:cNvSpPr/>
          <p:nvPr/>
        </p:nvSpPr>
        <p:spPr>
          <a:xfrm>
            <a:off x="7773612" y="4147215"/>
            <a:ext cx="915403" cy="432000"/>
          </a:xfrm>
          <a:prstGeom prst="roundRect">
            <a:avLst/>
          </a:prstGeom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360 PT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96727ACA-37B3-DE7A-F67D-019E555E0AEE}"/>
              </a:ext>
            </a:extLst>
          </p:cNvPr>
          <p:cNvSpPr/>
          <p:nvPr/>
        </p:nvSpPr>
        <p:spPr>
          <a:xfrm>
            <a:off x="5716453" y="2542151"/>
            <a:ext cx="1274879" cy="608503"/>
          </a:xfrm>
          <a:prstGeom prst="round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Anaerobic performance test.</a:t>
            </a: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7B6D5D83-71B0-A9D2-B555-5BEF3B122F97}"/>
              </a:ext>
            </a:extLst>
          </p:cNvPr>
          <p:cNvSpPr/>
          <p:nvPr/>
        </p:nvSpPr>
        <p:spPr>
          <a:xfrm>
            <a:off x="5691996" y="1177777"/>
            <a:ext cx="1274879" cy="644889"/>
          </a:xfrm>
          <a:prstGeom prst="round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Anaerobic performance test.</a:t>
            </a:r>
          </a:p>
        </p:txBody>
      </p:sp>
      <p:sp>
        <p:nvSpPr>
          <p:cNvPr id="16" name="Rectangle: Rounded Corners 15">
            <a:extLst>
              <a:ext uri="{FF2B5EF4-FFF2-40B4-BE49-F238E27FC236}">
                <a16:creationId xmlns:a16="http://schemas.microsoft.com/office/drawing/2014/main" id="{9DC09EF7-5C93-9E1B-55AE-6698716D7BB4}"/>
              </a:ext>
            </a:extLst>
          </p:cNvPr>
          <p:cNvSpPr/>
          <p:nvPr/>
        </p:nvSpPr>
        <p:spPr>
          <a:xfrm>
            <a:off x="1902011" y="1103909"/>
            <a:ext cx="1545284" cy="725031"/>
          </a:xfrm>
          <a:prstGeom prst="round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+mj-cs"/>
              </a:rPr>
              <a:t>Normal sleep</a:t>
            </a:r>
            <a:endParaRPr lang="fa-IR" sz="1400" b="1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+mj-cs"/>
            </a:endParaRPr>
          </a:p>
          <a:p>
            <a:pPr algn="ctr"/>
            <a:r>
              <a:rPr lang="en-US" sz="14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14</a:t>
            </a:r>
            <a:endParaRPr lang="fa-IR" sz="1400" b="1" dirty="0">
              <a:latin typeface="Times New Roman" panose="02020603050405020304" pitchFamily="18" charset="0"/>
              <a:cs typeface="B Nazanin" panose="00000400000000000000" pitchFamily="2" charset="-78"/>
            </a:endParaRP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A4CD0509-E16D-67F9-4FCF-43C5E3AE02CE}"/>
              </a:ext>
            </a:extLst>
          </p:cNvPr>
          <p:cNvSpPr/>
          <p:nvPr/>
        </p:nvSpPr>
        <p:spPr>
          <a:xfrm>
            <a:off x="1902802" y="2357441"/>
            <a:ext cx="1545284" cy="725031"/>
          </a:xfrm>
          <a:prstGeom prst="round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Times New Roman" panose="02020603050405020304" pitchFamily="18" charset="0"/>
                <a:ea typeface="Calibri" panose="020F0502020204030204" pitchFamily="34" charset="0"/>
              </a:rPr>
              <a:t>I</a:t>
            </a:r>
            <a:r>
              <a:rPr lang="en-US" sz="14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ntermittent sleep </a:t>
            </a:r>
            <a:r>
              <a:rPr lang="en-US" sz="1400" b="1" dirty="0">
                <a:latin typeface="Times New Roman" panose="02020603050405020304" pitchFamily="18" charset="0"/>
                <a:cs typeface="B Nazanin" panose="00000400000000000000" pitchFamily="2" charset="-78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7660746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519</TotalTime>
  <Words>36</Words>
  <Application>Microsoft Office PowerPoint</Application>
  <PresentationFormat>Widescreen</PresentationFormat>
  <Paragraphs>16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Mojtaba</dc:creator>
  <cp:lastModifiedBy>Matrix Computer</cp:lastModifiedBy>
  <cp:revision>16</cp:revision>
  <dcterms:created xsi:type="dcterms:W3CDTF">2023-12-15T16:27:14Z</dcterms:created>
  <dcterms:modified xsi:type="dcterms:W3CDTF">2025-01-14T17:55:36Z</dcterms:modified>
</cp:coreProperties>
</file>

<file path=docProps/thumbnail.jpeg>
</file>