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3FB0D-BD5A-7368-F690-8CBF8D79E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16AA02-CFC3-F0D9-7BE9-EFA27AEBF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3C267-6AA9-00B9-A01B-0250E2430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3E691-EA2B-C8B5-9A35-04B1216A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C7C60-5649-E1CF-E081-EED9F03B8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6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65564-45C1-38F9-645F-F06B6B20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4B04F-AFD4-FEEF-2E0B-93F09F999B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11CB9-1C04-7B0B-C489-BEBF08098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872AB-9E2C-3C7F-4F9F-D06985848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CDDE5-3AEB-B0A5-13B6-FA3559030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2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07ABAD-F7FB-B913-A390-20C0D016B7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DA47C-EB4C-F3C0-F5DF-5401F393F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45585-2963-EB8B-52EB-0D96CC76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61F4-5A86-B03C-6C1F-7533943FE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DC164-278A-7C15-F5FF-004652386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3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7AF34-B91E-F40B-7440-6BF213A73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E485F-F82B-D7EF-53F5-94593D89D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F5E96-5E21-CE1A-AA91-B931D92B5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C4104-FE57-B1C0-D2DB-80116AB8B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6A034-4D82-C802-E795-69D13C7D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F411C-CF53-4018-502E-64FE6E6D4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9C4D82-8F45-C655-979F-48F179524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7C0B6-C6B3-81E8-23A3-83A274C4A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CC8B1-C8B1-2C18-6349-114E5BADA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403DF-9461-614F-D123-7B7420A43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3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EB02-1A26-19FE-C57D-AFEBD478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7B92C-977B-B76C-E0D7-BF9E2E08BF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57A807-8CA8-FB7D-17A9-617F87EBC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8BB77-3671-3F85-FEAD-66B57D2DB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AE3A6-0E1C-1442-B997-6A9AFEEEB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4A66C2-F828-0362-9FEB-FF3DF6149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9530C-7E7C-5EB1-27A3-B5E199AF9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9A8FE-08BC-5E10-5098-EF34C7006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A24E3-F43A-EF6A-EDA3-ECD66E34E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B4BB9-25F8-C7C5-78B8-ED38D28BB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7C2BE6-259A-FC4D-DB48-C27DC5624E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C71A07-2D27-B741-FBC0-ABC57B5F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031126-3697-D2F5-C51C-0FBAC020B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53C3F0-D720-498E-0C83-CE140D65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9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CBEC2-25AA-0D97-FC8D-CA7AC43FA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FFB31D-F186-DCFB-A6C9-80FB04946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6DD179-490C-A432-F30C-C06B3A08E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E9302-A2F6-A811-8D8D-54FE77127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5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05FEB4-AB5E-4117-20CA-7D006361B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1D0201-786A-FA70-2E49-D8423F166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FD0C7-9BA2-FFB9-8D0F-44BD5AD2E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9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E7A33-FC02-DADE-6782-0F9BCA917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C02CB-0F09-FBD5-7A0F-187FD6FDA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77A49-1802-4069-213C-7F829C988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65247-B114-4AE0-3F3E-0405BEC58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566C3-82F7-F681-5CE2-E73B54F4D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3B3C6-C181-5B57-6392-2C5ECABD2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0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2AFA7-68E0-EB20-C02B-832B65EEA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480C55-D9F0-F364-C8E8-D1B0744AC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13C77D-63F9-8845-E246-FB213715F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F8F0-71E2-5AAC-53DA-47F176940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2A1EE-23DF-05EA-1FED-6472A8165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CB1EB-BB15-E18B-F091-B0C3E21A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0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E21C29-7807-79EC-38DF-C0176E98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3E714-C10F-5CEF-8E56-5278AE145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3E60E-D0D5-2E0A-848C-0FCDEBC75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95901-2137-4CEF-B92E-D36BC8B78E8E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A6155-39C4-D0B2-82E4-38E088D7D3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80B37-934B-7340-5428-8DACBDF91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3DC21-C952-4EE1-B349-5EA3DC37D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0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4AD2F6-DF1A-E9C8-E3F2-5C91BCC29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335" y="521110"/>
            <a:ext cx="8268930" cy="537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49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2025-03-08T11:38:23Z</dcterms:created>
  <dcterms:modified xsi:type="dcterms:W3CDTF">2025-03-08T11:39:01Z</dcterms:modified>
</cp:coreProperties>
</file>