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tmp" ContentType="image/png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78" d="100"/>
          <a:sy n="78" d="100"/>
        </p:scale>
        <p:origin x="87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mp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BC92E6-01E2-D0CF-FBEA-22C9BCACFD0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6E3D5FC-613D-9A80-CB55-777594CEB3C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F39AA7-7BFC-0A6F-46BC-95323EA275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D54E04C-81F9-0C55-35F9-11E0D53507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79E15D-ADA2-34ED-824C-52F41B05DB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01402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50C6D2-7955-82C4-6639-C6F07BCF15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12BD67F-6316-5145-B4DD-190CDBA5CEB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A6B1A7F-43C1-01C6-84A0-F83447AF9C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C6684DA-4628-A582-3023-8E5C0970FD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9F49C26-8D27-A1F8-B7E5-FCBF2810A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05871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DBE344E-E42A-6F8F-4E62-5126812E48D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56786D7-11BC-6E2F-E88C-61FE726D826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FCE3022-C4EC-9E0C-DDD3-DDC12C3810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F90513-275E-A2CC-11F3-A1704A9948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CE3545C-1B94-31E2-68DA-E5DECEED82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2316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7B6CB6-D6C0-1EC9-C22A-00D3016842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37A3635-453A-1589-0E92-B645F70E95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BF69B8-6C00-AC93-8C50-F67E99F8CB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BE34F02-C118-A511-9D1A-951A95567B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204997-911C-FBB8-7453-FF2DCBDF6E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8082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9A2034-A36A-07B5-B81D-8519BDD7C5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C6D9688-EE6C-422C-6E44-0BC6412A3C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77B491-AF44-9E0C-FA76-19831F6E51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C9FE74B-EADF-A02E-B0C7-E41518A05C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532BF0-08B7-92AB-66D2-F2C491F38C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13652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74C570-1AAD-A503-5032-5436E46342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EB48065-B353-24A9-3554-A6BF278E7CC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C29A869-6F6E-AAF7-1841-6726678BECB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D696E15-6783-7E46-1AD4-4C69FCF27A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861BDD4-558A-D723-E509-77AB973C35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38F93AA-6360-2D5A-A31C-731155975B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56583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0ADC23-1441-99BA-90D7-B65CC08756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B6FFBDD-A14A-732A-D7F8-30A6C470C9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5DB421-1D85-178C-179C-C5B605C2A2C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EB39311-D6D0-6320-9DDE-5011945F711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75F1566-E697-2FA0-D4BF-6E5D6A16DB5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E307FC8-F9A4-BB07-E913-BB0BD65A8D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90DF98C-CE80-C7DF-C3B9-E7F8FF624F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8C9E0A-6E42-E8BE-60DD-CA477F2C61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46548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7DAB-A3D5-502E-63EF-181B70789F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4EBFB12-9BAD-E0C7-F5D6-F67BC51FDE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1066852-9D12-596B-3091-D9A0C10288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C6705DC-F295-C190-8A30-1CEAB28127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37559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D22EC8D-75DC-8252-8AA6-6F0867A2F8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83A85D6-CC2E-4060-00E9-936DE7CCD7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6EE8672-2188-0AD3-8C6A-711AB39CA1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62826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59921D-AAB4-7559-3B53-CC67502DA8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DF2F8C6-4DC7-1A7E-1956-02086598128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7E83F39-C4DF-0A23-121E-C632523FE6D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A43C70F-2FD3-E1BA-B50C-B6290D2856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237B6F8-E780-1353-F7F6-CC25D179D7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9B121D7-E14E-DA48-E4B8-6F85C10800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9545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607A00-00F2-34D5-08CB-18DE09C658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8B1DA37-B147-1456-0A9E-D30083A6A5E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6738776-1487-A1DB-B11B-18C8A1B7344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969100F-9DC2-F3EC-55EA-5D1FD7043A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01001F-7D75-EF07-1AF2-4BFC5A2476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DC96AE3-95C5-F2E5-B72B-45152F5381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7527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45D5C84-27ED-3C83-4017-11F27998BD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C98B35B-7528-D9AA-CBE0-9F0AEE1AB1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CB844F-9A80-7E3B-46AA-97DF754CC05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701A10-0245-404D-8C3C-851A9E3CE73D}" type="datetimeFigureOut">
              <a:rPr lang="en-US" smtClean="0"/>
              <a:t>3/8/2025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8D0D1F6-75DF-42E5-EFC8-396E0FE67F0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1A9FB51-8BDD-A4CF-79D4-18031327E53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DED3C2-EEF0-4FA4-85FB-9267E4A437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77447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mp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A95928E2-F930-A89D-8119-6E782140298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46786" y="870423"/>
            <a:ext cx="8298427" cy="5019100"/>
          </a:xfrm>
          <a:prstGeom prst="rect">
            <a:avLst/>
          </a:prstGeom>
        </p:spPr>
      </p:pic>
      <p:sp>
        <p:nvSpPr>
          <p:cNvPr id="5" name="Text Box 35">
            <a:extLst>
              <a:ext uri="{FF2B5EF4-FFF2-40B4-BE49-F238E27FC236}">
                <a16:creationId xmlns:a16="http://schemas.microsoft.com/office/drawing/2014/main" id="{A410BC66-7E9A-0E13-D02E-498A7542A9D1}"/>
              </a:ext>
            </a:extLst>
          </p:cNvPr>
          <p:cNvSpPr txBox="1"/>
          <p:nvPr/>
        </p:nvSpPr>
        <p:spPr>
          <a:xfrm rot="16200000">
            <a:off x="559826" y="3071325"/>
            <a:ext cx="2517656" cy="350900"/>
          </a:xfrm>
          <a:prstGeom prst="rect">
            <a:avLst/>
          </a:prstGeom>
          <a:solidFill>
            <a:schemeClr val="lt1"/>
          </a:solidFill>
          <a:ln w="6350">
            <a:noFill/>
          </a:ln>
        </p:spPr>
        <p:txBody>
          <a:bodyPr rot="0" spcFirstLastPara="0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marL="0" marR="0">
              <a:lnSpc>
                <a:spcPct val="107000"/>
              </a:lnSpc>
              <a:spcAft>
                <a:spcPts val="800"/>
              </a:spcAft>
            </a:pPr>
            <a:r>
              <a:rPr lang="en-US" sz="1600" kern="1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Mean Peak Power (W/KG)</a:t>
            </a:r>
            <a:endParaRPr lang="en-US" sz="1600" kern="100" dirty="0">
              <a:effectLst/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78293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Matrix Computer</dc:creator>
  <cp:lastModifiedBy>Matrix Computer</cp:lastModifiedBy>
  <cp:revision>1</cp:revision>
  <dcterms:created xsi:type="dcterms:W3CDTF">2025-03-08T11:50:31Z</dcterms:created>
  <dcterms:modified xsi:type="dcterms:W3CDTF">2025-03-08T11:51:10Z</dcterms:modified>
</cp:coreProperties>
</file>

<file path=docProps/thumbnail.jpeg>
</file>