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4" r:id="rId1"/>
    <p:sldMasterId id="2147483752" r:id="rId2"/>
    <p:sldMasterId id="2147483702" r:id="rId3"/>
    <p:sldMasterId id="2147483694" r:id="rId4"/>
    <p:sldMasterId id="2147483778" r:id="rId5"/>
    <p:sldMasterId id="2147483791" r:id="rId6"/>
  </p:sldMasterIdLst>
  <p:notesMasterIdLst>
    <p:notesMasterId r:id="rId21"/>
  </p:notesMasterIdLst>
  <p:handoutMasterIdLst>
    <p:handoutMasterId r:id="rId22"/>
  </p:handoutMasterIdLst>
  <p:sldIdLst>
    <p:sldId id="256" r:id="rId7"/>
    <p:sldId id="262" r:id="rId8"/>
    <p:sldId id="257" r:id="rId9"/>
    <p:sldId id="507" r:id="rId10"/>
    <p:sldId id="500" r:id="rId11"/>
    <p:sldId id="268" r:id="rId12"/>
    <p:sldId id="259" r:id="rId13"/>
    <p:sldId id="501" r:id="rId14"/>
    <p:sldId id="263" r:id="rId15"/>
    <p:sldId id="512" r:id="rId16"/>
    <p:sldId id="513" r:id="rId17"/>
    <p:sldId id="502" r:id="rId18"/>
    <p:sldId id="510" r:id="rId19"/>
    <p:sldId id="508" r:id="rId20"/>
  </p:sldIdLst>
  <p:sldSz cx="12192000" cy="6858000"/>
  <p:notesSz cx="6858000" cy="9144000"/>
  <p:defaultTextStyle>
    <a:defPPr>
      <a:defRPr lang="sv-S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Almbro" initials="MA" lastIdx="6" clrIdx="0">
    <p:extLst>
      <p:ext uri="{19B8F6BF-5375-455C-9EA6-DF929625EA0E}">
        <p15:presenceInfo xmlns:p15="http://schemas.microsoft.com/office/powerpoint/2012/main" userId="S-1-5-21-299502267-1715567821-839522115-24901" providerId="AD"/>
      </p:ext>
    </p:extLst>
  </p:cmAuthor>
  <p:cmAuthor id="2" name="Lisa Olsson" initials="LO" lastIdx="4" clrIdx="1">
    <p:extLst>
      <p:ext uri="{19B8F6BF-5375-455C-9EA6-DF929625EA0E}">
        <p15:presenceInfo xmlns:p15="http://schemas.microsoft.com/office/powerpoint/2012/main" userId="S::liols@win.su.se::e90051b1-330f-4b6b-9ea5-a1190b82ce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90583" autoAdjust="0"/>
  </p:normalViewPr>
  <p:slideViewPr>
    <p:cSldViewPr>
      <p:cViewPr>
        <p:scale>
          <a:sx n="107" d="100"/>
          <a:sy n="107" d="100"/>
        </p:scale>
        <p:origin x="584" y="14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7" d="100"/>
          <a:sy n="77" d="100"/>
        </p:scale>
        <p:origin x="-327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iols\AppData\Local\Microsoft\Windows\INetCache\Content.Outlook\P06QY9QM\diagram-med-engelsk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78506207643595E-2"/>
          <c:y val="2.2774327122153208E-2"/>
          <c:w val="0.9323770449116765"/>
          <c:h val="0.60808502941422116"/>
        </c:manualLayout>
      </c:layout>
      <c:barChart>
        <c:barDir val="col"/>
        <c:grouping val="stacked"/>
        <c:varyColors val="0"/>
        <c:ser>
          <c:idx val="0"/>
          <c:order val="0"/>
          <c:tx>
            <c:strRef>
              <c:f>Sheet1!$C$1</c:f>
              <c:strCache>
                <c:ptCount val="1"/>
                <c:pt idx="0">
                  <c:v>Peer-reviewed articles</c:v>
                </c:pt>
              </c:strCache>
            </c:strRef>
          </c:tx>
          <c:spPr>
            <a:solidFill>
              <a:schemeClr val="accent1"/>
            </a:solidFill>
            <a:ln>
              <a:noFill/>
            </a:ln>
            <a:effectLst/>
          </c:spPr>
          <c:invertIfNegative val="0"/>
          <c:cat>
            <c:strRef>
              <c:f>Sheet1!$A$2:$A$53</c:f>
              <c:strCache>
                <c:ptCount val="52"/>
                <c:pt idx="0">
                  <c:v>Department of Physics</c:v>
                </c:pt>
                <c:pt idx="1">
                  <c:v>Department of Psychology</c:v>
                </c:pt>
                <c:pt idx="2">
                  <c:v>Department of Law</c:v>
                </c:pt>
                <c:pt idx="3">
                  <c:v>Department of Materials and Environmental Chemistry (MMK)</c:v>
                </c:pt>
                <c:pt idx="4">
                  <c:v>Department of Astronomy</c:v>
                </c:pt>
                <c:pt idx="5">
                  <c:v>Department of Computer and Systems Sciences</c:v>
                </c:pt>
                <c:pt idx="6">
                  <c:v>Department of Biochemistry and Biophysics</c:v>
                </c:pt>
                <c:pt idx="7">
                  <c:v>Department of Teaching and Learning</c:v>
                </c:pt>
                <c:pt idx="8">
                  <c:v>Nordic Institute for Theoretical Physics (Nordita)</c:v>
                </c:pt>
                <c:pt idx="9">
                  <c:v>Department of Physical Geography</c:v>
                </c:pt>
                <c:pt idx="10">
                  <c:v>Stockholm Resilience Centre</c:v>
                </c:pt>
                <c:pt idx="11">
                  <c:v>Department of Environmental Science</c:v>
                </c:pt>
                <c:pt idx="12">
                  <c:v>Department of Ecology, Environment and Plant Sciences</c:v>
                </c:pt>
                <c:pt idx="13">
                  <c:v>Department of Public Health Sciences</c:v>
                </c:pt>
                <c:pt idx="14">
                  <c:v>Aging Research Center (ARC), (together with KI)</c:v>
                </c:pt>
                <c:pt idx="15">
                  <c:v>Department of Zoology</c:v>
                </c:pt>
                <c:pt idx="16">
                  <c:v>The Swedish Institute for Social Research (SOFI)</c:v>
                </c:pt>
                <c:pt idx="17">
                  <c:v>Science for Life Laboratory (SciLifeLab)</c:v>
                </c:pt>
                <c:pt idx="18">
                  <c:v>Department of Archaeology and Classical Studies</c:v>
                </c:pt>
                <c:pt idx="19">
                  <c:v>Department of Education</c:v>
                </c:pt>
                <c:pt idx="20">
                  <c:v>Department of Culture and Aesthetics</c:v>
                </c:pt>
                <c:pt idx="21">
                  <c:v>Department of Mathematics</c:v>
                </c:pt>
                <c:pt idx="22">
                  <c:v>Department of Swedish Language and Multilingualism</c:v>
                </c:pt>
                <c:pt idx="23">
                  <c:v>Department of Molecular Biosciences, The Wenner-Gren Institute</c:v>
                </c:pt>
                <c:pt idx="24">
                  <c:v>Department of Sociology</c:v>
                </c:pt>
                <c:pt idx="25">
                  <c:v>Department of Romance Studies and Classics</c:v>
                </c:pt>
                <c:pt idx="26">
                  <c:v>Department of History</c:v>
                </c:pt>
                <c:pt idx="27">
                  <c:v>Department of Social Work</c:v>
                </c:pt>
                <c:pt idx="28">
                  <c:v>Department of Special Education</c:v>
                </c:pt>
                <c:pt idx="29">
                  <c:v>Department of Meteorology</c:v>
                </c:pt>
                <c:pt idx="30">
                  <c:v>Department of Political Science</c:v>
                </c:pt>
                <c:pt idx="31">
                  <c:v>Department of Linguistics</c:v>
                </c:pt>
                <c:pt idx="32">
                  <c:v>Department of Economic History and International Relations</c:v>
                </c:pt>
                <c:pt idx="33">
                  <c:v>Stockholm Business School</c:v>
                </c:pt>
                <c:pt idx="34">
                  <c:v>Department of Child and Youth Studies</c:v>
                </c:pt>
                <c:pt idx="35">
                  <c:v>Department of Geological Sciences</c:v>
                </c:pt>
                <c:pt idx="36">
                  <c:v>Department of Social Anthropology</c:v>
                </c:pt>
                <c:pt idx="37">
                  <c:v>Department of Philosophy</c:v>
                </c:pt>
                <c:pt idx="38">
                  <c:v>Department of Organic Chemistry</c:v>
                </c:pt>
                <c:pt idx="39">
                  <c:v>Department of English</c:v>
                </c:pt>
                <c:pt idx="40">
                  <c:v>Department of Ethnology, History of Religions and Gender Studies</c:v>
                </c:pt>
                <c:pt idx="41">
                  <c:v>Department of Slavic and Baltic Studies, Finnish, Dutch, and German</c:v>
                </c:pt>
                <c:pt idx="42">
                  <c:v>Stockholm University Baltic Sea Centre</c:v>
                </c:pt>
                <c:pt idx="43">
                  <c:v>Department of Human Geography</c:v>
                </c:pt>
                <c:pt idx="44">
                  <c:v>Department of Media Studies</c:v>
                </c:pt>
                <c:pt idx="45">
                  <c:v>The Bolin Centre for Climate Research (together with KTH &amp; SMHI)</c:v>
                </c:pt>
                <c:pt idx="46">
                  <c:v>Department of Criminology</c:v>
                </c:pt>
                <c:pt idx="47">
                  <c:v>Department of Asian and Middle Eastern studies</c:v>
                </c:pt>
                <c:pt idx="48">
                  <c:v>Department of Statistics</c:v>
                </c:pt>
                <c:pt idx="49">
                  <c:v>Department of Economics</c:v>
                </c:pt>
                <c:pt idx="50">
                  <c:v>Centre for Medieval Studies</c:v>
                </c:pt>
                <c:pt idx="51">
                  <c:v>Institute for International Economic Studies</c:v>
                </c:pt>
              </c:strCache>
            </c:strRef>
          </c:cat>
          <c:val>
            <c:numRef>
              <c:f>Sheet1!$C$2:$C$53</c:f>
              <c:numCache>
                <c:formatCode>General</c:formatCode>
                <c:ptCount val="52"/>
                <c:pt idx="0">
                  <c:v>365</c:v>
                </c:pt>
                <c:pt idx="1">
                  <c:v>262</c:v>
                </c:pt>
                <c:pt idx="2">
                  <c:v>27</c:v>
                </c:pt>
                <c:pt idx="3">
                  <c:v>231</c:v>
                </c:pt>
                <c:pt idx="4">
                  <c:v>227</c:v>
                </c:pt>
                <c:pt idx="5">
                  <c:v>94</c:v>
                </c:pt>
                <c:pt idx="6">
                  <c:v>181</c:v>
                </c:pt>
                <c:pt idx="7">
                  <c:v>71</c:v>
                </c:pt>
                <c:pt idx="8">
                  <c:v>189</c:v>
                </c:pt>
                <c:pt idx="9">
                  <c:v>174</c:v>
                </c:pt>
                <c:pt idx="10">
                  <c:v>166</c:v>
                </c:pt>
                <c:pt idx="11">
                  <c:v>162</c:v>
                </c:pt>
                <c:pt idx="12">
                  <c:v>144</c:v>
                </c:pt>
                <c:pt idx="13">
                  <c:v>152</c:v>
                </c:pt>
                <c:pt idx="14">
                  <c:v>155</c:v>
                </c:pt>
                <c:pt idx="15">
                  <c:v>135</c:v>
                </c:pt>
                <c:pt idx="16">
                  <c:v>77</c:v>
                </c:pt>
                <c:pt idx="17">
                  <c:v>138</c:v>
                </c:pt>
                <c:pt idx="18">
                  <c:v>55</c:v>
                </c:pt>
                <c:pt idx="19">
                  <c:v>64</c:v>
                </c:pt>
                <c:pt idx="20">
                  <c:v>19</c:v>
                </c:pt>
                <c:pt idx="21">
                  <c:v>104</c:v>
                </c:pt>
                <c:pt idx="22">
                  <c:v>32</c:v>
                </c:pt>
                <c:pt idx="23">
                  <c:v>101</c:v>
                </c:pt>
                <c:pt idx="24">
                  <c:v>84</c:v>
                </c:pt>
                <c:pt idx="25">
                  <c:v>24</c:v>
                </c:pt>
                <c:pt idx="26">
                  <c:v>26</c:v>
                </c:pt>
                <c:pt idx="27">
                  <c:v>70</c:v>
                </c:pt>
                <c:pt idx="28">
                  <c:v>41</c:v>
                </c:pt>
                <c:pt idx="29">
                  <c:v>73</c:v>
                </c:pt>
                <c:pt idx="30">
                  <c:v>44</c:v>
                </c:pt>
                <c:pt idx="31">
                  <c:v>47</c:v>
                </c:pt>
                <c:pt idx="32">
                  <c:v>36</c:v>
                </c:pt>
                <c:pt idx="33">
                  <c:v>47</c:v>
                </c:pt>
                <c:pt idx="34">
                  <c:v>28</c:v>
                </c:pt>
                <c:pt idx="35">
                  <c:v>66</c:v>
                </c:pt>
                <c:pt idx="36">
                  <c:v>26</c:v>
                </c:pt>
                <c:pt idx="37">
                  <c:v>49</c:v>
                </c:pt>
                <c:pt idx="38">
                  <c:v>57</c:v>
                </c:pt>
                <c:pt idx="39">
                  <c:v>29</c:v>
                </c:pt>
                <c:pt idx="40">
                  <c:v>12</c:v>
                </c:pt>
                <c:pt idx="41">
                  <c:v>14</c:v>
                </c:pt>
                <c:pt idx="42">
                  <c:v>54</c:v>
                </c:pt>
                <c:pt idx="43">
                  <c:v>29</c:v>
                </c:pt>
                <c:pt idx="44">
                  <c:v>13</c:v>
                </c:pt>
                <c:pt idx="45">
                  <c:v>39</c:v>
                </c:pt>
                <c:pt idx="46">
                  <c:v>23</c:v>
                </c:pt>
                <c:pt idx="47">
                  <c:v>6</c:v>
                </c:pt>
                <c:pt idx="48">
                  <c:v>21</c:v>
                </c:pt>
                <c:pt idx="49">
                  <c:v>18</c:v>
                </c:pt>
                <c:pt idx="50">
                  <c:v>2</c:v>
                </c:pt>
                <c:pt idx="51">
                  <c:v>11</c:v>
                </c:pt>
              </c:numCache>
            </c:numRef>
          </c:val>
          <c:extLst>
            <c:ext xmlns:c16="http://schemas.microsoft.com/office/drawing/2014/chart" uri="{C3380CC4-5D6E-409C-BE32-E72D297353CC}">
              <c16:uniqueId val="{00000000-D996-4690-A042-3720E5F47FA7}"/>
            </c:ext>
          </c:extLst>
        </c:ser>
        <c:ser>
          <c:idx val="1"/>
          <c:order val="1"/>
          <c:tx>
            <c:strRef>
              <c:f>Sheet1!$D$1</c:f>
              <c:strCache>
                <c:ptCount val="1"/>
                <c:pt idx="0">
                  <c:v>Other publications</c:v>
                </c:pt>
              </c:strCache>
            </c:strRef>
          </c:tx>
          <c:spPr>
            <a:solidFill>
              <a:schemeClr val="accent2"/>
            </a:solidFill>
            <a:ln>
              <a:noFill/>
            </a:ln>
            <a:effectLst/>
          </c:spPr>
          <c:invertIfNegative val="0"/>
          <c:cat>
            <c:strRef>
              <c:f>Sheet1!$A$2:$A$53</c:f>
              <c:strCache>
                <c:ptCount val="52"/>
                <c:pt idx="0">
                  <c:v>Department of Physics</c:v>
                </c:pt>
                <c:pt idx="1">
                  <c:v>Department of Psychology</c:v>
                </c:pt>
                <c:pt idx="2">
                  <c:v>Department of Law</c:v>
                </c:pt>
                <c:pt idx="3">
                  <c:v>Department of Materials and Environmental Chemistry (MMK)</c:v>
                </c:pt>
                <c:pt idx="4">
                  <c:v>Department of Astronomy</c:v>
                </c:pt>
                <c:pt idx="5">
                  <c:v>Department of Computer and Systems Sciences</c:v>
                </c:pt>
                <c:pt idx="6">
                  <c:v>Department of Biochemistry and Biophysics</c:v>
                </c:pt>
                <c:pt idx="7">
                  <c:v>Department of Teaching and Learning</c:v>
                </c:pt>
                <c:pt idx="8">
                  <c:v>Nordic Institute for Theoretical Physics (Nordita)</c:v>
                </c:pt>
                <c:pt idx="9">
                  <c:v>Department of Physical Geography</c:v>
                </c:pt>
                <c:pt idx="10">
                  <c:v>Stockholm Resilience Centre</c:v>
                </c:pt>
                <c:pt idx="11">
                  <c:v>Department of Environmental Science</c:v>
                </c:pt>
                <c:pt idx="12">
                  <c:v>Department of Ecology, Environment and Plant Sciences</c:v>
                </c:pt>
                <c:pt idx="13">
                  <c:v>Department of Public Health Sciences</c:v>
                </c:pt>
                <c:pt idx="14">
                  <c:v>Aging Research Center (ARC), (together with KI)</c:v>
                </c:pt>
                <c:pt idx="15">
                  <c:v>Department of Zoology</c:v>
                </c:pt>
                <c:pt idx="16">
                  <c:v>The Swedish Institute for Social Research (SOFI)</c:v>
                </c:pt>
                <c:pt idx="17">
                  <c:v>Science for Life Laboratory (SciLifeLab)</c:v>
                </c:pt>
                <c:pt idx="18">
                  <c:v>Department of Archaeology and Classical Studies</c:v>
                </c:pt>
                <c:pt idx="19">
                  <c:v>Department of Education</c:v>
                </c:pt>
                <c:pt idx="20">
                  <c:v>Department of Culture and Aesthetics</c:v>
                </c:pt>
                <c:pt idx="21">
                  <c:v>Department of Mathematics</c:v>
                </c:pt>
                <c:pt idx="22">
                  <c:v>Department of Swedish Language and Multilingualism</c:v>
                </c:pt>
                <c:pt idx="23">
                  <c:v>Department of Molecular Biosciences, The Wenner-Gren Institute</c:v>
                </c:pt>
                <c:pt idx="24">
                  <c:v>Department of Sociology</c:v>
                </c:pt>
                <c:pt idx="25">
                  <c:v>Department of Romance Studies and Classics</c:v>
                </c:pt>
                <c:pt idx="26">
                  <c:v>Department of History</c:v>
                </c:pt>
                <c:pt idx="27">
                  <c:v>Department of Social Work</c:v>
                </c:pt>
                <c:pt idx="28">
                  <c:v>Department of Special Education</c:v>
                </c:pt>
                <c:pt idx="29">
                  <c:v>Department of Meteorology</c:v>
                </c:pt>
                <c:pt idx="30">
                  <c:v>Department of Political Science</c:v>
                </c:pt>
                <c:pt idx="31">
                  <c:v>Department of Linguistics</c:v>
                </c:pt>
                <c:pt idx="32">
                  <c:v>Department of Economic History and International Relations</c:v>
                </c:pt>
                <c:pt idx="33">
                  <c:v>Stockholm Business School</c:v>
                </c:pt>
                <c:pt idx="34">
                  <c:v>Department of Child and Youth Studies</c:v>
                </c:pt>
                <c:pt idx="35">
                  <c:v>Department of Geological Sciences</c:v>
                </c:pt>
                <c:pt idx="36">
                  <c:v>Department of Social Anthropology</c:v>
                </c:pt>
                <c:pt idx="37">
                  <c:v>Department of Philosophy</c:v>
                </c:pt>
                <c:pt idx="38">
                  <c:v>Department of Organic Chemistry</c:v>
                </c:pt>
                <c:pt idx="39">
                  <c:v>Department of English</c:v>
                </c:pt>
                <c:pt idx="40">
                  <c:v>Department of Ethnology, History of Religions and Gender Studies</c:v>
                </c:pt>
                <c:pt idx="41">
                  <c:v>Department of Slavic and Baltic Studies, Finnish, Dutch, and German</c:v>
                </c:pt>
                <c:pt idx="42">
                  <c:v>Stockholm University Baltic Sea Centre</c:v>
                </c:pt>
                <c:pt idx="43">
                  <c:v>Department of Human Geography</c:v>
                </c:pt>
                <c:pt idx="44">
                  <c:v>Department of Media Studies</c:v>
                </c:pt>
                <c:pt idx="45">
                  <c:v>The Bolin Centre for Climate Research (together with KTH &amp; SMHI)</c:v>
                </c:pt>
                <c:pt idx="46">
                  <c:v>Department of Criminology</c:v>
                </c:pt>
                <c:pt idx="47">
                  <c:v>Department of Asian and Middle Eastern studies</c:v>
                </c:pt>
                <c:pt idx="48">
                  <c:v>Department of Statistics</c:v>
                </c:pt>
                <c:pt idx="49">
                  <c:v>Department of Economics</c:v>
                </c:pt>
                <c:pt idx="50">
                  <c:v>Centre for Medieval Studies</c:v>
                </c:pt>
                <c:pt idx="51">
                  <c:v>Institute for International Economic Studies</c:v>
                </c:pt>
              </c:strCache>
            </c:strRef>
          </c:cat>
          <c:val>
            <c:numRef>
              <c:f>Sheet1!$D$2:$D$53</c:f>
              <c:numCache>
                <c:formatCode>General</c:formatCode>
                <c:ptCount val="52"/>
                <c:pt idx="0">
                  <c:v>40</c:v>
                </c:pt>
                <c:pt idx="1">
                  <c:v>54</c:v>
                </c:pt>
                <c:pt idx="2">
                  <c:v>242</c:v>
                </c:pt>
                <c:pt idx="3">
                  <c:v>21</c:v>
                </c:pt>
                <c:pt idx="4">
                  <c:v>11</c:v>
                </c:pt>
                <c:pt idx="5">
                  <c:v>136</c:v>
                </c:pt>
                <c:pt idx="6">
                  <c:v>30</c:v>
                </c:pt>
                <c:pt idx="7">
                  <c:v>125</c:v>
                </c:pt>
                <c:pt idx="8">
                  <c:v>4</c:v>
                </c:pt>
                <c:pt idx="9">
                  <c:v>14</c:v>
                </c:pt>
                <c:pt idx="10">
                  <c:v>19</c:v>
                </c:pt>
                <c:pt idx="11">
                  <c:v>16</c:v>
                </c:pt>
                <c:pt idx="12">
                  <c:v>26</c:v>
                </c:pt>
                <c:pt idx="13">
                  <c:v>15</c:v>
                </c:pt>
                <c:pt idx="14">
                  <c:v>4</c:v>
                </c:pt>
                <c:pt idx="15">
                  <c:v>15</c:v>
                </c:pt>
                <c:pt idx="16">
                  <c:v>71</c:v>
                </c:pt>
                <c:pt idx="17">
                  <c:v>7</c:v>
                </c:pt>
                <c:pt idx="18">
                  <c:v>80</c:v>
                </c:pt>
                <c:pt idx="19">
                  <c:v>69</c:v>
                </c:pt>
                <c:pt idx="20">
                  <c:v>113</c:v>
                </c:pt>
                <c:pt idx="21">
                  <c:v>21</c:v>
                </c:pt>
                <c:pt idx="22">
                  <c:v>92</c:v>
                </c:pt>
                <c:pt idx="23">
                  <c:v>18</c:v>
                </c:pt>
                <c:pt idx="24">
                  <c:v>13</c:v>
                </c:pt>
                <c:pt idx="25">
                  <c:v>71</c:v>
                </c:pt>
                <c:pt idx="26">
                  <c:v>66</c:v>
                </c:pt>
                <c:pt idx="27">
                  <c:v>16</c:v>
                </c:pt>
                <c:pt idx="28">
                  <c:v>42</c:v>
                </c:pt>
                <c:pt idx="29">
                  <c:v>9</c:v>
                </c:pt>
                <c:pt idx="30">
                  <c:v>38</c:v>
                </c:pt>
                <c:pt idx="31">
                  <c:v>31</c:v>
                </c:pt>
                <c:pt idx="32">
                  <c:v>39</c:v>
                </c:pt>
                <c:pt idx="33">
                  <c:v>27</c:v>
                </c:pt>
                <c:pt idx="34">
                  <c:v>43</c:v>
                </c:pt>
                <c:pt idx="35">
                  <c:v>4</c:v>
                </c:pt>
                <c:pt idx="36">
                  <c:v>44</c:v>
                </c:pt>
                <c:pt idx="37">
                  <c:v>20</c:v>
                </c:pt>
                <c:pt idx="38">
                  <c:v>11</c:v>
                </c:pt>
                <c:pt idx="39">
                  <c:v>37</c:v>
                </c:pt>
                <c:pt idx="40">
                  <c:v>53</c:v>
                </c:pt>
                <c:pt idx="41">
                  <c:v>45</c:v>
                </c:pt>
                <c:pt idx="42">
                  <c:v>0</c:v>
                </c:pt>
                <c:pt idx="43">
                  <c:v>17</c:v>
                </c:pt>
                <c:pt idx="44">
                  <c:v>33</c:v>
                </c:pt>
                <c:pt idx="45">
                  <c:v>6</c:v>
                </c:pt>
                <c:pt idx="46">
                  <c:v>22</c:v>
                </c:pt>
                <c:pt idx="47">
                  <c:v>35</c:v>
                </c:pt>
                <c:pt idx="48">
                  <c:v>11</c:v>
                </c:pt>
                <c:pt idx="49">
                  <c:v>11</c:v>
                </c:pt>
                <c:pt idx="50">
                  <c:v>19</c:v>
                </c:pt>
                <c:pt idx="51">
                  <c:v>6</c:v>
                </c:pt>
              </c:numCache>
            </c:numRef>
          </c:val>
          <c:extLst>
            <c:ext xmlns:c16="http://schemas.microsoft.com/office/drawing/2014/chart" uri="{C3380CC4-5D6E-409C-BE32-E72D297353CC}">
              <c16:uniqueId val="{00000001-D996-4690-A042-3720E5F47FA7}"/>
            </c:ext>
          </c:extLst>
        </c:ser>
        <c:dLbls>
          <c:showLegendKey val="0"/>
          <c:showVal val="0"/>
          <c:showCatName val="0"/>
          <c:showSerName val="0"/>
          <c:showPercent val="0"/>
          <c:showBubbleSize val="0"/>
        </c:dLbls>
        <c:gapWidth val="150"/>
        <c:overlap val="100"/>
        <c:axId val="165159840"/>
        <c:axId val="316938912"/>
      </c:barChart>
      <c:catAx>
        <c:axId val="165159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sv-SE"/>
          </a:p>
        </c:txPr>
        <c:crossAx val="316938912"/>
        <c:crosses val="autoZero"/>
        <c:auto val="1"/>
        <c:lblAlgn val="ctr"/>
        <c:lblOffset val="100"/>
        <c:noMultiLvlLbl val="0"/>
      </c:catAx>
      <c:valAx>
        <c:axId val="316938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sv-SE"/>
          </a:p>
        </c:txPr>
        <c:crossAx val="165159840"/>
        <c:crosses val="autoZero"/>
        <c:crossBetween val="between"/>
      </c:valAx>
      <c:spPr>
        <a:noFill/>
        <a:ln>
          <a:noFill/>
        </a:ln>
        <a:effectLst/>
      </c:spPr>
    </c:plotArea>
    <c:legend>
      <c:legendPos val="b"/>
      <c:layout>
        <c:manualLayout>
          <c:xMode val="edge"/>
          <c:yMode val="edge"/>
          <c:x val="0.30644121139317848"/>
          <c:y val="0.95945478094035652"/>
          <c:w val="0.26145445644928339"/>
          <c:h val="4.0545219059643325E-2"/>
        </c:manualLayout>
      </c:layout>
      <c:overlay val="0"/>
      <c:spPr>
        <a:noFill/>
        <a:ln>
          <a:noFill/>
        </a:ln>
        <a:effectLst/>
      </c:spPr>
      <c:txPr>
        <a:bodyPr rot="0" spcFirstLastPara="1" vertOverflow="ellipsis" vert="horz" wrap="square" anchor="ctr" anchorCtr="1"/>
        <a:lstStyle/>
        <a:p>
          <a:pPr>
            <a:defRPr sz="1050" b="0" i="0" u="none" strike="noStrike" kern="1200" baseline="0">
              <a:solidFill>
                <a:sysClr val="windowText" lastClr="000000"/>
              </a:solidFill>
              <a:latin typeface="+mn-lt"/>
              <a:ea typeface="+mn-ea"/>
              <a:cs typeface="+mn-cs"/>
            </a:defRPr>
          </a:pPr>
          <a:endParaRPr lang="sv-S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ysClr val="windowText" lastClr="000000"/>
          </a:solidFill>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75DE67-2EA6-4809-AA89-F57164F32371}" type="datetimeFigureOut">
              <a:rPr lang="sv-SE" smtClean="0"/>
              <a:t>2025-02-04</a:t>
            </a:fld>
            <a:endParaRPr lang="sv-S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1444FA-FFCC-46FC-9553-688432611A1B}" type="slidenum">
              <a:rPr lang="sv-SE" smtClean="0"/>
              <a:t>‹#›</a:t>
            </a:fld>
            <a:endParaRPr lang="sv-SE"/>
          </a:p>
        </p:txBody>
      </p:sp>
    </p:spTree>
    <p:extLst>
      <p:ext uri="{BB962C8B-B14F-4D97-AF65-F5344CB8AC3E}">
        <p14:creationId xmlns:p14="http://schemas.microsoft.com/office/powerpoint/2010/main" val="3219202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100B7E-7A17-47E8-A5AB-33071C0C8AAA}" type="datetimeFigureOut">
              <a:rPr lang="sv-SE" smtClean="0"/>
              <a:pPr/>
              <a:t>2025-02-04</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64AB5-3208-46EB-A2CB-53BA67DEFF15}" type="slidenum">
              <a:rPr lang="sv-SE" smtClean="0"/>
              <a:pPr/>
              <a:t>‹#›</a:t>
            </a:fld>
            <a:endParaRPr lang="sv-SE"/>
          </a:p>
        </p:txBody>
      </p:sp>
    </p:spTree>
    <p:extLst>
      <p:ext uri="{BB962C8B-B14F-4D97-AF65-F5344CB8AC3E}">
        <p14:creationId xmlns:p14="http://schemas.microsoft.com/office/powerpoint/2010/main" val="2244731775"/>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A9264AB5-3208-46EB-A2CB-53BA67DEFF15}" type="slidenum">
              <a:rPr lang="sv-SE" smtClean="0"/>
              <a:pPr/>
              <a:t>1</a:t>
            </a:fld>
            <a:endParaRPr lang="sv-SE"/>
          </a:p>
        </p:txBody>
      </p:sp>
    </p:spTree>
    <p:extLst>
      <p:ext uri="{BB962C8B-B14F-4D97-AF65-F5344CB8AC3E}">
        <p14:creationId xmlns:p14="http://schemas.microsoft.com/office/powerpoint/2010/main" val="310664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10</a:t>
            </a:fld>
            <a:endParaRPr lang="sv-SE"/>
          </a:p>
        </p:txBody>
      </p:sp>
    </p:spTree>
    <p:extLst>
      <p:ext uri="{BB962C8B-B14F-4D97-AF65-F5344CB8AC3E}">
        <p14:creationId xmlns:p14="http://schemas.microsoft.com/office/powerpoint/2010/main" val="2621689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sv-SE" sz="1600" b="0" strike="noStrike" spc="-1" dirty="0" err="1">
                <a:solidFill>
                  <a:schemeClr val="lt1"/>
                </a:solidFill>
                <a:latin typeface="Calibri"/>
                <a:ea typeface="Verdana"/>
              </a:rPr>
              <a:t>Very</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difficult</a:t>
            </a:r>
            <a:r>
              <a:rPr lang="sv-SE" sz="1600" b="0" strike="noStrike" spc="-1" dirty="0">
                <a:solidFill>
                  <a:schemeClr val="lt1"/>
                </a:solidFill>
                <a:latin typeface="Calibri"/>
                <a:ea typeface="Verdana"/>
              </a:rPr>
              <a:t> to </a:t>
            </a:r>
            <a:r>
              <a:rPr lang="sv-SE" sz="1600" b="0" strike="noStrike" spc="-1" dirty="0" err="1">
                <a:solidFill>
                  <a:schemeClr val="lt1"/>
                </a:solidFill>
                <a:latin typeface="Calibri"/>
                <a:ea typeface="Verdana"/>
              </a:rPr>
              <a:t>assess</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what</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constitutes</a:t>
            </a:r>
            <a:r>
              <a:rPr lang="sv-SE" sz="1600" b="0" strike="noStrike" spc="-1" dirty="0">
                <a:solidFill>
                  <a:schemeClr val="lt1"/>
                </a:solidFill>
                <a:latin typeface="Calibri"/>
                <a:ea typeface="Verdana"/>
              </a:rPr>
              <a:t> research data in </a:t>
            </a:r>
            <a:r>
              <a:rPr lang="sv-SE" sz="1600" b="0" strike="noStrike" spc="-1" dirty="0" err="1">
                <a:solidFill>
                  <a:schemeClr val="lt1"/>
                </a:solidFill>
                <a:latin typeface="Calibri"/>
                <a:ea typeface="Verdana"/>
              </a:rPr>
              <a:t>disciplines</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outside</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of</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one’s</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expertise</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Large</a:t>
            </a:r>
            <a:r>
              <a:rPr lang="sv-SE" sz="1600" b="0" strike="noStrike" spc="-1" dirty="0">
                <a:solidFill>
                  <a:schemeClr val="lt1"/>
                </a:solidFill>
                <a:latin typeface="Calibri"/>
                <a:ea typeface="Verdana"/>
              </a:rPr>
              <a:t> </a:t>
            </a:r>
            <a:r>
              <a:rPr lang="sv-SE" sz="1600" b="0" strike="noStrike" spc="-1" dirty="0" err="1">
                <a:solidFill>
                  <a:schemeClr val="lt1"/>
                </a:solidFill>
                <a:latin typeface="Calibri"/>
                <a:ea typeface="Verdana"/>
              </a:rPr>
              <a:t>margin</a:t>
            </a:r>
            <a:r>
              <a:rPr lang="sv-SE" sz="1600" b="0" strike="noStrike" spc="-1" dirty="0">
                <a:solidFill>
                  <a:schemeClr val="lt1"/>
                </a:solidFill>
                <a:latin typeface="Calibri"/>
                <a:ea typeface="Verdana"/>
              </a:rPr>
              <a:t> for </a:t>
            </a:r>
            <a:r>
              <a:rPr lang="sv-SE" sz="1600" b="0" strike="noStrike" spc="-1" dirty="0" err="1">
                <a:solidFill>
                  <a:schemeClr val="lt1"/>
                </a:solidFill>
                <a:latin typeface="Calibri"/>
                <a:ea typeface="Verdana"/>
              </a:rPr>
              <a:t>errors</a:t>
            </a:r>
            <a:r>
              <a:rPr lang="sv-SE" sz="1600" b="0" strike="noStrike" spc="-1" dirty="0">
                <a:solidFill>
                  <a:schemeClr val="lt1"/>
                </a:solidFill>
                <a:latin typeface="Calibri"/>
                <a:ea typeface="Verdana"/>
              </a:rPr>
              <a:t>. </a:t>
            </a:r>
          </a:p>
        </p:txBody>
      </p:sp>
      <p:sp>
        <p:nvSpPr>
          <p:cNvPr id="4" name="Slide Number Placeholder 3"/>
          <p:cNvSpPr>
            <a:spLocks noGrp="1"/>
          </p:cNvSpPr>
          <p:nvPr>
            <p:ph type="sldNum" sz="quarter" idx="5"/>
          </p:nvPr>
        </p:nvSpPr>
        <p:spPr/>
        <p:txBody>
          <a:bodyPr/>
          <a:lstStyle/>
          <a:p>
            <a:fld id="{A9264AB5-3208-46EB-A2CB-53BA67DEFF15}" type="slidenum">
              <a:rPr lang="sv-SE" smtClean="0"/>
              <a:pPr/>
              <a:t>11</a:t>
            </a:fld>
            <a:endParaRPr lang="sv-SE"/>
          </a:p>
        </p:txBody>
      </p:sp>
    </p:spTree>
    <p:extLst>
      <p:ext uri="{BB962C8B-B14F-4D97-AF65-F5344CB8AC3E}">
        <p14:creationId xmlns:p14="http://schemas.microsoft.com/office/powerpoint/2010/main" val="1391330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noRot="1" noChangeAspect="1"/>
          </p:cNvSpPr>
          <p:nvPr>
            <p:ph type="sldImg"/>
          </p:nvPr>
        </p:nvSpPr>
        <p:spPr>
          <a:xfrm>
            <a:off x="869950" y="1257300"/>
            <a:ext cx="6032500" cy="3394075"/>
          </a:xfrm>
          <a:prstGeom prst="rect">
            <a:avLst/>
          </a:prstGeom>
          <a:ln w="0">
            <a:noFill/>
          </a:ln>
        </p:spPr>
      </p:sp>
      <p:sp>
        <p:nvSpPr>
          <p:cNvPr id="120" name="PlaceHolder 2"/>
          <p:cNvSpPr>
            <a:spLocks noGrp="1"/>
          </p:cNvSpPr>
          <p:nvPr>
            <p:ph type="body"/>
          </p:nvPr>
        </p:nvSpPr>
        <p:spPr>
          <a:xfrm>
            <a:off x="777960" y="4840200"/>
            <a:ext cx="6216120" cy="3960360"/>
          </a:xfrm>
          <a:prstGeom prst="rect">
            <a:avLst/>
          </a:prstGeom>
          <a:noFill/>
          <a:ln w="0">
            <a:noFill/>
          </a:ln>
        </p:spPr>
        <p:txBody>
          <a:bodyPr anchor="t">
            <a:noAutofit/>
          </a:bodyPr>
          <a:lstStyle/>
          <a:p>
            <a:pPr marL="343080" indent="-343080" defTabSz="914400">
              <a:lnSpc>
                <a:spcPts val="2900"/>
              </a:lnSpc>
              <a:spcBef>
                <a:spcPts val="400"/>
              </a:spcBef>
              <a:buClr>
                <a:srgbClr val="FFFFFF"/>
              </a:buClr>
              <a:buSzPct val="93000"/>
              <a:buFont typeface="Verdana"/>
              <a:buChar char="●"/>
            </a:pPr>
            <a:endParaRPr lang="sv-SE" sz="1200" b="0" strike="noStrike" spc="-1" dirty="0">
              <a:solidFill>
                <a:schemeClr val="lt1"/>
              </a:solidFill>
              <a:latin typeface="Calibri"/>
              <a:ea typeface="Verdana"/>
            </a:endParaRPr>
          </a:p>
        </p:txBody>
      </p:sp>
      <p:sp>
        <p:nvSpPr>
          <p:cNvPr id="121" name="PlaceHolder 3"/>
          <p:cNvSpPr>
            <a:spLocks noGrp="1"/>
          </p:cNvSpPr>
          <p:nvPr>
            <p:ph type="sldNum" idx="7"/>
          </p:nvPr>
        </p:nvSpPr>
        <p:spPr>
          <a:xfrm>
            <a:off x="4402080" y="9553680"/>
            <a:ext cx="3368160" cy="504360"/>
          </a:xfrm>
          <a:prstGeom prst="rect">
            <a:avLst/>
          </a:prstGeom>
          <a:noFill/>
          <a:ln w="0">
            <a:noFill/>
          </a:ln>
        </p:spPr>
        <p:txBody>
          <a:bodyPr anchor="b">
            <a:noAutofit/>
          </a:bodyPr>
          <a:lstStyle>
            <a:lvl1pPr indent="0" algn="r">
              <a:lnSpc>
                <a:spcPct val="100000"/>
              </a:lnSpc>
              <a:buNone/>
              <a:defRPr lang="sv-SE" sz="1200" b="0" strike="noStrike" spc="-1">
                <a:solidFill>
                  <a:srgbClr val="000000"/>
                </a:solidFill>
                <a:latin typeface="Calibri"/>
              </a:defRPr>
            </a:lvl1pPr>
          </a:lstStyle>
          <a:p>
            <a:pPr indent="0" algn="r">
              <a:lnSpc>
                <a:spcPct val="100000"/>
              </a:lnSpc>
              <a:buNone/>
            </a:pPr>
            <a:fld id="{9D0E5184-0E39-424C-B3C9-0D1C45FDC650}" type="slidenum">
              <a:rPr lang="sv-SE" sz="1200" b="0" strike="noStrike" spc="-1">
                <a:solidFill>
                  <a:srgbClr val="000000"/>
                </a:solidFill>
                <a:latin typeface="Calibri"/>
              </a:rPr>
              <a:t>12</a:t>
            </a:fld>
            <a:endParaRPr lang="en-US" sz="1200" b="0" strike="noStrike" spc="-1">
              <a:solidFill>
                <a:srgbClr val="000000"/>
              </a:solidFill>
              <a:latin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indent="0" defTabSz="914400">
              <a:lnSpc>
                <a:spcPts val="2900"/>
              </a:lnSpc>
              <a:spcBef>
                <a:spcPts val="400"/>
              </a:spcBef>
              <a:buClr>
                <a:srgbClr val="FFFFFF"/>
              </a:buClr>
              <a:buFont typeface="Verdana"/>
              <a:buNone/>
            </a:pPr>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13</a:t>
            </a:fld>
            <a:endParaRPr lang="sv-SE"/>
          </a:p>
        </p:txBody>
      </p:sp>
    </p:spTree>
    <p:extLst>
      <p:ext uri="{BB962C8B-B14F-4D97-AF65-F5344CB8AC3E}">
        <p14:creationId xmlns:p14="http://schemas.microsoft.com/office/powerpoint/2010/main" val="1921665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2</a:t>
            </a:fld>
            <a:endParaRPr lang="sv-SE"/>
          </a:p>
        </p:txBody>
      </p:sp>
    </p:spTree>
    <p:extLst>
      <p:ext uri="{BB962C8B-B14F-4D97-AF65-F5344CB8AC3E}">
        <p14:creationId xmlns:p14="http://schemas.microsoft.com/office/powerpoint/2010/main" val="390035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3</a:t>
            </a:fld>
            <a:endParaRPr lang="sv-SE"/>
          </a:p>
        </p:txBody>
      </p:sp>
    </p:spTree>
    <p:extLst>
      <p:ext uri="{BB962C8B-B14F-4D97-AF65-F5344CB8AC3E}">
        <p14:creationId xmlns:p14="http://schemas.microsoft.com/office/powerpoint/2010/main" val="3968743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sv-SE" dirty="0"/>
              <a:t>In 2022, 80% </a:t>
            </a:r>
            <a:r>
              <a:rPr lang="sv-SE" dirty="0" err="1"/>
              <a:t>of</a:t>
            </a:r>
            <a:r>
              <a:rPr lang="sv-SE" dirty="0"/>
              <a:t> the </a:t>
            </a:r>
            <a:r>
              <a:rPr lang="sv-SE" dirty="0" err="1"/>
              <a:t>peer-reviewed</a:t>
            </a:r>
            <a:r>
              <a:rPr lang="sv-SE" dirty="0"/>
              <a:t> </a:t>
            </a:r>
            <a:r>
              <a:rPr lang="sv-SE" dirty="0" err="1"/>
              <a:t>article</a:t>
            </a:r>
            <a:r>
              <a:rPr lang="sv-SE" dirty="0"/>
              <a:t> </a:t>
            </a:r>
            <a:r>
              <a:rPr lang="sv-SE" dirty="0" err="1"/>
              <a:t>publications</a:t>
            </a:r>
            <a:r>
              <a:rPr lang="sv-SE" dirty="0"/>
              <a:t> </a:t>
            </a:r>
            <a:r>
              <a:rPr lang="sv-SE" dirty="0" err="1"/>
              <a:t>were</a:t>
            </a:r>
            <a:r>
              <a:rPr lang="sv-SE" dirty="0"/>
              <a:t> </a:t>
            </a:r>
            <a:r>
              <a:rPr lang="sv-SE" dirty="0" err="1"/>
              <a:t>published</a:t>
            </a:r>
            <a:r>
              <a:rPr lang="sv-SE" dirty="0"/>
              <a:t> </a:t>
            </a:r>
            <a:r>
              <a:rPr lang="sv-SE" dirty="0" err="1"/>
              <a:t>with</a:t>
            </a:r>
            <a:r>
              <a:rPr lang="sv-SE" dirty="0"/>
              <a:t> </a:t>
            </a:r>
            <a:r>
              <a:rPr lang="sv-SE" dirty="0" err="1"/>
              <a:t>Open</a:t>
            </a:r>
            <a:r>
              <a:rPr lang="sv-SE" dirty="0"/>
              <a:t> Access. For 2023 the </a:t>
            </a:r>
            <a:r>
              <a:rPr lang="sv-SE" dirty="0" err="1"/>
              <a:t>figure</a:t>
            </a:r>
            <a:r>
              <a:rPr lang="sv-SE" dirty="0"/>
              <a:t> is </a:t>
            </a:r>
            <a:r>
              <a:rPr lang="sv-SE" dirty="0" err="1"/>
              <a:t>expected</a:t>
            </a:r>
            <a:r>
              <a:rPr lang="sv-SE" dirty="0"/>
              <a:t> to be 85 %.</a:t>
            </a:r>
          </a:p>
          <a:p>
            <a:r>
              <a:rPr lang="sv-SE" dirty="0"/>
              <a:t>The </a:t>
            </a:r>
            <a:r>
              <a:rPr lang="sv-SE" dirty="0" err="1"/>
              <a:t>five</a:t>
            </a:r>
            <a:r>
              <a:rPr lang="sv-SE" dirty="0"/>
              <a:t> </a:t>
            </a:r>
            <a:r>
              <a:rPr lang="sv-SE" dirty="0" err="1"/>
              <a:t>most</a:t>
            </a:r>
            <a:r>
              <a:rPr lang="sv-SE" dirty="0"/>
              <a:t> </a:t>
            </a:r>
            <a:r>
              <a:rPr lang="sv-SE" dirty="0" err="1"/>
              <a:t>prolific</a:t>
            </a:r>
            <a:r>
              <a:rPr lang="sv-SE" dirty="0"/>
              <a:t> </a:t>
            </a:r>
            <a:r>
              <a:rPr lang="sv-SE" dirty="0" err="1"/>
              <a:t>departments</a:t>
            </a:r>
            <a:r>
              <a:rPr lang="sv-SE" dirty="0"/>
              <a:t> in terms </a:t>
            </a:r>
            <a:r>
              <a:rPr lang="sv-SE" dirty="0" err="1"/>
              <a:t>of</a:t>
            </a:r>
            <a:r>
              <a:rPr lang="sv-SE" dirty="0"/>
              <a:t> publishing </a:t>
            </a:r>
            <a:r>
              <a:rPr lang="sv-SE" dirty="0" err="1"/>
              <a:t>are</a:t>
            </a:r>
            <a:r>
              <a:rPr lang="sv-SE" dirty="0"/>
              <a:t>: the </a:t>
            </a:r>
            <a:r>
              <a:rPr lang="sv-SE" dirty="0" err="1"/>
              <a:t>Dept</a:t>
            </a:r>
            <a:r>
              <a:rPr lang="sv-SE" dirty="0"/>
              <a:t> </a:t>
            </a:r>
            <a:r>
              <a:rPr lang="sv-SE" dirty="0" err="1"/>
              <a:t>of</a:t>
            </a:r>
            <a:r>
              <a:rPr lang="sv-SE" dirty="0"/>
              <a:t> </a:t>
            </a:r>
            <a:r>
              <a:rPr lang="sv-SE" dirty="0" err="1"/>
              <a:t>Physics</a:t>
            </a:r>
            <a:r>
              <a:rPr lang="sv-SE" dirty="0"/>
              <a:t>, </a:t>
            </a:r>
            <a:r>
              <a:rPr lang="sv-SE" dirty="0" err="1"/>
              <a:t>Psychology</a:t>
            </a:r>
            <a:r>
              <a:rPr lang="sv-SE" dirty="0"/>
              <a:t>, </a:t>
            </a:r>
            <a:r>
              <a:rPr lang="sv-SE" dirty="0" err="1"/>
              <a:t>Law</a:t>
            </a:r>
            <a:r>
              <a:rPr lang="sv-SE" dirty="0"/>
              <a:t>, Materials and </a:t>
            </a:r>
            <a:r>
              <a:rPr lang="sv-SE" dirty="0" err="1"/>
              <a:t>Environmental</a:t>
            </a:r>
            <a:r>
              <a:rPr lang="sv-SE" dirty="0"/>
              <a:t> Chemistry, and </a:t>
            </a:r>
            <a:r>
              <a:rPr lang="sv-SE" dirty="0" err="1"/>
              <a:t>Astronomy</a:t>
            </a:r>
            <a:r>
              <a:rPr lang="sv-SE" dirty="0"/>
              <a:t>.</a:t>
            </a:r>
          </a:p>
          <a:p>
            <a:pPr marL="0" marR="0" lvl="0" indent="0" algn="l" defTabSz="1219170" rtl="0" eaLnBrk="1" fontAlgn="auto" latinLnBrk="0" hangingPunct="1">
              <a:lnSpc>
                <a:spcPct val="100000"/>
              </a:lnSpc>
              <a:spcBef>
                <a:spcPts val="0"/>
              </a:spcBef>
              <a:spcAft>
                <a:spcPts val="0"/>
              </a:spcAft>
              <a:buClrTx/>
              <a:buSzTx/>
              <a:buFontTx/>
              <a:buNone/>
              <a:tabLst/>
              <a:defRPr/>
            </a:pPr>
            <a:r>
              <a:rPr lang="sv-SE" dirty="0" err="1"/>
              <a:t>Out</a:t>
            </a:r>
            <a:r>
              <a:rPr lang="sv-SE" dirty="0"/>
              <a:t> </a:t>
            </a:r>
            <a:r>
              <a:rPr lang="sv-SE" dirty="0" err="1"/>
              <a:t>of</a:t>
            </a:r>
            <a:r>
              <a:rPr lang="sv-SE" dirty="0"/>
              <a:t> the over 3700 </a:t>
            </a:r>
            <a:r>
              <a:rPr lang="sv-SE" dirty="0" err="1"/>
              <a:t>articles</a:t>
            </a:r>
            <a:r>
              <a:rPr lang="sv-SE" dirty="0"/>
              <a:t> </a:t>
            </a:r>
            <a:r>
              <a:rPr lang="sv-SE" dirty="0" err="1"/>
              <a:t>published</a:t>
            </a:r>
            <a:r>
              <a:rPr lang="sv-SE" dirty="0"/>
              <a:t> per </a:t>
            </a:r>
            <a:r>
              <a:rPr lang="sv-SE" dirty="0" err="1"/>
              <a:t>year</a:t>
            </a:r>
            <a:r>
              <a:rPr lang="sv-SE" dirty="0"/>
              <a:t>, </a:t>
            </a:r>
            <a:r>
              <a:rPr lang="sv-SE" dirty="0" err="1"/>
              <a:t>about</a:t>
            </a:r>
            <a:r>
              <a:rPr lang="sv-SE"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1000-1500 have Swedish corresponding authors, where SU is likely to be the principal - and as such responsible for research data. Currently, we don’t know (and really have no easy way of finding out) where that data is.</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4</a:t>
            </a:fld>
            <a:endParaRPr lang="sv-SE"/>
          </a:p>
        </p:txBody>
      </p:sp>
    </p:spTree>
    <p:extLst>
      <p:ext uri="{BB962C8B-B14F-4D97-AF65-F5344CB8AC3E}">
        <p14:creationId xmlns:p14="http://schemas.microsoft.com/office/powerpoint/2010/main" val="2914255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343080" indent="-343080" defTabSz="914400">
              <a:lnSpc>
                <a:spcPts val="2900"/>
              </a:lnSpc>
              <a:spcBef>
                <a:spcPts val="400"/>
              </a:spcBef>
              <a:buClr>
                <a:srgbClr val="FFFFFF"/>
              </a:buClr>
              <a:buSzPct val="93000"/>
              <a:buFont typeface="Verdana"/>
              <a:buChar char="●"/>
            </a:pPr>
            <a:r>
              <a:rPr lang="en-GB" sz="1600" b="0" strike="noStrike" spc="-1" dirty="0">
                <a:solidFill>
                  <a:schemeClr val="lt1"/>
                </a:solidFill>
                <a:latin typeface="Calibri"/>
                <a:ea typeface="Verdana"/>
              </a:rPr>
              <a:t>Quantitative methods </a:t>
            </a:r>
            <a:r>
              <a:rPr lang="en-GB" spc="-1" dirty="0">
                <a:solidFill>
                  <a:schemeClr val="lt1"/>
                </a:solidFill>
                <a:latin typeface="Calibri"/>
                <a:ea typeface="Verdana"/>
              </a:rPr>
              <a:t>have many flaws (For instance, any approach using </a:t>
            </a:r>
            <a:r>
              <a:rPr lang="en-GB" b="1" spc="-1" dirty="0" err="1">
                <a:solidFill>
                  <a:schemeClr val="lt1"/>
                </a:solidFill>
                <a:latin typeface="Calibri"/>
                <a:ea typeface="Verdana"/>
              </a:rPr>
              <a:t>datacite</a:t>
            </a:r>
            <a:r>
              <a:rPr lang="en-GB" spc="-1" dirty="0">
                <a:solidFill>
                  <a:schemeClr val="lt1"/>
                </a:solidFill>
                <a:latin typeface="Calibri"/>
                <a:ea typeface="Verdana"/>
              </a:rPr>
              <a:t> to identify data, is based on DOIs, and researchers’ use of DOIs for data is inconsistent.)</a:t>
            </a:r>
            <a:endParaRPr lang="en-GB" sz="16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en-GB" spc="-1" dirty="0">
                <a:solidFill>
                  <a:schemeClr val="lt1"/>
                </a:solidFill>
                <a:latin typeface="Calibri"/>
                <a:ea typeface="Verdana"/>
              </a:rPr>
              <a:t>Estimates of Open Data (using a quantitative DOI approach) is ~5-10%  – but it could be much more.</a:t>
            </a:r>
          </a:p>
          <a:p>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5</a:t>
            </a:fld>
            <a:endParaRPr lang="sv-SE"/>
          </a:p>
        </p:txBody>
      </p:sp>
    </p:spTree>
    <p:extLst>
      <p:ext uri="{BB962C8B-B14F-4D97-AF65-F5344CB8AC3E}">
        <p14:creationId xmlns:p14="http://schemas.microsoft.com/office/powerpoint/2010/main" val="839448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444444"/>
              </a:solidFill>
              <a:effectLst/>
              <a:latin typeface="Daytona W01 Light"/>
            </a:endParaRPr>
          </a:p>
        </p:txBody>
      </p:sp>
      <p:sp>
        <p:nvSpPr>
          <p:cNvPr id="4" name="Slide Number Placeholder 3"/>
          <p:cNvSpPr>
            <a:spLocks noGrp="1"/>
          </p:cNvSpPr>
          <p:nvPr>
            <p:ph type="sldNum" sz="quarter" idx="5"/>
          </p:nvPr>
        </p:nvSpPr>
        <p:spPr/>
        <p:txBody>
          <a:bodyPr/>
          <a:lstStyle/>
          <a:p>
            <a:fld id="{A9264AB5-3208-46EB-A2CB-53BA67DEFF15}" type="slidenum">
              <a:rPr lang="sv-SE" smtClean="0"/>
              <a:pPr/>
              <a:t>6</a:t>
            </a:fld>
            <a:endParaRPr lang="sv-SE"/>
          </a:p>
        </p:txBody>
      </p:sp>
    </p:spTree>
    <p:extLst>
      <p:ext uri="{BB962C8B-B14F-4D97-AF65-F5344CB8AC3E}">
        <p14:creationId xmlns:p14="http://schemas.microsoft.com/office/powerpoint/2010/main" val="3347963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07000"/>
              </a:lnSpc>
              <a:spcAft>
                <a:spcPts val="800"/>
              </a:spcAft>
            </a:pPr>
            <a:endParaRPr lang="sv-S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7</a:t>
            </a:fld>
            <a:endParaRPr lang="sv-SE"/>
          </a:p>
        </p:txBody>
      </p:sp>
    </p:spTree>
    <p:extLst>
      <p:ext uri="{BB962C8B-B14F-4D97-AF65-F5344CB8AC3E}">
        <p14:creationId xmlns:p14="http://schemas.microsoft.com/office/powerpoint/2010/main" val="2317247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3080" indent="-343080" defTabSz="914400">
              <a:lnSpc>
                <a:spcPts val="2900"/>
              </a:lnSpc>
              <a:spcBef>
                <a:spcPts val="400"/>
              </a:spcBef>
              <a:buClr>
                <a:srgbClr val="FFFFFF"/>
              </a:buClr>
              <a:buFont typeface="Verdana"/>
              <a:buChar char="●"/>
            </a:pPr>
            <a:endParaRPr lang="sv-SE" spc="-1" dirty="0">
              <a:solidFill>
                <a:schemeClr val="dk1"/>
              </a:solidFill>
              <a:latin typeface="Calibri"/>
            </a:endParaRPr>
          </a:p>
        </p:txBody>
      </p:sp>
      <p:sp>
        <p:nvSpPr>
          <p:cNvPr id="4" name="Slide Number Placeholder 3"/>
          <p:cNvSpPr>
            <a:spLocks noGrp="1"/>
          </p:cNvSpPr>
          <p:nvPr>
            <p:ph type="sldNum" sz="quarter" idx="5"/>
          </p:nvPr>
        </p:nvSpPr>
        <p:spPr/>
        <p:txBody>
          <a:bodyPr/>
          <a:lstStyle/>
          <a:p>
            <a:fld id="{A9264AB5-3208-46EB-A2CB-53BA67DEFF15}" type="slidenum">
              <a:rPr lang="sv-SE" smtClean="0"/>
              <a:pPr/>
              <a:t>8</a:t>
            </a:fld>
            <a:endParaRPr lang="sv-SE"/>
          </a:p>
        </p:txBody>
      </p:sp>
    </p:spTree>
    <p:extLst>
      <p:ext uri="{BB962C8B-B14F-4D97-AF65-F5344CB8AC3E}">
        <p14:creationId xmlns:p14="http://schemas.microsoft.com/office/powerpoint/2010/main" val="263656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sv-SE" strike="sngStrike" dirty="0"/>
          </a:p>
        </p:txBody>
      </p:sp>
      <p:sp>
        <p:nvSpPr>
          <p:cNvPr id="4" name="Slide Number Placeholder 3"/>
          <p:cNvSpPr>
            <a:spLocks noGrp="1"/>
          </p:cNvSpPr>
          <p:nvPr>
            <p:ph type="sldNum" sz="quarter" idx="5"/>
          </p:nvPr>
        </p:nvSpPr>
        <p:spPr/>
        <p:txBody>
          <a:bodyPr/>
          <a:lstStyle/>
          <a:p>
            <a:fld id="{A9264AB5-3208-46EB-A2CB-53BA67DEFF15}" type="slidenum">
              <a:rPr lang="sv-SE" smtClean="0"/>
              <a:pPr/>
              <a:t>9</a:t>
            </a:fld>
            <a:endParaRPr lang="sv-SE"/>
          </a:p>
        </p:txBody>
      </p:sp>
    </p:spTree>
    <p:extLst>
      <p:ext uri="{BB962C8B-B14F-4D97-AF65-F5344CB8AC3E}">
        <p14:creationId xmlns:p14="http://schemas.microsoft.com/office/powerpoint/2010/main" val="10686876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FD45CDE0-A803-4208-A8E6-DEDA882F4276}"/>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r="8889" b="19153"/>
          <a:stretch/>
        </p:blipFill>
        <p:spPr>
          <a:xfrm>
            <a:off x="2436000" y="954000"/>
            <a:ext cx="9756000" cy="5904000"/>
          </a:xfrm>
          <a:prstGeom prst="rect">
            <a:avLst/>
          </a:prstGeom>
        </p:spPr>
      </p:pic>
      <p:sp>
        <p:nvSpPr>
          <p:cNvPr id="2" name="Rubrik 1"/>
          <p:cNvSpPr>
            <a:spLocks noGrp="1"/>
          </p:cNvSpPr>
          <p:nvPr>
            <p:ph type="ctrTitle"/>
          </p:nvPr>
        </p:nvSpPr>
        <p:spPr>
          <a:xfrm>
            <a:off x="1344000" y="2437200"/>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a:t>Click to edit Master title style</a:t>
            </a:r>
            <a:endParaRPr lang="sv-SE" dirty="0"/>
          </a:p>
        </p:txBody>
      </p:sp>
      <p:sp>
        <p:nvSpPr>
          <p:cNvPr id="3" name="Underrubrik 2"/>
          <p:cNvSpPr>
            <a:spLocks noGrp="1"/>
          </p:cNvSpPr>
          <p:nvPr>
            <p:ph type="subTitle" idx="1"/>
          </p:nvPr>
        </p:nvSpPr>
        <p:spPr>
          <a:xfrm>
            <a:off x="1344000" y="3859200"/>
            <a:ext cx="8841600" cy="1166400"/>
          </a:xfrm>
          <a:prstGeom prst="rect">
            <a:avLst/>
          </a:prstGeom>
        </p:spPr>
        <p:txBody>
          <a:bodyPr>
            <a:normAutofit/>
          </a:bodyPr>
          <a:lstStyle>
            <a:lvl1pPr marL="0" indent="0" algn="l">
              <a:lnSpc>
                <a:spcPts val="3867"/>
              </a:lnSpc>
              <a:spcBef>
                <a:spcPts val="640"/>
              </a:spcBef>
              <a:buNone/>
              <a:defRPr sz="2400">
                <a:solidFill>
                  <a:schemeClr val="accent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sv-SE" dirty="0"/>
          </a:p>
        </p:txBody>
      </p:sp>
    </p:spTree>
    <p:extLst>
      <p:ext uri="{BB962C8B-B14F-4D97-AF65-F5344CB8AC3E}">
        <p14:creationId xmlns:p14="http://schemas.microsoft.com/office/powerpoint/2010/main" val="1435657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E0FFCA5-5015-4C9F-92F9-E068B8203B64}"/>
              </a:ext>
              <a:ext uri="{C183D7F6-B498-43B3-948B-1728B52AA6E4}">
                <adec:decorative xmlns:adec="http://schemas.microsoft.com/office/drawing/2017/decorative" val="1"/>
              </a:ext>
            </a:extLst>
          </p:cNvPr>
          <p:cNvPicPr>
            <a:picLocks noChangeAspect="1"/>
          </p:cNvPicPr>
          <p:nvPr/>
        </p:nvPicPr>
        <p:blipFill rotWithShape="1">
          <a:blip r:embed="rId2" cstate="print">
            <a:alphaModFix/>
            <a:extLst>
              <a:ext uri="{28A0092B-C50C-407E-A947-70E740481C1C}">
                <a14:useLocalDpi xmlns:a14="http://schemas.microsoft.com/office/drawing/2010/main" val="0"/>
              </a:ext>
            </a:extLst>
          </a:blip>
          <a:srcRect r="2695" b="22383"/>
          <a:stretch/>
        </p:blipFill>
        <p:spPr>
          <a:xfrm>
            <a:off x="3552000" y="486000"/>
            <a:ext cx="8640000" cy="6372000"/>
          </a:xfrm>
          <a:prstGeom prst="rect">
            <a:avLst/>
          </a:prstGeom>
        </p:spPr>
      </p:pic>
      <p:sp>
        <p:nvSpPr>
          <p:cNvPr id="2" name="Rubrik 1"/>
          <p:cNvSpPr>
            <a:spLocks noGrp="1"/>
          </p:cNvSpPr>
          <p:nvPr>
            <p:ph type="ctrTitle"/>
          </p:nvPr>
        </p:nvSpPr>
        <p:spPr>
          <a:xfrm>
            <a:off x="1344000" y="2437200"/>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p:nvPr>
        </p:nvSpPr>
        <p:spPr>
          <a:xfrm>
            <a:off x="1344000" y="3859200"/>
            <a:ext cx="8841600" cy="1166400"/>
          </a:xfrm>
          <a:prstGeom prst="rect">
            <a:avLst/>
          </a:prstGeom>
        </p:spPr>
        <p:txBody>
          <a:bodyPr>
            <a:normAutofit/>
          </a:bodyPr>
          <a:lstStyle>
            <a:lvl1pPr marL="0" indent="0" algn="l">
              <a:lnSpc>
                <a:spcPts val="3867"/>
              </a:lnSpc>
              <a:spcBef>
                <a:spcPts val="640"/>
              </a:spcBef>
              <a:buNone/>
              <a:defRPr sz="2400">
                <a:solidFill>
                  <a:schemeClr val="accent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Tree>
    <p:extLst>
      <p:ext uri="{BB962C8B-B14F-4D97-AF65-F5344CB8AC3E}">
        <p14:creationId xmlns:p14="http://schemas.microsoft.com/office/powerpoint/2010/main" val="2037292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three parts">
    <p:spTree>
      <p:nvGrpSpPr>
        <p:cNvPr id="1" name=""/>
        <p:cNvGrpSpPr/>
        <p:nvPr/>
      </p:nvGrpSpPr>
      <p:grpSpPr>
        <a:xfrm>
          <a:off x="0" y="0"/>
          <a:ext cx="0" cy="0"/>
          <a:chOff x="0" y="0"/>
          <a:chExt cx="0" cy="0"/>
        </a:xfrm>
      </p:grpSpPr>
      <p:sp>
        <p:nvSpPr>
          <p:cNvPr id="2" name="Rubrik 1"/>
          <p:cNvSpPr>
            <a:spLocks noGrp="1"/>
          </p:cNvSpPr>
          <p:nvPr>
            <p:ph type="ctrTitle"/>
          </p:nvPr>
        </p:nvSpPr>
        <p:spPr>
          <a:xfrm>
            <a:off x="1344000" y="1604797"/>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hasCustomPrompt="1"/>
          </p:nvPr>
        </p:nvSpPr>
        <p:spPr>
          <a:xfrm>
            <a:off x="1344000" y="3026797"/>
            <a:ext cx="8841600" cy="1166400"/>
          </a:xfrm>
          <a:prstGeom prst="rect">
            <a:avLst/>
          </a:prstGeom>
        </p:spPr>
        <p:txBody>
          <a:bodyPr>
            <a:normAutofit/>
          </a:bodyPr>
          <a:lstStyle>
            <a:lvl1pPr marL="0" indent="0" algn="l">
              <a:lnSpc>
                <a:spcPts val="3867"/>
              </a:lnSpc>
              <a:spcBef>
                <a:spcPts val="640"/>
              </a:spcBef>
              <a:buNone/>
              <a:defRPr sz="2400">
                <a:solidFill>
                  <a:schemeClr val="accent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
        <p:nvSpPr>
          <p:cNvPr id="5" name="Text Placeholder 4">
            <a:extLst>
              <a:ext uri="{FF2B5EF4-FFF2-40B4-BE49-F238E27FC236}">
                <a16:creationId xmlns:a16="http://schemas.microsoft.com/office/drawing/2014/main" id="{E9E4649F-EE90-4BB6-83BB-8FA662D4CC90}"/>
              </a:ext>
            </a:extLst>
          </p:cNvPr>
          <p:cNvSpPr>
            <a:spLocks noGrp="1"/>
          </p:cNvSpPr>
          <p:nvPr>
            <p:ph type="body" sz="quarter" idx="10"/>
          </p:nvPr>
        </p:nvSpPr>
        <p:spPr>
          <a:xfrm>
            <a:off x="1344085" y="4228779"/>
            <a:ext cx="8841316" cy="1166283"/>
          </a:xfrm>
        </p:spPr>
        <p:txBody>
          <a:bodyPr>
            <a:noAutofit/>
          </a:bodyPr>
          <a:lstStyle>
            <a:lvl1pPr marL="0" indent="0">
              <a:buNone/>
              <a:defRPr sz="2000"/>
            </a:lvl1pPr>
            <a:lvl2pPr>
              <a:defRPr sz="2667"/>
            </a:lvl2pPr>
            <a:lvl3pPr>
              <a:defRPr sz="2667"/>
            </a:lvl3pPr>
            <a:lvl4pPr>
              <a:defRPr sz="2667"/>
            </a:lvl4pPr>
            <a:lvl5pPr>
              <a:defRPr sz="2667"/>
            </a:lvl5pPr>
          </a:lstStyle>
          <a:p>
            <a:pPr lvl="0"/>
            <a:r>
              <a:rPr lang="en-US" dirty="0"/>
              <a:t>Click to edit Master text styles</a:t>
            </a:r>
            <a:endParaRPr lang="en-GB" dirty="0"/>
          </a:p>
        </p:txBody>
      </p:sp>
      <p:sp>
        <p:nvSpPr>
          <p:cNvPr id="4" name="Platshållare för datum 3">
            <a:extLst>
              <a:ext uri="{FF2B5EF4-FFF2-40B4-BE49-F238E27FC236}">
                <a16:creationId xmlns:a16="http://schemas.microsoft.com/office/drawing/2014/main" id="{23F98B44-9201-48EE-9CC1-1EB2E25099C8}"/>
              </a:ext>
            </a:extLst>
          </p:cNvPr>
          <p:cNvSpPr>
            <a:spLocks noGrp="1"/>
          </p:cNvSpPr>
          <p:nvPr>
            <p:ph type="dt" sz="half" idx="11"/>
          </p:nvPr>
        </p:nvSpPr>
        <p:spPr/>
        <p:txBody>
          <a:bodyPr/>
          <a:lstStyle/>
          <a:p>
            <a:fld id="{AEFE5D8C-6658-4CE8-AFEF-D97C75A23B81}" type="datetime1">
              <a:rPr lang="en-GB" noProof="0" smtClean="0"/>
              <a:pPr/>
              <a:t>04/02/2025</a:t>
            </a:fld>
            <a:endParaRPr lang="en-GB" noProof="0"/>
          </a:p>
        </p:txBody>
      </p:sp>
      <p:sp>
        <p:nvSpPr>
          <p:cNvPr id="6" name="Platshållare för sidfot 5">
            <a:extLst>
              <a:ext uri="{FF2B5EF4-FFF2-40B4-BE49-F238E27FC236}">
                <a16:creationId xmlns:a16="http://schemas.microsoft.com/office/drawing/2014/main" id="{1111ADCA-FF84-4ECB-8C28-5F0BD111AC1C}"/>
              </a:ext>
            </a:extLst>
          </p:cNvPr>
          <p:cNvSpPr>
            <a:spLocks noGrp="1"/>
          </p:cNvSpPr>
          <p:nvPr>
            <p:ph type="ftr" sz="quarter" idx="12"/>
          </p:nvPr>
        </p:nvSpPr>
        <p:spPr/>
        <p:txBody>
          <a:bodyPr/>
          <a:lstStyle/>
          <a:p>
            <a:r>
              <a:rPr lang="en-US"/>
              <a:t>/Name Name, Institution or similar</a:t>
            </a:r>
            <a:endParaRPr lang="en-US" dirty="0"/>
          </a:p>
        </p:txBody>
      </p:sp>
      <p:sp>
        <p:nvSpPr>
          <p:cNvPr id="7" name="Platshållare för bildnummer 6">
            <a:extLst>
              <a:ext uri="{FF2B5EF4-FFF2-40B4-BE49-F238E27FC236}">
                <a16:creationId xmlns:a16="http://schemas.microsoft.com/office/drawing/2014/main" id="{9B8C4580-52FE-47F7-B551-9AECFE9BE46F}"/>
              </a:ext>
            </a:extLst>
          </p:cNvPr>
          <p:cNvSpPr>
            <a:spLocks noGrp="1"/>
          </p:cNvSpPr>
          <p:nvPr>
            <p:ph type="sldNum" sz="quarter" idx="13"/>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632056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8" y="620688"/>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8" y="1484688"/>
            <a:ext cx="10657184" cy="4320576"/>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7" name="Platshållare för datum 6">
            <a:extLst>
              <a:ext uri="{FF2B5EF4-FFF2-40B4-BE49-F238E27FC236}">
                <a16:creationId xmlns:a16="http://schemas.microsoft.com/office/drawing/2014/main" id="{CAE0674A-1A4D-4307-A3FA-2F44AD1E716F}"/>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8" name="Platshållare för sidfot 7">
            <a:extLst>
              <a:ext uri="{FF2B5EF4-FFF2-40B4-BE49-F238E27FC236}">
                <a16:creationId xmlns:a16="http://schemas.microsoft.com/office/drawing/2014/main" id="{86871192-6687-44C4-895D-F7DF3B4230A8}"/>
              </a:ext>
            </a:extLst>
          </p:cNvPr>
          <p:cNvSpPr>
            <a:spLocks noGrp="1"/>
          </p:cNvSpPr>
          <p:nvPr>
            <p:ph type="ftr" sz="quarter" idx="11"/>
          </p:nvPr>
        </p:nvSpPr>
        <p:spPr/>
        <p:txBody>
          <a:bodyPr/>
          <a:lstStyle/>
          <a:p>
            <a:r>
              <a:rPr lang="en-US"/>
              <a:t>/Name Name, Institution or similar</a:t>
            </a:r>
            <a:endParaRPr lang="en-US" dirty="0"/>
          </a:p>
        </p:txBody>
      </p:sp>
      <p:sp>
        <p:nvSpPr>
          <p:cNvPr id="9" name="Platshållare för bildnummer 8">
            <a:extLst>
              <a:ext uri="{FF2B5EF4-FFF2-40B4-BE49-F238E27FC236}">
                <a16:creationId xmlns:a16="http://schemas.microsoft.com/office/drawing/2014/main" id="{BC40C095-18B8-4B0A-A043-4FDCF96CE483}"/>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24762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Rubrik 1"/>
          <p:cNvSpPr>
            <a:spLocks noGrp="1"/>
          </p:cNvSpPr>
          <p:nvPr>
            <p:ph type="title"/>
          </p:nvPr>
        </p:nvSpPr>
        <p:spPr>
          <a:xfrm>
            <a:off x="759600" y="613224"/>
            <a:ext cx="9134400" cy="795600"/>
          </a:xfrm>
          <a:prstGeom prst="rect">
            <a:avLst/>
          </a:prstGeom>
        </p:spPr>
        <p:txBody>
          <a:bodyPr anchor="t" anchorCtr="0"/>
          <a:lstStyle>
            <a:lvl1pPr>
              <a:defRPr/>
            </a:lvl1pPr>
          </a:lstStyle>
          <a:p>
            <a:r>
              <a:rPr lang="en-US" dirty="0"/>
              <a:t>Click to edit Master title style</a:t>
            </a:r>
            <a:endParaRPr lang="sv-SE" dirty="0"/>
          </a:p>
        </p:txBody>
      </p:sp>
      <p:sp>
        <p:nvSpPr>
          <p:cNvPr id="11" name="Platshållare för innehåll 2">
            <a:extLst>
              <a:ext uri="{FF2B5EF4-FFF2-40B4-BE49-F238E27FC236}">
                <a16:creationId xmlns:a16="http://schemas.microsoft.com/office/drawing/2014/main" id="{B285DEFE-682B-4486-B515-28B9BF856C96}"/>
              </a:ext>
            </a:extLst>
          </p:cNvPr>
          <p:cNvSpPr>
            <a:spLocks noGrp="1"/>
          </p:cNvSpPr>
          <p:nvPr>
            <p:ph sz="half" idx="1"/>
          </p:nvPr>
        </p:nvSpPr>
        <p:spPr>
          <a:xfrm>
            <a:off x="759600" y="1526400"/>
            <a:ext cx="5198400"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12" name="Platshållare för innehåll 3">
            <a:extLst>
              <a:ext uri="{FF2B5EF4-FFF2-40B4-BE49-F238E27FC236}">
                <a16:creationId xmlns:a16="http://schemas.microsoft.com/office/drawing/2014/main" id="{2D12452E-E55B-4D10-B122-401A78AEA3E1}"/>
              </a:ext>
            </a:extLst>
          </p:cNvPr>
          <p:cNvSpPr>
            <a:spLocks noGrp="1"/>
          </p:cNvSpPr>
          <p:nvPr>
            <p:ph sz="half" idx="2" hasCustomPrompt="1"/>
          </p:nvPr>
        </p:nvSpPr>
        <p:spPr>
          <a:xfrm>
            <a:off x="6195600" y="1526400"/>
            <a:ext cx="5198400"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endParaRPr lang="sv-SE" dirty="0"/>
          </a:p>
        </p:txBody>
      </p:sp>
      <p:sp>
        <p:nvSpPr>
          <p:cNvPr id="6" name="Platshållare för datum 5">
            <a:extLst>
              <a:ext uri="{FF2B5EF4-FFF2-40B4-BE49-F238E27FC236}">
                <a16:creationId xmlns:a16="http://schemas.microsoft.com/office/drawing/2014/main" id="{AA886C50-2996-4A7A-9F10-D6BD796E4AE4}"/>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7" name="Platshållare för sidfot 6">
            <a:extLst>
              <a:ext uri="{FF2B5EF4-FFF2-40B4-BE49-F238E27FC236}">
                <a16:creationId xmlns:a16="http://schemas.microsoft.com/office/drawing/2014/main" id="{4043F590-9069-4FBB-B9BB-5A11548AD0F0}"/>
              </a:ext>
            </a:extLst>
          </p:cNvPr>
          <p:cNvSpPr>
            <a:spLocks noGrp="1"/>
          </p:cNvSpPr>
          <p:nvPr>
            <p:ph type="ftr" sz="quarter" idx="11"/>
          </p:nvPr>
        </p:nvSpPr>
        <p:spPr/>
        <p:txBody>
          <a:bodyPr/>
          <a:lstStyle/>
          <a:p>
            <a:r>
              <a:rPr lang="en-US"/>
              <a:t>/Name Name, Institution or similar</a:t>
            </a:r>
            <a:endParaRPr lang="en-US" dirty="0"/>
          </a:p>
        </p:txBody>
      </p:sp>
      <p:sp>
        <p:nvSpPr>
          <p:cNvPr id="8" name="Platshållare för bildnummer 7">
            <a:extLst>
              <a:ext uri="{FF2B5EF4-FFF2-40B4-BE49-F238E27FC236}">
                <a16:creationId xmlns:a16="http://schemas.microsoft.com/office/drawing/2014/main" id="{6EEC4A0D-7213-40BC-A95C-8CD77DB9DAFC}"/>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194011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Caption and Text">
    <p:spTree>
      <p:nvGrpSpPr>
        <p:cNvPr id="1" name=""/>
        <p:cNvGrpSpPr/>
        <p:nvPr/>
      </p:nvGrpSpPr>
      <p:grpSpPr>
        <a:xfrm>
          <a:off x="0" y="0"/>
          <a:ext cx="0" cy="0"/>
          <a:chOff x="0" y="0"/>
          <a:chExt cx="0" cy="0"/>
        </a:xfrm>
      </p:grpSpPr>
      <p:sp>
        <p:nvSpPr>
          <p:cNvPr id="2" name="Rubrik 1"/>
          <p:cNvSpPr>
            <a:spLocks noGrp="1"/>
          </p:cNvSpPr>
          <p:nvPr>
            <p:ph type="title"/>
          </p:nvPr>
        </p:nvSpPr>
        <p:spPr>
          <a:xfrm>
            <a:off x="767407" y="620688"/>
            <a:ext cx="10599253"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7" y="1484688"/>
            <a:ext cx="10599253" cy="4392584"/>
          </a:xfrm>
          <a:prstGeom prst="rect">
            <a:avLst/>
          </a:prstGeom>
        </p:spPr>
        <p:txBody>
          <a:bodyPr/>
          <a:lstStyle>
            <a:lvl1pPr marL="2117" indent="-2117">
              <a:lnSpc>
                <a:spcPts val="3467"/>
              </a:lnSpc>
              <a:buNone/>
              <a:defRPr/>
            </a:lvl1pPr>
            <a:lvl2pPr>
              <a:buNone/>
              <a:defRPr/>
            </a:lvl2pPr>
            <a:lvl3pPr>
              <a:buNone/>
              <a:defRPr/>
            </a:lvl3pPr>
            <a:lvl4pPr>
              <a:buNone/>
              <a:defRPr/>
            </a:lvl4pPr>
            <a:lvl5pPr>
              <a:buNone/>
              <a:defRPr/>
            </a:lvl5pPr>
          </a:lstStyle>
          <a:p>
            <a:pPr lvl="0"/>
            <a:r>
              <a:rPr lang="en-US" dirty="0"/>
              <a:t>Click to edit Master text styles</a:t>
            </a:r>
          </a:p>
        </p:txBody>
      </p:sp>
      <p:sp>
        <p:nvSpPr>
          <p:cNvPr id="7" name="Platshållare för datum 6">
            <a:extLst>
              <a:ext uri="{FF2B5EF4-FFF2-40B4-BE49-F238E27FC236}">
                <a16:creationId xmlns:a16="http://schemas.microsoft.com/office/drawing/2014/main" id="{92B6CF33-29D0-49D0-A5A4-A4A407A18009}"/>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8" name="Platshållare för sidfot 7">
            <a:extLst>
              <a:ext uri="{FF2B5EF4-FFF2-40B4-BE49-F238E27FC236}">
                <a16:creationId xmlns:a16="http://schemas.microsoft.com/office/drawing/2014/main" id="{04BDDD97-37F0-49BC-A03C-40453EBFC4BF}"/>
              </a:ext>
            </a:extLst>
          </p:cNvPr>
          <p:cNvSpPr>
            <a:spLocks noGrp="1"/>
          </p:cNvSpPr>
          <p:nvPr>
            <p:ph type="ftr" sz="quarter" idx="11"/>
          </p:nvPr>
        </p:nvSpPr>
        <p:spPr/>
        <p:txBody>
          <a:bodyPr/>
          <a:lstStyle/>
          <a:p>
            <a:r>
              <a:rPr lang="en-US"/>
              <a:t>/Name Name, Institution or similar</a:t>
            </a:r>
            <a:endParaRPr lang="en-US" dirty="0"/>
          </a:p>
        </p:txBody>
      </p:sp>
      <p:sp>
        <p:nvSpPr>
          <p:cNvPr id="9" name="Platshållare för bildnummer 8">
            <a:extLst>
              <a:ext uri="{FF2B5EF4-FFF2-40B4-BE49-F238E27FC236}">
                <a16:creationId xmlns:a16="http://schemas.microsoft.com/office/drawing/2014/main" id="{0C254B00-5435-4C63-99A0-CA227D59DA75}"/>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647417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Rubrik 1"/>
          <p:cNvSpPr>
            <a:spLocks noGrp="1"/>
          </p:cNvSpPr>
          <p:nvPr>
            <p:ph type="title"/>
          </p:nvPr>
        </p:nvSpPr>
        <p:spPr>
          <a:xfrm>
            <a:off x="695400" y="620688"/>
            <a:ext cx="6254400" cy="795600"/>
          </a:xfrm>
          <a:prstGeom prst="rect">
            <a:avLst/>
          </a:prstGeom>
        </p:spPr>
        <p:txBody>
          <a:bodyPr anchor="t" anchorCtr="0"/>
          <a:lstStyle>
            <a:lvl1pPr>
              <a:defRPr/>
            </a:lvl1pPr>
          </a:lstStyle>
          <a:p>
            <a:r>
              <a:rPr lang="en-US" dirty="0"/>
              <a:t>Click to edit Master title style</a:t>
            </a:r>
            <a:endParaRPr lang="sv-SE" dirty="0"/>
          </a:p>
        </p:txBody>
      </p:sp>
      <p:sp>
        <p:nvSpPr>
          <p:cNvPr id="4" name="Platshållare för innehåll 3"/>
          <p:cNvSpPr>
            <a:spLocks noGrp="1"/>
          </p:cNvSpPr>
          <p:nvPr>
            <p:ph sz="half" idx="2"/>
          </p:nvPr>
        </p:nvSpPr>
        <p:spPr>
          <a:xfrm>
            <a:off x="695400" y="1484688"/>
            <a:ext cx="6254400" cy="4320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Platshållare för innehåll 5"/>
          <p:cNvSpPr>
            <a:spLocks noGrp="1"/>
          </p:cNvSpPr>
          <p:nvPr>
            <p:ph sz="quarter" idx="4"/>
          </p:nvPr>
        </p:nvSpPr>
        <p:spPr>
          <a:xfrm>
            <a:off x="7132199" y="638688"/>
            <a:ext cx="4234461" cy="5166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8" name="Platshållare för datum 7">
            <a:extLst>
              <a:ext uri="{FF2B5EF4-FFF2-40B4-BE49-F238E27FC236}">
                <a16:creationId xmlns:a16="http://schemas.microsoft.com/office/drawing/2014/main" id="{9357DFBE-68A5-42AF-9F26-38FB71DAD0EE}"/>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9" name="Platshållare för sidfot 8">
            <a:extLst>
              <a:ext uri="{FF2B5EF4-FFF2-40B4-BE49-F238E27FC236}">
                <a16:creationId xmlns:a16="http://schemas.microsoft.com/office/drawing/2014/main" id="{A3592AF4-F4D6-49D2-875D-DEA7EE7924F8}"/>
              </a:ext>
            </a:extLst>
          </p:cNvPr>
          <p:cNvSpPr>
            <a:spLocks noGrp="1"/>
          </p:cNvSpPr>
          <p:nvPr>
            <p:ph type="ftr" sz="quarter" idx="11"/>
          </p:nvPr>
        </p:nvSpPr>
        <p:spPr/>
        <p:txBody>
          <a:bodyPr/>
          <a:lstStyle/>
          <a:p>
            <a:r>
              <a:rPr lang="en-US"/>
              <a:t>/Name Name, Institution or similar</a:t>
            </a:r>
            <a:endParaRPr lang="en-US" dirty="0"/>
          </a:p>
        </p:txBody>
      </p:sp>
      <p:sp>
        <p:nvSpPr>
          <p:cNvPr id="10" name="Platshållare för bildnummer 9">
            <a:extLst>
              <a:ext uri="{FF2B5EF4-FFF2-40B4-BE49-F238E27FC236}">
                <a16:creationId xmlns:a16="http://schemas.microsoft.com/office/drawing/2014/main" id="{9F811577-0A6B-4206-943D-B17C27DA590D}"/>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362600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736519" y="620688"/>
            <a:ext cx="10697507" cy="5256584"/>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2" name="Platshållare för datum 1">
            <a:extLst>
              <a:ext uri="{FF2B5EF4-FFF2-40B4-BE49-F238E27FC236}">
                <a16:creationId xmlns:a16="http://schemas.microsoft.com/office/drawing/2014/main" id="{D01169D8-DFB3-44DE-B5BC-1E5C0F731015}"/>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7" name="Platshållare för sidfot 6">
            <a:extLst>
              <a:ext uri="{FF2B5EF4-FFF2-40B4-BE49-F238E27FC236}">
                <a16:creationId xmlns:a16="http://schemas.microsoft.com/office/drawing/2014/main" id="{0748E962-572D-4800-A4D7-46D2713E01E0}"/>
              </a:ext>
            </a:extLst>
          </p:cNvPr>
          <p:cNvSpPr>
            <a:spLocks noGrp="1"/>
          </p:cNvSpPr>
          <p:nvPr>
            <p:ph type="ftr" sz="quarter" idx="11"/>
          </p:nvPr>
        </p:nvSpPr>
        <p:spPr/>
        <p:txBody>
          <a:bodyPr/>
          <a:lstStyle/>
          <a:p>
            <a:r>
              <a:rPr lang="en-US"/>
              <a:t>/Name Name, Institution or similar</a:t>
            </a:r>
            <a:endParaRPr lang="en-US" dirty="0"/>
          </a:p>
        </p:txBody>
      </p:sp>
      <p:sp>
        <p:nvSpPr>
          <p:cNvPr id="8" name="Platshållare för bildnummer 7">
            <a:extLst>
              <a:ext uri="{FF2B5EF4-FFF2-40B4-BE49-F238E27FC236}">
                <a16:creationId xmlns:a16="http://schemas.microsoft.com/office/drawing/2014/main" id="{FB5369E9-821C-40AB-B6B0-71FEF67AE661}"/>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752086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ubrik 1" hidden="1">
            <a:extLst>
              <a:ext uri="{FF2B5EF4-FFF2-40B4-BE49-F238E27FC236}">
                <a16:creationId xmlns:a16="http://schemas.microsoft.com/office/drawing/2014/main" id="{20AC370F-3234-4152-894F-485170C285D7}"/>
              </a:ext>
            </a:extLst>
          </p:cNvPr>
          <p:cNvSpPr>
            <a:spLocks noGrp="1"/>
          </p:cNvSpPr>
          <p:nvPr>
            <p:ph type="title" hasCustomPrompt="1"/>
          </p:nvPr>
        </p:nvSpPr>
        <p:spPr/>
        <p:txBody>
          <a:bodyPr/>
          <a:lstStyle/>
          <a:p>
            <a:r>
              <a:rPr lang="sv-SE" sz="1800" dirty="0">
                <a:effectLst/>
                <a:latin typeface="Calibri" panose="020F0502020204030204" pitchFamily="34" charset="0"/>
              </a:rPr>
              <a:t>Blank layout page</a:t>
            </a:r>
            <a:endParaRPr lang="sv-SE" dirty="0"/>
          </a:p>
        </p:txBody>
      </p:sp>
      <p:sp>
        <p:nvSpPr>
          <p:cNvPr id="5" name="Platshållare för datum 4">
            <a:extLst>
              <a:ext uri="{FF2B5EF4-FFF2-40B4-BE49-F238E27FC236}">
                <a16:creationId xmlns:a16="http://schemas.microsoft.com/office/drawing/2014/main" id="{33547C60-D8C8-4A70-999B-0A579ABA8F7A}"/>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6" name="Platshållare för sidfot 5">
            <a:extLst>
              <a:ext uri="{FF2B5EF4-FFF2-40B4-BE49-F238E27FC236}">
                <a16:creationId xmlns:a16="http://schemas.microsoft.com/office/drawing/2014/main" id="{D704B980-FBC2-4F92-B9A4-1C13D6515413}"/>
              </a:ext>
            </a:extLst>
          </p:cNvPr>
          <p:cNvSpPr>
            <a:spLocks noGrp="1"/>
          </p:cNvSpPr>
          <p:nvPr>
            <p:ph type="ftr" sz="quarter" idx="11"/>
          </p:nvPr>
        </p:nvSpPr>
        <p:spPr/>
        <p:txBody>
          <a:bodyPr/>
          <a:lstStyle/>
          <a:p>
            <a:r>
              <a:rPr lang="en-US"/>
              <a:t>/Name Name, Institution or similar</a:t>
            </a:r>
            <a:endParaRPr lang="en-US" dirty="0"/>
          </a:p>
        </p:txBody>
      </p:sp>
      <p:sp>
        <p:nvSpPr>
          <p:cNvPr id="7" name="Platshållare för bildnummer 6">
            <a:extLst>
              <a:ext uri="{FF2B5EF4-FFF2-40B4-BE49-F238E27FC236}">
                <a16:creationId xmlns:a16="http://schemas.microsoft.com/office/drawing/2014/main" id="{87A8C43B-5995-4840-8719-314D52812880}"/>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460905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350924D-120F-4541-8499-21D99ECFDC4B}"/>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919" b="19186"/>
          <a:stretch/>
        </p:blipFill>
        <p:spPr>
          <a:xfrm>
            <a:off x="2431921" y="954000"/>
            <a:ext cx="9756000" cy="5903999"/>
          </a:xfrm>
          <a:prstGeom prst="rect">
            <a:avLst/>
          </a:prstGeom>
        </p:spPr>
      </p:pic>
      <p:sp>
        <p:nvSpPr>
          <p:cNvPr id="2" name="Rubrik 1"/>
          <p:cNvSpPr>
            <a:spLocks noGrp="1"/>
          </p:cNvSpPr>
          <p:nvPr>
            <p:ph type="ctrTitle"/>
          </p:nvPr>
        </p:nvSpPr>
        <p:spPr>
          <a:xfrm>
            <a:off x="1344000" y="2437200"/>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p:nvPr>
        </p:nvSpPr>
        <p:spPr>
          <a:xfrm>
            <a:off x="1344000" y="3859200"/>
            <a:ext cx="8841600" cy="1166400"/>
          </a:xfrm>
          <a:prstGeom prst="rect">
            <a:avLst/>
          </a:prstGeom>
        </p:spPr>
        <p:txBody>
          <a:bodyPr>
            <a:normAutofit/>
          </a:bodyPr>
          <a:lstStyle>
            <a:lvl1pPr marL="0" indent="0" algn="l">
              <a:lnSpc>
                <a:spcPts val="3867"/>
              </a:lnSpc>
              <a:spcBef>
                <a:spcPts val="640"/>
              </a:spcBef>
              <a:buNone/>
              <a:defRPr sz="2400">
                <a:solidFill>
                  <a:schemeClr val="bg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Tree>
    <p:extLst>
      <p:ext uri="{BB962C8B-B14F-4D97-AF65-F5344CB8AC3E}">
        <p14:creationId xmlns:p14="http://schemas.microsoft.com/office/powerpoint/2010/main" val="2929229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three parts">
    <p:spTree>
      <p:nvGrpSpPr>
        <p:cNvPr id="1" name=""/>
        <p:cNvGrpSpPr/>
        <p:nvPr/>
      </p:nvGrpSpPr>
      <p:grpSpPr>
        <a:xfrm>
          <a:off x="0" y="0"/>
          <a:ext cx="0" cy="0"/>
          <a:chOff x="0" y="0"/>
          <a:chExt cx="0" cy="0"/>
        </a:xfrm>
      </p:grpSpPr>
      <p:sp>
        <p:nvSpPr>
          <p:cNvPr id="2" name="Rubrik 1"/>
          <p:cNvSpPr>
            <a:spLocks noGrp="1"/>
          </p:cNvSpPr>
          <p:nvPr>
            <p:ph type="ctrTitle"/>
          </p:nvPr>
        </p:nvSpPr>
        <p:spPr>
          <a:xfrm>
            <a:off x="1344000" y="1604797"/>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p:nvPr>
        </p:nvSpPr>
        <p:spPr>
          <a:xfrm>
            <a:off x="1344000" y="3026797"/>
            <a:ext cx="8841600" cy="1166400"/>
          </a:xfrm>
          <a:prstGeom prst="rect">
            <a:avLst/>
          </a:prstGeom>
        </p:spPr>
        <p:txBody>
          <a:bodyPr>
            <a:normAutofit/>
          </a:bodyPr>
          <a:lstStyle>
            <a:lvl1pPr marL="0" indent="0" algn="l">
              <a:lnSpc>
                <a:spcPts val="3867"/>
              </a:lnSpc>
              <a:spcBef>
                <a:spcPts val="640"/>
              </a:spcBef>
              <a:buNone/>
              <a:defRPr sz="2400">
                <a:solidFill>
                  <a:schemeClr val="bg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
        <p:nvSpPr>
          <p:cNvPr id="5" name="Text Placeholder 4">
            <a:extLst>
              <a:ext uri="{FF2B5EF4-FFF2-40B4-BE49-F238E27FC236}">
                <a16:creationId xmlns:a16="http://schemas.microsoft.com/office/drawing/2014/main" id="{E9E4649F-EE90-4BB6-83BB-8FA662D4CC90}"/>
              </a:ext>
            </a:extLst>
          </p:cNvPr>
          <p:cNvSpPr>
            <a:spLocks noGrp="1"/>
          </p:cNvSpPr>
          <p:nvPr>
            <p:ph type="body" sz="quarter" idx="10"/>
          </p:nvPr>
        </p:nvSpPr>
        <p:spPr>
          <a:xfrm>
            <a:off x="1344085" y="4228779"/>
            <a:ext cx="8841316" cy="1166283"/>
          </a:xfrm>
        </p:spPr>
        <p:txBody>
          <a:bodyPr>
            <a:noAutofit/>
          </a:bodyPr>
          <a:lstStyle>
            <a:lvl1pPr marL="0" indent="0">
              <a:buNone/>
              <a:defRPr sz="2000"/>
            </a:lvl1pPr>
            <a:lvl2pPr>
              <a:defRPr sz="2667"/>
            </a:lvl2pPr>
            <a:lvl3pPr>
              <a:defRPr sz="2667"/>
            </a:lvl3pPr>
            <a:lvl4pPr>
              <a:defRPr sz="2667"/>
            </a:lvl4pPr>
            <a:lvl5pPr>
              <a:defRPr sz="2667"/>
            </a:lvl5pPr>
          </a:lstStyle>
          <a:p>
            <a:pPr lvl="0"/>
            <a:r>
              <a:rPr lang="en-US" dirty="0"/>
              <a:t>Click to edit Master text styles</a:t>
            </a:r>
            <a:endParaRPr lang="en-GB" dirty="0"/>
          </a:p>
        </p:txBody>
      </p:sp>
      <p:sp>
        <p:nvSpPr>
          <p:cNvPr id="14" name="Platshållare för datum 13">
            <a:extLst>
              <a:ext uri="{FF2B5EF4-FFF2-40B4-BE49-F238E27FC236}">
                <a16:creationId xmlns:a16="http://schemas.microsoft.com/office/drawing/2014/main" id="{B4DB8ACC-B422-4480-9A12-41380C3B8ABA}"/>
              </a:ext>
            </a:extLst>
          </p:cNvPr>
          <p:cNvSpPr>
            <a:spLocks noGrp="1"/>
          </p:cNvSpPr>
          <p:nvPr>
            <p:ph type="dt" sz="half" idx="11"/>
          </p:nvPr>
        </p:nvSpPr>
        <p:spPr/>
        <p:txBody>
          <a:bodyPr/>
          <a:lstStyle/>
          <a:p>
            <a:fld id="{AEFE5D8C-6658-4CE8-AFEF-D97C75A23B81}" type="datetime1">
              <a:rPr lang="en-GB" noProof="0" smtClean="0"/>
              <a:pPr/>
              <a:t>04/02/2025</a:t>
            </a:fld>
            <a:endParaRPr lang="en-GB" noProof="0"/>
          </a:p>
        </p:txBody>
      </p:sp>
      <p:sp>
        <p:nvSpPr>
          <p:cNvPr id="15" name="Platshållare för sidfot 14">
            <a:extLst>
              <a:ext uri="{FF2B5EF4-FFF2-40B4-BE49-F238E27FC236}">
                <a16:creationId xmlns:a16="http://schemas.microsoft.com/office/drawing/2014/main" id="{5469BC3A-510E-4556-8047-BD5B242EE39C}"/>
              </a:ext>
            </a:extLst>
          </p:cNvPr>
          <p:cNvSpPr>
            <a:spLocks noGrp="1"/>
          </p:cNvSpPr>
          <p:nvPr>
            <p:ph type="ftr" sz="quarter" idx="12"/>
          </p:nvPr>
        </p:nvSpPr>
        <p:spPr/>
        <p:txBody>
          <a:bodyPr/>
          <a:lstStyle/>
          <a:p>
            <a:r>
              <a:rPr lang="en-US"/>
              <a:t>/Name Name, Institution or similar</a:t>
            </a:r>
          </a:p>
        </p:txBody>
      </p:sp>
      <p:sp>
        <p:nvSpPr>
          <p:cNvPr id="16" name="Platshållare för bildnummer 15">
            <a:extLst>
              <a:ext uri="{FF2B5EF4-FFF2-40B4-BE49-F238E27FC236}">
                <a16:creationId xmlns:a16="http://schemas.microsoft.com/office/drawing/2014/main" id="{A5DE96C7-B4D8-41E2-B21B-240A52CAD6FA}"/>
              </a:ext>
            </a:extLst>
          </p:cNvPr>
          <p:cNvSpPr>
            <a:spLocks noGrp="1"/>
          </p:cNvSpPr>
          <p:nvPr>
            <p:ph type="sldNum" sz="quarter" idx="13"/>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881329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three parts">
    <p:spTree>
      <p:nvGrpSpPr>
        <p:cNvPr id="1" name=""/>
        <p:cNvGrpSpPr/>
        <p:nvPr/>
      </p:nvGrpSpPr>
      <p:grpSpPr>
        <a:xfrm>
          <a:off x="0" y="0"/>
          <a:ext cx="0" cy="0"/>
          <a:chOff x="0" y="0"/>
          <a:chExt cx="0" cy="0"/>
        </a:xfrm>
      </p:grpSpPr>
      <p:sp>
        <p:nvSpPr>
          <p:cNvPr id="2" name="Rubrik 1"/>
          <p:cNvSpPr>
            <a:spLocks noGrp="1"/>
          </p:cNvSpPr>
          <p:nvPr>
            <p:ph type="ctrTitle"/>
          </p:nvPr>
        </p:nvSpPr>
        <p:spPr>
          <a:xfrm>
            <a:off x="1344000" y="1604797"/>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a:t>Click to edit Master title style</a:t>
            </a:r>
            <a:endParaRPr lang="sv-SE" dirty="0"/>
          </a:p>
        </p:txBody>
      </p:sp>
      <p:sp>
        <p:nvSpPr>
          <p:cNvPr id="3" name="Underrubrik 2"/>
          <p:cNvSpPr>
            <a:spLocks noGrp="1"/>
          </p:cNvSpPr>
          <p:nvPr>
            <p:ph type="subTitle" idx="1"/>
          </p:nvPr>
        </p:nvSpPr>
        <p:spPr>
          <a:xfrm>
            <a:off x="1344000" y="3026797"/>
            <a:ext cx="8841600" cy="1166400"/>
          </a:xfrm>
          <a:prstGeom prst="rect">
            <a:avLst/>
          </a:prstGeom>
        </p:spPr>
        <p:txBody>
          <a:bodyPr>
            <a:normAutofit/>
          </a:bodyPr>
          <a:lstStyle>
            <a:lvl1pPr marL="0" indent="0" algn="l">
              <a:lnSpc>
                <a:spcPts val="3867"/>
              </a:lnSpc>
              <a:spcBef>
                <a:spcPts val="640"/>
              </a:spcBef>
              <a:buNone/>
              <a:defRPr sz="2400">
                <a:solidFill>
                  <a:schemeClr val="accent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sv-SE" dirty="0"/>
          </a:p>
        </p:txBody>
      </p:sp>
      <p:sp>
        <p:nvSpPr>
          <p:cNvPr id="5" name="Text Placeholder 4">
            <a:extLst>
              <a:ext uri="{FF2B5EF4-FFF2-40B4-BE49-F238E27FC236}">
                <a16:creationId xmlns:a16="http://schemas.microsoft.com/office/drawing/2014/main" id="{E9E4649F-EE90-4BB6-83BB-8FA662D4CC90}"/>
              </a:ext>
            </a:extLst>
          </p:cNvPr>
          <p:cNvSpPr>
            <a:spLocks noGrp="1"/>
          </p:cNvSpPr>
          <p:nvPr>
            <p:ph type="body" sz="quarter" idx="10"/>
          </p:nvPr>
        </p:nvSpPr>
        <p:spPr>
          <a:xfrm>
            <a:off x="1344085" y="4228779"/>
            <a:ext cx="8841316" cy="1166283"/>
          </a:xfrm>
        </p:spPr>
        <p:txBody>
          <a:bodyPr>
            <a:noAutofit/>
          </a:bodyPr>
          <a:lstStyle>
            <a:lvl1pPr marL="0" indent="0">
              <a:buNone/>
              <a:defRPr sz="2000"/>
            </a:lvl1pPr>
            <a:lvl2pPr>
              <a:defRPr sz="2667"/>
            </a:lvl2pPr>
            <a:lvl3pPr>
              <a:defRPr sz="2667"/>
            </a:lvl3pPr>
            <a:lvl4pPr>
              <a:defRPr sz="2667"/>
            </a:lvl4pPr>
            <a:lvl5pPr>
              <a:defRPr sz="2667"/>
            </a:lvl5pPr>
          </a:lstStyle>
          <a:p>
            <a:pPr lvl="0"/>
            <a:r>
              <a:rPr lang="en-US"/>
              <a:t>Click to edit Master text styles</a:t>
            </a:r>
          </a:p>
        </p:txBody>
      </p:sp>
      <p:sp>
        <p:nvSpPr>
          <p:cNvPr id="11" name="Platshållare för datum 10">
            <a:extLst>
              <a:ext uri="{FF2B5EF4-FFF2-40B4-BE49-F238E27FC236}">
                <a16:creationId xmlns:a16="http://schemas.microsoft.com/office/drawing/2014/main" id="{37B98AF1-DCF0-44BC-A7E8-5D0DA11F8534}"/>
              </a:ext>
            </a:extLst>
          </p:cNvPr>
          <p:cNvSpPr>
            <a:spLocks noGrp="1"/>
          </p:cNvSpPr>
          <p:nvPr>
            <p:ph type="dt" sz="half" idx="11"/>
          </p:nvPr>
        </p:nvSpPr>
        <p:spPr/>
        <p:txBody>
          <a:bodyPr/>
          <a:lstStyle/>
          <a:p>
            <a:fld id="{AEFE5D8C-6658-4CE8-AFEF-D97C75A23B81}" type="datetime1">
              <a:rPr lang="en-GB" noProof="0" smtClean="0"/>
              <a:pPr/>
              <a:t>04/02/2025</a:t>
            </a:fld>
            <a:endParaRPr lang="en-GB" noProof="0"/>
          </a:p>
        </p:txBody>
      </p:sp>
      <p:sp>
        <p:nvSpPr>
          <p:cNvPr id="12" name="Platshållare för sidfot 11">
            <a:extLst>
              <a:ext uri="{FF2B5EF4-FFF2-40B4-BE49-F238E27FC236}">
                <a16:creationId xmlns:a16="http://schemas.microsoft.com/office/drawing/2014/main" id="{C1BEC921-7BCF-4AC5-85FC-75A564138EB2}"/>
              </a:ext>
            </a:extLst>
          </p:cNvPr>
          <p:cNvSpPr>
            <a:spLocks noGrp="1"/>
          </p:cNvSpPr>
          <p:nvPr>
            <p:ph type="ftr" sz="quarter" idx="12"/>
          </p:nvPr>
        </p:nvSpPr>
        <p:spPr/>
        <p:txBody>
          <a:bodyPr/>
          <a:lstStyle/>
          <a:p>
            <a:r>
              <a:rPr lang="en-US"/>
              <a:t>/Name Name, Institution or similar</a:t>
            </a:r>
            <a:endParaRPr lang="en-US" dirty="0"/>
          </a:p>
        </p:txBody>
      </p:sp>
      <p:sp>
        <p:nvSpPr>
          <p:cNvPr id="13" name="Platshållare för bildnummer 12">
            <a:extLst>
              <a:ext uri="{FF2B5EF4-FFF2-40B4-BE49-F238E27FC236}">
                <a16:creationId xmlns:a16="http://schemas.microsoft.com/office/drawing/2014/main" id="{4C9396D5-4AA7-4A1A-A86F-9A344F25A454}"/>
              </a:ext>
            </a:extLst>
          </p:cNvPr>
          <p:cNvSpPr>
            <a:spLocks noGrp="1"/>
          </p:cNvSpPr>
          <p:nvPr>
            <p:ph type="sldNum" sz="quarter" idx="13"/>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4777615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Caption and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8" y="1268664"/>
            <a:ext cx="10657184" cy="4392584"/>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13" name="Platshållare för datum 12">
            <a:extLst>
              <a:ext uri="{FF2B5EF4-FFF2-40B4-BE49-F238E27FC236}">
                <a16:creationId xmlns:a16="http://schemas.microsoft.com/office/drawing/2014/main" id="{EA6A9F15-C0BA-41E4-9F9F-2D649028164A}"/>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14" name="Platshållare för sidfot 13">
            <a:extLst>
              <a:ext uri="{FF2B5EF4-FFF2-40B4-BE49-F238E27FC236}">
                <a16:creationId xmlns:a16="http://schemas.microsoft.com/office/drawing/2014/main" id="{1E86CEA9-3DA4-401E-A774-7CA1FABA9334}"/>
              </a:ext>
            </a:extLst>
          </p:cNvPr>
          <p:cNvSpPr>
            <a:spLocks noGrp="1"/>
          </p:cNvSpPr>
          <p:nvPr>
            <p:ph type="ftr" sz="quarter" idx="11"/>
          </p:nvPr>
        </p:nvSpPr>
        <p:spPr/>
        <p:txBody>
          <a:bodyPr/>
          <a:lstStyle/>
          <a:p>
            <a:r>
              <a:rPr lang="en-US"/>
              <a:t>/Name Name, Institution or similar</a:t>
            </a:r>
          </a:p>
        </p:txBody>
      </p:sp>
      <p:sp>
        <p:nvSpPr>
          <p:cNvPr id="15" name="Platshållare för bildnummer 14">
            <a:extLst>
              <a:ext uri="{FF2B5EF4-FFF2-40B4-BE49-F238E27FC236}">
                <a16:creationId xmlns:a16="http://schemas.microsoft.com/office/drawing/2014/main" id="{74F94F0E-8ACE-4AA9-9AD3-9475BF069C56}"/>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275062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7" y="404664"/>
            <a:ext cx="10599253"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sz="half" idx="1"/>
          </p:nvPr>
        </p:nvSpPr>
        <p:spPr>
          <a:xfrm>
            <a:off x="767408" y="1268664"/>
            <a:ext cx="5112568"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Platshållare för innehåll 3"/>
          <p:cNvSpPr>
            <a:spLocks noGrp="1"/>
          </p:cNvSpPr>
          <p:nvPr>
            <p:ph sz="half" idx="2"/>
          </p:nvPr>
        </p:nvSpPr>
        <p:spPr>
          <a:xfrm>
            <a:off x="6066939" y="1268664"/>
            <a:ext cx="5357653"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8" name="Platshållare för datum 7">
            <a:extLst>
              <a:ext uri="{FF2B5EF4-FFF2-40B4-BE49-F238E27FC236}">
                <a16:creationId xmlns:a16="http://schemas.microsoft.com/office/drawing/2014/main" id="{C237CFD2-A0F6-44B0-B6AA-5286C82570B1}"/>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9" name="Platshållare för sidfot 8">
            <a:extLst>
              <a:ext uri="{FF2B5EF4-FFF2-40B4-BE49-F238E27FC236}">
                <a16:creationId xmlns:a16="http://schemas.microsoft.com/office/drawing/2014/main" id="{FBC30481-A838-48D3-A8DF-FA597FA5347E}"/>
              </a:ext>
            </a:extLst>
          </p:cNvPr>
          <p:cNvSpPr>
            <a:spLocks noGrp="1"/>
          </p:cNvSpPr>
          <p:nvPr>
            <p:ph type="ftr" sz="quarter" idx="11"/>
          </p:nvPr>
        </p:nvSpPr>
        <p:spPr/>
        <p:txBody>
          <a:bodyPr/>
          <a:lstStyle/>
          <a:p>
            <a:r>
              <a:rPr lang="en-US"/>
              <a:t>/Name Name, Institution or similar</a:t>
            </a:r>
          </a:p>
        </p:txBody>
      </p:sp>
      <p:sp>
        <p:nvSpPr>
          <p:cNvPr id="10" name="Platshållare för bildnummer 9">
            <a:extLst>
              <a:ext uri="{FF2B5EF4-FFF2-40B4-BE49-F238E27FC236}">
                <a16:creationId xmlns:a16="http://schemas.microsoft.com/office/drawing/2014/main" id="{A213393E-EEEF-402E-87BB-73F8268E85D6}"/>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7232631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Caption and Text">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8" y="1268664"/>
            <a:ext cx="10657184" cy="4320576"/>
          </a:xfrm>
          <a:prstGeom prst="rect">
            <a:avLst/>
          </a:prstGeom>
        </p:spPr>
        <p:txBody>
          <a:bodyPr/>
          <a:lstStyle>
            <a:lvl1pPr marL="2117" indent="-2117">
              <a:lnSpc>
                <a:spcPts val="3467"/>
              </a:lnSpc>
              <a:buNone/>
              <a:defRPr/>
            </a:lvl1pPr>
            <a:lvl2pPr>
              <a:buNone/>
              <a:defRPr/>
            </a:lvl2pPr>
            <a:lvl3pPr>
              <a:buNone/>
              <a:defRPr/>
            </a:lvl3pPr>
            <a:lvl4pPr>
              <a:buNone/>
              <a:defRPr/>
            </a:lvl4pPr>
            <a:lvl5pPr>
              <a:buNone/>
              <a:defRPr/>
            </a:lvl5pPr>
          </a:lstStyle>
          <a:p>
            <a:pPr lvl="0"/>
            <a:r>
              <a:rPr lang="en-US" dirty="0"/>
              <a:t>Click to edit Master text styles</a:t>
            </a:r>
          </a:p>
        </p:txBody>
      </p:sp>
      <p:sp>
        <p:nvSpPr>
          <p:cNvPr id="10" name="Platshållare för datum 9">
            <a:extLst>
              <a:ext uri="{FF2B5EF4-FFF2-40B4-BE49-F238E27FC236}">
                <a16:creationId xmlns:a16="http://schemas.microsoft.com/office/drawing/2014/main" id="{EA93ED39-97C0-4517-AE46-3C5FF55E34FC}"/>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11" name="Platshållare för sidfot 10">
            <a:extLst>
              <a:ext uri="{FF2B5EF4-FFF2-40B4-BE49-F238E27FC236}">
                <a16:creationId xmlns:a16="http://schemas.microsoft.com/office/drawing/2014/main" id="{3A610901-F37E-45D6-AE26-2763E0E43599}"/>
              </a:ext>
            </a:extLst>
          </p:cNvPr>
          <p:cNvSpPr>
            <a:spLocks noGrp="1"/>
          </p:cNvSpPr>
          <p:nvPr>
            <p:ph type="ftr" sz="quarter" idx="11"/>
          </p:nvPr>
        </p:nvSpPr>
        <p:spPr/>
        <p:txBody>
          <a:bodyPr/>
          <a:lstStyle/>
          <a:p>
            <a:r>
              <a:rPr lang="en-US"/>
              <a:t>/Name Name, Institution or similar</a:t>
            </a:r>
          </a:p>
        </p:txBody>
      </p:sp>
      <p:sp>
        <p:nvSpPr>
          <p:cNvPr id="12" name="Platshållare för bildnummer 11">
            <a:extLst>
              <a:ext uri="{FF2B5EF4-FFF2-40B4-BE49-F238E27FC236}">
                <a16:creationId xmlns:a16="http://schemas.microsoft.com/office/drawing/2014/main" id="{8105689F-46F3-4834-A934-8DBDC41019CA}"/>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6240603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6254400" cy="795600"/>
          </a:xfrm>
          <a:prstGeom prst="rect">
            <a:avLst/>
          </a:prstGeom>
        </p:spPr>
        <p:txBody>
          <a:bodyPr anchor="t" anchorCtr="0"/>
          <a:lstStyle>
            <a:lvl1pPr>
              <a:defRPr/>
            </a:lvl1pPr>
          </a:lstStyle>
          <a:p>
            <a:r>
              <a:rPr lang="en-US" dirty="0"/>
              <a:t>Click to edit Master title style</a:t>
            </a:r>
            <a:endParaRPr lang="sv-SE" dirty="0"/>
          </a:p>
        </p:txBody>
      </p:sp>
      <p:sp>
        <p:nvSpPr>
          <p:cNvPr id="4" name="Platshållare för innehåll 3"/>
          <p:cNvSpPr>
            <a:spLocks noGrp="1"/>
          </p:cNvSpPr>
          <p:nvPr>
            <p:ph sz="half" idx="2"/>
          </p:nvPr>
        </p:nvSpPr>
        <p:spPr>
          <a:xfrm>
            <a:off x="767408" y="1268664"/>
            <a:ext cx="6254400" cy="4320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Platshållare för innehåll 5"/>
          <p:cNvSpPr>
            <a:spLocks noGrp="1"/>
          </p:cNvSpPr>
          <p:nvPr>
            <p:ph sz="quarter" idx="4"/>
          </p:nvPr>
        </p:nvSpPr>
        <p:spPr>
          <a:xfrm>
            <a:off x="7204208" y="422664"/>
            <a:ext cx="4080000" cy="5166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8" name="Platshållare för datum 7">
            <a:extLst>
              <a:ext uri="{FF2B5EF4-FFF2-40B4-BE49-F238E27FC236}">
                <a16:creationId xmlns:a16="http://schemas.microsoft.com/office/drawing/2014/main" id="{D53418CE-9959-416C-88F8-1990903357A7}"/>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9" name="Platshållare för sidfot 8">
            <a:extLst>
              <a:ext uri="{FF2B5EF4-FFF2-40B4-BE49-F238E27FC236}">
                <a16:creationId xmlns:a16="http://schemas.microsoft.com/office/drawing/2014/main" id="{2C09F63C-4E37-41DF-B9BA-AF54645C3CCC}"/>
              </a:ext>
            </a:extLst>
          </p:cNvPr>
          <p:cNvSpPr>
            <a:spLocks noGrp="1"/>
          </p:cNvSpPr>
          <p:nvPr>
            <p:ph type="ftr" sz="quarter" idx="11"/>
          </p:nvPr>
        </p:nvSpPr>
        <p:spPr/>
        <p:txBody>
          <a:bodyPr/>
          <a:lstStyle/>
          <a:p>
            <a:r>
              <a:rPr lang="en-US"/>
              <a:t>/Name Name, Institution or similar</a:t>
            </a:r>
          </a:p>
        </p:txBody>
      </p:sp>
      <p:sp>
        <p:nvSpPr>
          <p:cNvPr id="10" name="Platshållare för bildnummer 9">
            <a:extLst>
              <a:ext uri="{FF2B5EF4-FFF2-40B4-BE49-F238E27FC236}">
                <a16:creationId xmlns:a16="http://schemas.microsoft.com/office/drawing/2014/main" id="{9F5EBEBF-F129-47C6-8F1A-067C5C18BFAC}"/>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489145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767408" y="404664"/>
            <a:ext cx="10657184" cy="5184576"/>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2" name="Platshållare för datum 1">
            <a:extLst>
              <a:ext uri="{FF2B5EF4-FFF2-40B4-BE49-F238E27FC236}">
                <a16:creationId xmlns:a16="http://schemas.microsoft.com/office/drawing/2014/main" id="{AE1EFA97-C250-475D-A23D-738E53BC10D8}"/>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4" name="Platshållare för sidfot 3">
            <a:extLst>
              <a:ext uri="{FF2B5EF4-FFF2-40B4-BE49-F238E27FC236}">
                <a16:creationId xmlns:a16="http://schemas.microsoft.com/office/drawing/2014/main" id="{F87D9141-990C-4C04-94BE-7128A7140702}"/>
              </a:ext>
            </a:extLst>
          </p:cNvPr>
          <p:cNvSpPr>
            <a:spLocks noGrp="1"/>
          </p:cNvSpPr>
          <p:nvPr>
            <p:ph type="ftr" sz="quarter" idx="11"/>
          </p:nvPr>
        </p:nvSpPr>
        <p:spPr/>
        <p:txBody>
          <a:bodyPr/>
          <a:lstStyle/>
          <a:p>
            <a:r>
              <a:rPr lang="en-US"/>
              <a:t>/Name Name, Institution or similar</a:t>
            </a:r>
          </a:p>
        </p:txBody>
      </p:sp>
      <p:sp>
        <p:nvSpPr>
          <p:cNvPr id="5" name="Platshållare för bildnummer 4">
            <a:extLst>
              <a:ext uri="{FF2B5EF4-FFF2-40B4-BE49-F238E27FC236}">
                <a16:creationId xmlns:a16="http://schemas.microsoft.com/office/drawing/2014/main" id="{223BF655-7719-418D-85F3-2E6725FBDC7E}"/>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547194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5" name="Rubrik 4" hidden="1">
            <a:extLst>
              <a:ext uri="{FF2B5EF4-FFF2-40B4-BE49-F238E27FC236}">
                <a16:creationId xmlns:a16="http://schemas.microsoft.com/office/drawing/2014/main" id="{B3E8D811-1B09-40A6-A684-794189B89CB4}"/>
              </a:ext>
            </a:extLst>
          </p:cNvPr>
          <p:cNvSpPr>
            <a:spLocks noGrp="1"/>
          </p:cNvSpPr>
          <p:nvPr>
            <p:ph type="title" hasCustomPrompt="1"/>
          </p:nvPr>
        </p:nvSpPr>
        <p:spPr/>
        <p:txBody>
          <a:bodyPr/>
          <a:lstStyle/>
          <a:p>
            <a:r>
              <a:rPr lang="sv-SE" sz="1800" dirty="0">
                <a:effectLst/>
                <a:latin typeface="Calibri" panose="020F0502020204030204" pitchFamily="34" charset="0"/>
              </a:rPr>
              <a:t>Blank layout page</a:t>
            </a:r>
            <a:endParaRPr lang="sv-SE" dirty="0"/>
          </a:p>
        </p:txBody>
      </p:sp>
      <p:sp>
        <p:nvSpPr>
          <p:cNvPr id="2" name="Platshållare för datum 1">
            <a:extLst>
              <a:ext uri="{FF2B5EF4-FFF2-40B4-BE49-F238E27FC236}">
                <a16:creationId xmlns:a16="http://schemas.microsoft.com/office/drawing/2014/main" id="{56C899EB-1B77-493C-801A-CC35970EFF63}"/>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3" name="Platshållare för sidfot 2">
            <a:extLst>
              <a:ext uri="{FF2B5EF4-FFF2-40B4-BE49-F238E27FC236}">
                <a16:creationId xmlns:a16="http://schemas.microsoft.com/office/drawing/2014/main" id="{27FA9BB0-E1FD-4358-92E5-F7C852C90E9C}"/>
              </a:ext>
            </a:extLst>
          </p:cNvPr>
          <p:cNvSpPr>
            <a:spLocks noGrp="1"/>
          </p:cNvSpPr>
          <p:nvPr>
            <p:ph type="ftr" sz="quarter" idx="11"/>
          </p:nvPr>
        </p:nvSpPr>
        <p:spPr/>
        <p:txBody>
          <a:bodyPr/>
          <a:lstStyle/>
          <a:p>
            <a:r>
              <a:rPr lang="en-US"/>
              <a:t>/Name Name, Institution or similar</a:t>
            </a:r>
          </a:p>
        </p:txBody>
      </p:sp>
      <p:sp>
        <p:nvSpPr>
          <p:cNvPr id="4" name="Platshållare för bildnummer 3">
            <a:extLst>
              <a:ext uri="{FF2B5EF4-FFF2-40B4-BE49-F238E27FC236}">
                <a16:creationId xmlns:a16="http://schemas.microsoft.com/office/drawing/2014/main" id="{0267DDA0-D4AD-4291-B366-AD2BA84409DC}"/>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160111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A23A2B4A-C954-4D95-9C06-0147B27C1459}" type="slidenum">
              <a:t>‹#›</a:t>
            </a:fld>
            <a:endParaRPr/>
          </a:p>
        </p:txBody>
      </p:sp>
      <p:sp>
        <p:nvSpPr>
          <p:cNvPr id="4" name="PlaceHolder 3"/>
          <p:cNvSpPr>
            <a:spLocks noGrp="1"/>
          </p:cNvSpPr>
          <p:nvPr>
            <p:ph type="dt" idx="3"/>
          </p:nvPr>
        </p:nvSpPr>
        <p:spPr/>
        <p:txBody>
          <a:bodyPr/>
          <a:lstStyle/>
          <a:p>
            <a:endParaRPr/>
          </a:p>
        </p:txBody>
      </p:sp>
    </p:spTree>
    <p:extLst>
      <p:ext uri="{BB962C8B-B14F-4D97-AF65-F5344CB8AC3E}">
        <p14:creationId xmlns:p14="http://schemas.microsoft.com/office/powerpoint/2010/main" val="33861984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2FBBB63D-B9B4-4C99-A1DA-82D4C166804B}"/>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3" r="2746" b="22416"/>
          <a:stretch/>
        </p:blipFill>
        <p:spPr>
          <a:xfrm>
            <a:off x="3552000" y="476672"/>
            <a:ext cx="8640000" cy="6372000"/>
          </a:xfrm>
          <a:prstGeom prst="rect">
            <a:avLst/>
          </a:prstGeom>
        </p:spPr>
      </p:pic>
      <p:sp>
        <p:nvSpPr>
          <p:cNvPr id="2" name="Rubrik 1"/>
          <p:cNvSpPr>
            <a:spLocks noGrp="1"/>
          </p:cNvSpPr>
          <p:nvPr>
            <p:ph type="ctrTitle"/>
          </p:nvPr>
        </p:nvSpPr>
        <p:spPr>
          <a:xfrm>
            <a:off x="1344000" y="2437200"/>
            <a:ext cx="8841600" cy="1425600"/>
          </a:xfr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p:nvPr>
        </p:nvSpPr>
        <p:spPr>
          <a:xfrm>
            <a:off x="1344000" y="3859200"/>
            <a:ext cx="8841600" cy="1166400"/>
          </a:xfrm>
        </p:spPr>
        <p:txBody>
          <a:bodyPr>
            <a:normAutofit/>
          </a:bodyPr>
          <a:lstStyle>
            <a:lvl1pPr marL="0" indent="0" algn="l">
              <a:lnSpc>
                <a:spcPts val="3867"/>
              </a:lnSpc>
              <a:spcBef>
                <a:spcPts val="640"/>
              </a:spcBef>
              <a:buNone/>
              <a:defRPr sz="2400">
                <a:solidFill>
                  <a:schemeClr val="bg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Tree>
    <p:extLst>
      <p:ext uri="{BB962C8B-B14F-4D97-AF65-F5344CB8AC3E}">
        <p14:creationId xmlns:p14="http://schemas.microsoft.com/office/powerpoint/2010/main" val="38122696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three parts">
    <p:spTree>
      <p:nvGrpSpPr>
        <p:cNvPr id="1" name=""/>
        <p:cNvGrpSpPr/>
        <p:nvPr/>
      </p:nvGrpSpPr>
      <p:grpSpPr>
        <a:xfrm>
          <a:off x="0" y="0"/>
          <a:ext cx="0" cy="0"/>
          <a:chOff x="0" y="0"/>
          <a:chExt cx="0" cy="0"/>
        </a:xfrm>
      </p:grpSpPr>
      <p:sp>
        <p:nvSpPr>
          <p:cNvPr id="2" name="Rubrik 1"/>
          <p:cNvSpPr>
            <a:spLocks noGrp="1"/>
          </p:cNvSpPr>
          <p:nvPr>
            <p:ph type="ctrTitle"/>
          </p:nvPr>
        </p:nvSpPr>
        <p:spPr>
          <a:xfrm>
            <a:off x="1344000" y="1604797"/>
            <a:ext cx="8841600" cy="1425600"/>
          </a:xfrm>
          <a:prstGeom prst="rect">
            <a:avLst/>
          </a:prstGeom>
        </p:spPr>
        <p:txBody>
          <a:bodyPr lIns="72000" tIns="36000" rIns="72000" bIns="36000" anchor="ctr" anchorCtr="0">
            <a:noAutofit/>
          </a:bodyPr>
          <a:lstStyle>
            <a:lvl1pPr algn="l">
              <a:defRPr sz="4700" b="0">
                <a:latin typeface="Calibri" panose="020F0502020204030204" pitchFamily="34" charset="0"/>
                <a:ea typeface="Verdana" pitchFamily="34" charset="0"/>
                <a:cs typeface="Calibri" panose="020F0502020204030204" pitchFamily="34" charset="0"/>
              </a:defRPr>
            </a:lvl1pPr>
          </a:lstStyle>
          <a:p>
            <a:r>
              <a:rPr lang="en-US" dirty="0"/>
              <a:t>Click to edit Master title style</a:t>
            </a:r>
            <a:endParaRPr lang="sv-SE" dirty="0"/>
          </a:p>
        </p:txBody>
      </p:sp>
      <p:sp>
        <p:nvSpPr>
          <p:cNvPr id="3" name="Underrubrik 2"/>
          <p:cNvSpPr>
            <a:spLocks noGrp="1"/>
          </p:cNvSpPr>
          <p:nvPr>
            <p:ph type="subTitle" idx="1"/>
          </p:nvPr>
        </p:nvSpPr>
        <p:spPr>
          <a:xfrm>
            <a:off x="1344000" y="3026797"/>
            <a:ext cx="8841600" cy="1166400"/>
          </a:xfrm>
          <a:prstGeom prst="rect">
            <a:avLst/>
          </a:prstGeom>
        </p:spPr>
        <p:txBody>
          <a:bodyPr>
            <a:normAutofit/>
          </a:bodyPr>
          <a:lstStyle>
            <a:lvl1pPr marL="0" indent="0" algn="l">
              <a:lnSpc>
                <a:spcPts val="3867"/>
              </a:lnSpc>
              <a:spcBef>
                <a:spcPts val="640"/>
              </a:spcBef>
              <a:buNone/>
              <a:defRPr sz="2400">
                <a:solidFill>
                  <a:schemeClr val="bg1"/>
                </a:solidFill>
                <a:latin typeface="Calibri" panose="020F0502020204030204" pitchFamily="34" charset="0"/>
                <a:ea typeface="Verdana" pitchFamily="34" charset="0"/>
                <a:cs typeface="Calibri" panose="020F050202020403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sv-SE" dirty="0"/>
          </a:p>
        </p:txBody>
      </p:sp>
      <p:sp>
        <p:nvSpPr>
          <p:cNvPr id="5" name="Text Placeholder 4">
            <a:extLst>
              <a:ext uri="{FF2B5EF4-FFF2-40B4-BE49-F238E27FC236}">
                <a16:creationId xmlns:a16="http://schemas.microsoft.com/office/drawing/2014/main" id="{E9E4649F-EE90-4BB6-83BB-8FA662D4CC90}"/>
              </a:ext>
            </a:extLst>
          </p:cNvPr>
          <p:cNvSpPr>
            <a:spLocks noGrp="1"/>
          </p:cNvSpPr>
          <p:nvPr>
            <p:ph type="body" sz="quarter" idx="10"/>
          </p:nvPr>
        </p:nvSpPr>
        <p:spPr>
          <a:xfrm>
            <a:off x="1344085" y="4228779"/>
            <a:ext cx="8841316" cy="1166283"/>
          </a:xfrm>
        </p:spPr>
        <p:txBody>
          <a:bodyPr>
            <a:noAutofit/>
          </a:bodyPr>
          <a:lstStyle>
            <a:lvl1pPr marL="0" indent="0">
              <a:buNone/>
              <a:defRPr sz="2000"/>
            </a:lvl1pPr>
            <a:lvl2pPr>
              <a:defRPr sz="2667"/>
            </a:lvl2pPr>
            <a:lvl3pPr>
              <a:defRPr sz="2667"/>
            </a:lvl3pPr>
            <a:lvl4pPr>
              <a:defRPr sz="2667"/>
            </a:lvl4pPr>
            <a:lvl5pPr>
              <a:defRPr sz="2667"/>
            </a:lvl5pPr>
          </a:lstStyle>
          <a:p>
            <a:pPr lvl="0"/>
            <a:r>
              <a:rPr lang="en-US" dirty="0"/>
              <a:t>Click to edit Master text styles</a:t>
            </a:r>
            <a:endParaRPr lang="en-GB" dirty="0"/>
          </a:p>
        </p:txBody>
      </p:sp>
      <p:sp>
        <p:nvSpPr>
          <p:cNvPr id="4" name="Platshållare för datum 3">
            <a:extLst>
              <a:ext uri="{FF2B5EF4-FFF2-40B4-BE49-F238E27FC236}">
                <a16:creationId xmlns:a16="http://schemas.microsoft.com/office/drawing/2014/main" id="{67477145-A052-421A-850A-FB3FD2CF10F2}"/>
              </a:ext>
            </a:extLst>
          </p:cNvPr>
          <p:cNvSpPr>
            <a:spLocks noGrp="1"/>
          </p:cNvSpPr>
          <p:nvPr>
            <p:ph type="dt" sz="half" idx="11"/>
          </p:nvPr>
        </p:nvSpPr>
        <p:spPr/>
        <p:txBody>
          <a:bodyPr/>
          <a:lstStyle/>
          <a:p>
            <a:fld id="{AEFE5D8C-6658-4CE8-AFEF-D97C75A23B81}" type="datetime1">
              <a:rPr lang="en-GB" noProof="0" smtClean="0"/>
              <a:pPr/>
              <a:t>04/02/2025</a:t>
            </a:fld>
            <a:endParaRPr lang="en-GB" noProof="0"/>
          </a:p>
        </p:txBody>
      </p:sp>
      <p:sp>
        <p:nvSpPr>
          <p:cNvPr id="6" name="Platshållare för sidfot 5">
            <a:extLst>
              <a:ext uri="{FF2B5EF4-FFF2-40B4-BE49-F238E27FC236}">
                <a16:creationId xmlns:a16="http://schemas.microsoft.com/office/drawing/2014/main" id="{FE575810-DFD3-418A-8764-A3F594BCC50B}"/>
              </a:ext>
            </a:extLst>
          </p:cNvPr>
          <p:cNvSpPr>
            <a:spLocks noGrp="1"/>
          </p:cNvSpPr>
          <p:nvPr>
            <p:ph type="ftr" sz="quarter" idx="12"/>
          </p:nvPr>
        </p:nvSpPr>
        <p:spPr/>
        <p:txBody>
          <a:bodyPr/>
          <a:lstStyle/>
          <a:p>
            <a:r>
              <a:rPr lang="en-US"/>
              <a:t>/Name Name, Institution or similar</a:t>
            </a:r>
          </a:p>
        </p:txBody>
      </p:sp>
      <p:sp>
        <p:nvSpPr>
          <p:cNvPr id="7" name="Platshållare för bildnummer 6">
            <a:extLst>
              <a:ext uri="{FF2B5EF4-FFF2-40B4-BE49-F238E27FC236}">
                <a16:creationId xmlns:a16="http://schemas.microsoft.com/office/drawing/2014/main" id="{225752B0-EC63-48B3-A8E7-E89757EA0E45}"/>
              </a:ext>
            </a:extLst>
          </p:cNvPr>
          <p:cNvSpPr>
            <a:spLocks noGrp="1"/>
          </p:cNvSpPr>
          <p:nvPr>
            <p:ph type="sldNum" sz="quarter" idx="13"/>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97528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Caption and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8" y="1268664"/>
            <a:ext cx="10657184" cy="4320576"/>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Platshållare för datum 3">
            <a:extLst>
              <a:ext uri="{FF2B5EF4-FFF2-40B4-BE49-F238E27FC236}">
                <a16:creationId xmlns:a16="http://schemas.microsoft.com/office/drawing/2014/main" id="{17BBA7E9-82CC-42E6-B5F9-4B1EE73ECC3F}"/>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5" name="Platshållare för sidfot 4">
            <a:extLst>
              <a:ext uri="{FF2B5EF4-FFF2-40B4-BE49-F238E27FC236}">
                <a16:creationId xmlns:a16="http://schemas.microsoft.com/office/drawing/2014/main" id="{2512D7AF-7E11-4AAF-A7CA-1AABE307DBC0}"/>
              </a:ext>
            </a:extLst>
          </p:cNvPr>
          <p:cNvSpPr>
            <a:spLocks noGrp="1"/>
          </p:cNvSpPr>
          <p:nvPr>
            <p:ph type="ftr" sz="quarter" idx="11"/>
          </p:nvPr>
        </p:nvSpPr>
        <p:spPr/>
        <p:txBody>
          <a:bodyPr/>
          <a:lstStyle/>
          <a:p>
            <a:r>
              <a:rPr lang="en-US"/>
              <a:t>/Name Name, Institution or similar</a:t>
            </a:r>
          </a:p>
        </p:txBody>
      </p:sp>
      <p:sp>
        <p:nvSpPr>
          <p:cNvPr id="6" name="Platshållare för bildnummer 5">
            <a:extLst>
              <a:ext uri="{FF2B5EF4-FFF2-40B4-BE49-F238E27FC236}">
                <a16:creationId xmlns:a16="http://schemas.microsoft.com/office/drawing/2014/main" id="{C11C02B3-53D2-4636-A222-D8243777DBD9}"/>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886256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8" y="620688"/>
            <a:ext cx="10657184" cy="795600"/>
          </a:xfrm>
          <a:prstGeom prst="rect">
            <a:avLst/>
          </a:prstGeom>
        </p:spPr>
        <p:txBody>
          <a:bodyPr anchor="t" anchorCtr="0"/>
          <a:lstStyle>
            <a:lvl1pPr>
              <a:defRPr/>
            </a:lvl1pPr>
          </a:lstStyle>
          <a:p>
            <a:r>
              <a:rPr lang="en-US"/>
              <a:t>Click to edit Master title style</a:t>
            </a:r>
            <a:endParaRPr lang="sv-SE" dirty="0"/>
          </a:p>
        </p:txBody>
      </p:sp>
      <p:sp>
        <p:nvSpPr>
          <p:cNvPr id="3" name="Platshållare för innehåll 2"/>
          <p:cNvSpPr>
            <a:spLocks noGrp="1"/>
          </p:cNvSpPr>
          <p:nvPr>
            <p:ph idx="1"/>
          </p:nvPr>
        </p:nvSpPr>
        <p:spPr>
          <a:xfrm>
            <a:off x="767408" y="1484688"/>
            <a:ext cx="10657184" cy="4320576"/>
          </a:xfrm>
          <a:prstGeom prst="rect">
            <a:avLst/>
          </a:prstGeo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7" name="Platshållare för datum 6">
            <a:extLst>
              <a:ext uri="{FF2B5EF4-FFF2-40B4-BE49-F238E27FC236}">
                <a16:creationId xmlns:a16="http://schemas.microsoft.com/office/drawing/2014/main" id="{D5840849-D6CE-4422-942C-F20D4F9C01FF}"/>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8" name="Platshållare för sidfot 7">
            <a:extLst>
              <a:ext uri="{FF2B5EF4-FFF2-40B4-BE49-F238E27FC236}">
                <a16:creationId xmlns:a16="http://schemas.microsoft.com/office/drawing/2014/main" id="{33EA6B1E-1BB7-4AD5-A566-F6D429031181}"/>
              </a:ext>
            </a:extLst>
          </p:cNvPr>
          <p:cNvSpPr>
            <a:spLocks noGrp="1"/>
          </p:cNvSpPr>
          <p:nvPr>
            <p:ph type="ftr" sz="quarter" idx="11"/>
          </p:nvPr>
        </p:nvSpPr>
        <p:spPr/>
        <p:txBody>
          <a:bodyPr/>
          <a:lstStyle/>
          <a:p>
            <a:r>
              <a:rPr lang="en-US"/>
              <a:t>/Name Name, Institution or similar</a:t>
            </a:r>
            <a:endParaRPr lang="en-US" dirty="0"/>
          </a:p>
        </p:txBody>
      </p:sp>
      <p:sp>
        <p:nvSpPr>
          <p:cNvPr id="9" name="Platshållare för bildnummer 8">
            <a:extLst>
              <a:ext uri="{FF2B5EF4-FFF2-40B4-BE49-F238E27FC236}">
                <a16:creationId xmlns:a16="http://schemas.microsoft.com/office/drawing/2014/main" id="{40B9346F-2EFC-40F6-9E50-17958282205A}"/>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2262753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9" name="Platshållare för innehåll 2">
            <a:extLst>
              <a:ext uri="{FF2B5EF4-FFF2-40B4-BE49-F238E27FC236}">
                <a16:creationId xmlns:a16="http://schemas.microsoft.com/office/drawing/2014/main" id="{DB1874E8-CD8D-4477-AB34-39AE347E1AE1}"/>
              </a:ext>
            </a:extLst>
          </p:cNvPr>
          <p:cNvSpPr>
            <a:spLocks noGrp="1"/>
          </p:cNvSpPr>
          <p:nvPr>
            <p:ph sz="half" idx="1"/>
          </p:nvPr>
        </p:nvSpPr>
        <p:spPr>
          <a:xfrm>
            <a:off x="767408" y="1268664"/>
            <a:ext cx="5112568"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12" name="Platshållare för innehåll 3">
            <a:extLst>
              <a:ext uri="{FF2B5EF4-FFF2-40B4-BE49-F238E27FC236}">
                <a16:creationId xmlns:a16="http://schemas.microsoft.com/office/drawing/2014/main" id="{AEB0D2F4-9137-4388-AA9F-99A084B63BF2}"/>
              </a:ext>
            </a:extLst>
          </p:cNvPr>
          <p:cNvSpPr>
            <a:spLocks noGrp="1"/>
          </p:cNvSpPr>
          <p:nvPr>
            <p:ph sz="half" idx="2"/>
          </p:nvPr>
        </p:nvSpPr>
        <p:spPr>
          <a:xfrm>
            <a:off x="6066939" y="1268664"/>
            <a:ext cx="5357653"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0A9B70A2-F404-4628-AB5A-1B65925386B2}"/>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4" name="Platshållare för sidfot 3">
            <a:extLst>
              <a:ext uri="{FF2B5EF4-FFF2-40B4-BE49-F238E27FC236}">
                <a16:creationId xmlns:a16="http://schemas.microsoft.com/office/drawing/2014/main" id="{5DA296F6-1EF3-4A44-AE9E-57573182D037}"/>
              </a:ext>
            </a:extLst>
          </p:cNvPr>
          <p:cNvSpPr>
            <a:spLocks noGrp="1"/>
          </p:cNvSpPr>
          <p:nvPr>
            <p:ph type="ftr" sz="quarter" idx="11"/>
          </p:nvPr>
        </p:nvSpPr>
        <p:spPr/>
        <p:txBody>
          <a:bodyPr/>
          <a:lstStyle/>
          <a:p>
            <a:r>
              <a:rPr lang="en-US"/>
              <a:t>/Name Name, Institution or similar</a:t>
            </a:r>
          </a:p>
        </p:txBody>
      </p:sp>
      <p:sp>
        <p:nvSpPr>
          <p:cNvPr id="8" name="Platshållare för bildnummer 7">
            <a:extLst>
              <a:ext uri="{FF2B5EF4-FFF2-40B4-BE49-F238E27FC236}">
                <a16:creationId xmlns:a16="http://schemas.microsoft.com/office/drawing/2014/main" id="{CF13435F-05FD-4477-9042-703026F7816B}"/>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563041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Caption and Text">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10657184" cy="795600"/>
          </a:xfrm>
          <a:prstGeom prst="rect">
            <a:avLst/>
          </a:prstGeom>
        </p:spPr>
        <p:txBody>
          <a:bodyPr anchor="t" anchorCtr="0"/>
          <a:lstStyle>
            <a:lvl1pPr>
              <a:defRPr/>
            </a:lvl1pPr>
          </a:lstStyle>
          <a:p>
            <a:r>
              <a:rPr lang="en-US" dirty="0"/>
              <a:t>Click to edit Master title style</a:t>
            </a:r>
            <a:endParaRPr lang="sv-SE" dirty="0"/>
          </a:p>
        </p:txBody>
      </p:sp>
      <p:sp>
        <p:nvSpPr>
          <p:cNvPr id="3" name="Platshållare för innehåll 2"/>
          <p:cNvSpPr>
            <a:spLocks noGrp="1"/>
          </p:cNvSpPr>
          <p:nvPr>
            <p:ph idx="1"/>
          </p:nvPr>
        </p:nvSpPr>
        <p:spPr>
          <a:xfrm>
            <a:off x="767408" y="1268664"/>
            <a:ext cx="10657184" cy="4320576"/>
          </a:xfrm>
          <a:prstGeom prst="rect">
            <a:avLst/>
          </a:prstGeom>
        </p:spPr>
        <p:txBody>
          <a:bodyPr/>
          <a:lstStyle>
            <a:lvl1pPr marL="2117" indent="-2117">
              <a:lnSpc>
                <a:spcPts val="3467"/>
              </a:lnSpc>
              <a:buNone/>
              <a:defRPr/>
            </a:lvl1pPr>
            <a:lvl2pPr>
              <a:buNone/>
              <a:defRPr/>
            </a:lvl2pPr>
            <a:lvl3pPr>
              <a:buNone/>
              <a:defRPr/>
            </a:lvl3pPr>
            <a:lvl4pPr>
              <a:buNone/>
              <a:defRPr/>
            </a:lvl4pPr>
            <a:lvl5pPr>
              <a:buNone/>
              <a:defRPr/>
            </a:lvl5pPr>
          </a:lstStyle>
          <a:p>
            <a:pPr lvl="0"/>
            <a:r>
              <a:rPr lang="en-US" dirty="0"/>
              <a:t>Click to edit Master text styles</a:t>
            </a:r>
          </a:p>
        </p:txBody>
      </p:sp>
      <p:sp>
        <p:nvSpPr>
          <p:cNvPr id="4" name="Platshållare för datum 3">
            <a:extLst>
              <a:ext uri="{FF2B5EF4-FFF2-40B4-BE49-F238E27FC236}">
                <a16:creationId xmlns:a16="http://schemas.microsoft.com/office/drawing/2014/main" id="{419C58DE-F91C-4B58-8316-500239B67EDC}"/>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5" name="Platshållare för sidfot 4">
            <a:extLst>
              <a:ext uri="{FF2B5EF4-FFF2-40B4-BE49-F238E27FC236}">
                <a16:creationId xmlns:a16="http://schemas.microsoft.com/office/drawing/2014/main" id="{7FA008C1-FD9B-463C-906C-9E953382C344}"/>
              </a:ext>
            </a:extLst>
          </p:cNvPr>
          <p:cNvSpPr>
            <a:spLocks noGrp="1"/>
          </p:cNvSpPr>
          <p:nvPr>
            <p:ph type="ftr" sz="quarter" idx="11"/>
          </p:nvPr>
        </p:nvSpPr>
        <p:spPr/>
        <p:txBody>
          <a:bodyPr/>
          <a:lstStyle/>
          <a:p>
            <a:r>
              <a:rPr lang="en-US"/>
              <a:t>/Name Name, Institution or similar</a:t>
            </a:r>
          </a:p>
        </p:txBody>
      </p:sp>
      <p:sp>
        <p:nvSpPr>
          <p:cNvPr id="6" name="Platshållare för bildnummer 5">
            <a:extLst>
              <a:ext uri="{FF2B5EF4-FFF2-40B4-BE49-F238E27FC236}">
                <a16:creationId xmlns:a16="http://schemas.microsoft.com/office/drawing/2014/main" id="{42168477-52B0-4A2D-85C3-E6C1D597D412}"/>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324055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Rubrik 1"/>
          <p:cNvSpPr>
            <a:spLocks noGrp="1"/>
          </p:cNvSpPr>
          <p:nvPr>
            <p:ph type="title"/>
          </p:nvPr>
        </p:nvSpPr>
        <p:spPr>
          <a:xfrm>
            <a:off x="767408" y="404664"/>
            <a:ext cx="6254400" cy="795600"/>
          </a:xfrm>
          <a:prstGeom prst="rect">
            <a:avLst/>
          </a:prstGeom>
        </p:spPr>
        <p:txBody>
          <a:bodyPr anchor="t" anchorCtr="0"/>
          <a:lstStyle>
            <a:lvl1pPr>
              <a:defRPr/>
            </a:lvl1pPr>
          </a:lstStyle>
          <a:p>
            <a:r>
              <a:rPr lang="en-US" dirty="0"/>
              <a:t>Click to edit Master title style</a:t>
            </a:r>
            <a:endParaRPr lang="sv-SE" dirty="0"/>
          </a:p>
        </p:txBody>
      </p:sp>
      <p:sp>
        <p:nvSpPr>
          <p:cNvPr id="4" name="Platshållare för innehåll 3"/>
          <p:cNvSpPr>
            <a:spLocks noGrp="1"/>
          </p:cNvSpPr>
          <p:nvPr>
            <p:ph sz="half" idx="2"/>
          </p:nvPr>
        </p:nvSpPr>
        <p:spPr>
          <a:xfrm>
            <a:off x="767408" y="1268664"/>
            <a:ext cx="6254400" cy="4320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Platshållare för innehåll 5"/>
          <p:cNvSpPr>
            <a:spLocks noGrp="1"/>
          </p:cNvSpPr>
          <p:nvPr>
            <p:ph sz="quarter" idx="4"/>
          </p:nvPr>
        </p:nvSpPr>
        <p:spPr>
          <a:xfrm>
            <a:off x="7204208" y="422664"/>
            <a:ext cx="4080000" cy="5166576"/>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1DA92919-E421-4324-9FFE-D0FA2CB0625F}"/>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5" name="Platshållare för sidfot 4">
            <a:extLst>
              <a:ext uri="{FF2B5EF4-FFF2-40B4-BE49-F238E27FC236}">
                <a16:creationId xmlns:a16="http://schemas.microsoft.com/office/drawing/2014/main" id="{F8871409-5FD8-4B30-8DC5-0B21015BA05A}"/>
              </a:ext>
            </a:extLst>
          </p:cNvPr>
          <p:cNvSpPr>
            <a:spLocks noGrp="1"/>
          </p:cNvSpPr>
          <p:nvPr>
            <p:ph type="ftr" sz="quarter" idx="11"/>
          </p:nvPr>
        </p:nvSpPr>
        <p:spPr/>
        <p:txBody>
          <a:bodyPr/>
          <a:lstStyle/>
          <a:p>
            <a:r>
              <a:rPr lang="en-US"/>
              <a:t>/Name Name, Institution or similar</a:t>
            </a:r>
          </a:p>
        </p:txBody>
      </p:sp>
      <p:sp>
        <p:nvSpPr>
          <p:cNvPr id="7" name="Platshållare för bildnummer 6">
            <a:extLst>
              <a:ext uri="{FF2B5EF4-FFF2-40B4-BE49-F238E27FC236}">
                <a16:creationId xmlns:a16="http://schemas.microsoft.com/office/drawing/2014/main" id="{15D3FCCC-E456-4BE9-ABD3-C62C6054B3F6}"/>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0557135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767408" y="404664"/>
            <a:ext cx="10657184" cy="5184576"/>
          </a:xfrm>
          <a:prstGeom prst="rect">
            <a:avLst/>
          </a:prstGeo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Platshållare för datum 5">
            <a:extLst>
              <a:ext uri="{FF2B5EF4-FFF2-40B4-BE49-F238E27FC236}">
                <a16:creationId xmlns:a16="http://schemas.microsoft.com/office/drawing/2014/main" id="{BA0872AB-182B-472C-ADBD-7404FFF9B0B6}"/>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7" name="Platshållare för sidfot 6">
            <a:extLst>
              <a:ext uri="{FF2B5EF4-FFF2-40B4-BE49-F238E27FC236}">
                <a16:creationId xmlns:a16="http://schemas.microsoft.com/office/drawing/2014/main" id="{CB833976-CC25-4671-9881-293853BBD992}"/>
              </a:ext>
            </a:extLst>
          </p:cNvPr>
          <p:cNvSpPr>
            <a:spLocks noGrp="1"/>
          </p:cNvSpPr>
          <p:nvPr>
            <p:ph type="ftr" sz="quarter" idx="11"/>
          </p:nvPr>
        </p:nvSpPr>
        <p:spPr/>
        <p:txBody>
          <a:bodyPr/>
          <a:lstStyle/>
          <a:p>
            <a:r>
              <a:rPr lang="en-US"/>
              <a:t>/Name Name, Institution or similar</a:t>
            </a:r>
          </a:p>
        </p:txBody>
      </p:sp>
      <p:sp>
        <p:nvSpPr>
          <p:cNvPr id="8" name="Platshållare för bildnummer 7">
            <a:extLst>
              <a:ext uri="{FF2B5EF4-FFF2-40B4-BE49-F238E27FC236}">
                <a16:creationId xmlns:a16="http://schemas.microsoft.com/office/drawing/2014/main" id="{21D45E4F-E2BD-4B30-BDF7-1DAD5230FD6C}"/>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7838446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2" name="Rubrik 1" hidden="1">
            <a:extLst>
              <a:ext uri="{FF2B5EF4-FFF2-40B4-BE49-F238E27FC236}">
                <a16:creationId xmlns:a16="http://schemas.microsoft.com/office/drawing/2014/main" id="{6B25D542-6692-4905-AF75-62F23BEC13FB}"/>
              </a:ext>
            </a:extLst>
          </p:cNvPr>
          <p:cNvSpPr>
            <a:spLocks noGrp="1"/>
          </p:cNvSpPr>
          <p:nvPr>
            <p:ph type="title" hasCustomPrompt="1"/>
          </p:nvPr>
        </p:nvSpPr>
        <p:spPr/>
        <p:txBody>
          <a:bodyPr/>
          <a:lstStyle/>
          <a:p>
            <a:r>
              <a:rPr lang="sv-SE" sz="1800" dirty="0">
                <a:effectLst/>
                <a:latin typeface="Calibri" panose="020F0502020204030204" pitchFamily="34" charset="0"/>
              </a:rPr>
              <a:t>Blank layout page</a:t>
            </a:r>
            <a:endParaRPr lang="sv-SE" dirty="0"/>
          </a:p>
        </p:txBody>
      </p:sp>
      <p:sp>
        <p:nvSpPr>
          <p:cNvPr id="8" name="Platshållare för datum 7">
            <a:extLst>
              <a:ext uri="{FF2B5EF4-FFF2-40B4-BE49-F238E27FC236}">
                <a16:creationId xmlns:a16="http://schemas.microsoft.com/office/drawing/2014/main" id="{86B1059F-99D5-4531-B796-5203C716C9A3}"/>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9" name="Platshållare för sidfot 8">
            <a:extLst>
              <a:ext uri="{FF2B5EF4-FFF2-40B4-BE49-F238E27FC236}">
                <a16:creationId xmlns:a16="http://schemas.microsoft.com/office/drawing/2014/main" id="{1423A9BF-C3ED-4571-BE82-2D360D3DBF93}"/>
              </a:ext>
            </a:extLst>
          </p:cNvPr>
          <p:cNvSpPr>
            <a:spLocks noGrp="1"/>
          </p:cNvSpPr>
          <p:nvPr>
            <p:ph type="ftr" sz="quarter" idx="11"/>
          </p:nvPr>
        </p:nvSpPr>
        <p:spPr/>
        <p:txBody>
          <a:bodyPr/>
          <a:lstStyle/>
          <a:p>
            <a:r>
              <a:rPr lang="en-US"/>
              <a:t>/Name Name, Institution or similar</a:t>
            </a:r>
          </a:p>
        </p:txBody>
      </p:sp>
      <p:sp>
        <p:nvSpPr>
          <p:cNvPr id="10" name="Platshållare för bildnummer 9">
            <a:extLst>
              <a:ext uri="{FF2B5EF4-FFF2-40B4-BE49-F238E27FC236}">
                <a16:creationId xmlns:a16="http://schemas.microsoft.com/office/drawing/2014/main" id="{B1018F30-403F-4134-B688-AEAC96C31E78}"/>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0118321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A23A2B4A-C954-4D95-9C06-0147B27C1459}" type="slidenum">
              <a:t>‹#›</a:t>
            </a:fld>
            <a:endParaRPr/>
          </a:p>
        </p:txBody>
      </p:sp>
      <p:sp>
        <p:nvSpPr>
          <p:cNvPr id="4" name="PlaceHolder 3"/>
          <p:cNvSpPr>
            <a:spLocks noGrp="1"/>
          </p:cNvSpPr>
          <p:nvPr>
            <p:ph type="dt" idx="3"/>
          </p:nvPr>
        </p:nvSpPr>
        <p:spPr/>
        <p:txBody>
          <a:bodyPr/>
          <a:lstStyle/>
          <a:p>
            <a:endParaRPr/>
          </a:p>
        </p:txBody>
      </p:sp>
    </p:spTree>
    <p:extLst>
      <p:ext uri="{BB962C8B-B14F-4D97-AF65-F5344CB8AC3E}">
        <p14:creationId xmlns:p14="http://schemas.microsoft.com/office/powerpoint/2010/main" val="31870618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C8BC7-ED10-4475-3061-C8EFDD9A28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E"/>
          </a:p>
        </p:txBody>
      </p:sp>
      <p:sp>
        <p:nvSpPr>
          <p:cNvPr id="3" name="Subtitle 2">
            <a:extLst>
              <a:ext uri="{FF2B5EF4-FFF2-40B4-BE49-F238E27FC236}">
                <a16:creationId xmlns:a16="http://schemas.microsoft.com/office/drawing/2014/main" id="{9056A941-4902-1666-7262-95AC975F1C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E"/>
          </a:p>
        </p:txBody>
      </p:sp>
      <p:sp>
        <p:nvSpPr>
          <p:cNvPr id="4" name="Date Placeholder 3">
            <a:extLst>
              <a:ext uri="{FF2B5EF4-FFF2-40B4-BE49-F238E27FC236}">
                <a16:creationId xmlns:a16="http://schemas.microsoft.com/office/drawing/2014/main" id="{93221322-28F8-FB81-A7C9-3B3F00B20701}"/>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94E4459B-E18C-E03F-9DC2-F718D1599F15}"/>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640F22A2-FFF6-A08C-CC23-75E33FAF0DBD}"/>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18577639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18540-C12B-17BE-F368-F5D34966F60C}"/>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D8492CA7-5047-9423-F431-5935020D8E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1471CEDD-873D-5D4D-587F-9D2940E5B9B9}"/>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DB007A20-CA18-16B7-7BB3-DFEC2C9400BA}"/>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158B9978-266B-D2EF-7D39-9B5E14BFA1EC}"/>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12292077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527AC-6D93-54CF-F7DA-0B95BA65EA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E"/>
          </a:p>
        </p:txBody>
      </p:sp>
      <p:sp>
        <p:nvSpPr>
          <p:cNvPr id="3" name="Text Placeholder 2">
            <a:extLst>
              <a:ext uri="{FF2B5EF4-FFF2-40B4-BE49-F238E27FC236}">
                <a16:creationId xmlns:a16="http://schemas.microsoft.com/office/drawing/2014/main" id="{0F71DD1F-73E6-8545-BD4E-08EE40F668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74C317-C2CE-57F1-9F59-D89FE5939E01}"/>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BDF556C6-2526-FCF0-61B9-9EE0162AD590}"/>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23F6987A-9D91-25B0-E776-D242865E9BF3}"/>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5598552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4EE4B-1D67-2B78-6EAE-91974007B4E9}"/>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7471A1A1-2B0E-C95B-3237-B4722997AD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Content Placeholder 3">
            <a:extLst>
              <a:ext uri="{FF2B5EF4-FFF2-40B4-BE49-F238E27FC236}">
                <a16:creationId xmlns:a16="http://schemas.microsoft.com/office/drawing/2014/main" id="{D6A35087-F2EA-1C3D-21F8-C75B7F30CF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Date Placeholder 4">
            <a:extLst>
              <a:ext uri="{FF2B5EF4-FFF2-40B4-BE49-F238E27FC236}">
                <a16:creationId xmlns:a16="http://schemas.microsoft.com/office/drawing/2014/main" id="{E1D30E5C-2F81-CECC-2CC6-1A8FE83B9A6E}"/>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6" name="Footer Placeholder 5">
            <a:extLst>
              <a:ext uri="{FF2B5EF4-FFF2-40B4-BE49-F238E27FC236}">
                <a16:creationId xmlns:a16="http://schemas.microsoft.com/office/drawing/2014/main" id="{D0E059B7-1308-5469-FB11-6C9614021934}"/>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C654F4AC-15CA-6143-CFDE-56C33C74D353}"/>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1132322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ubrik 1"/>
          <p:cNvSpPr>
            <a:spLocks noGrp="1"/>
          </p:cNvSpPr>
          <p:nvPr>
            <p:ph type="title"/>
          </p:nvPr>
        </p:nvSpPr>
        <p:spPr>
          <a:xfrm>
            <a:off x="767407" y="620688"/>
            <a:ext cx="10666619" cy="795600"/>
          </a:xfrm>
          <a:prstGeom prst="rect">
            <a:avLst/>
          </a:prstGeom>
        </p:spPr>
        <p:txBody>
          <a:bodyPr anchor="t" anchorCtr="0"/>
          <a:lstStyle>
            <a:lvl1pPr>
              <a:defRPr/>
            </a:lvl1pPr>
          </a:lstStyle>
          <a:p>
            <a:r>
              <a:rPr lang="en-US"/>
              <a:t>Click to edit Master title style</a:t>
            </a:r>
            <a:endParaRPr lang="sv-SE" dirty="0"/>
          </a:p>
        </p:txBody>
      </p:sp>
      <p:sp>
        <p:nvSpPr>
          <p:cNvPr id="3" name="Platshållare för innehåll 2"/>
          <p:cNvSpPr>
            <a:spLocks noGrp="1"/>
          </p:cNvSpPr>
          <p:nvPr>
            <p:ph sz="half" idx="1"/>
          </p:nvPr>
        </p:nvSpPr>
        <p:spPr>
          <a:xfrm>
            <a:off x="759600" y="1526400"/>
            <a:ext cx="5198400"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4" name="Platshållare för innehåll 3"/>
          <p:cNvSpPr>
            <a:spLocks noGrp="1"/>
          </p:cNvSpPr>
          <p:nvPr>
            <p:ph sz="half" idx="2" hasCustomPrompt="1"/>
          </p:nvPr>
        </p:nvSpPr>
        <p:spPr>
          <a:xfrm>
            <a:off x="6195600" y="1526400"/>
            <a:ext cx="5198400" cy="4320576"/>
          </a:xfrm>
          <a:prstGeom prst="rect">
            <a:avLst/>
          </a:prstGeom>
        </p:spPr>
        <p:txBody>
          <a:bodyPr/>
          <a:lstStyle>
            <a:lvl1pPr>
              <a:defRPr sz="2400"/>
            </a:lvl1pPr>
            <a:lvl2pPr>
              <a:defRPr sz="1867"/>
            </a:lvl2pPr>
            <a:lvl3pPr>
              <a:defRPr sz="1333"/>
            </a:lvl3pPr>
            <a:lvl4pPr>
              <a:defRPr sz="1067"/>
            </a:lvl4pPr>
            <a:lvl5pPr>
              <a:defRPr sz="1067"/>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endParaRPr lang="sv-SE" dirty="0"/>
          </a:p>
        </p:txBody>
      </p:sp>
      <p:sp>
        <p:nvSpPr>
          <p:cNvPr id="8" name="Platshållare för datum 7">
            <a:extLst>
              <a:ext uri="{FF2B5EF4-FFF2-40B4-BE49-F238E27FC236}">
                <a16:creationId xmlns:a16="http://schemas.microsoft.com/office/drawing/2014/main" id="{2ED38748-C60D-47E5-A7B1-3A87870A042B}"/>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9" name="Platshållare för sidfot 8">
            <a:extLst>
              <a:ext uri="{FF2B5EF4-FFF2-40B4-BE49-F238E27FC236}">
                <a16:creationId xmlns:a16="http://schemas.microsoft.com/office/drawing/2014/main" id="{E3A8C15B-C94E-4BD9-AA36-24E1D983310C}"/>
              </a:ext>
            </a:extLst>
          </p:cNvPr>
          <p:cNvSpPr>
            <a:spLocks noGrp="1"/>
          </p:cNvSpPr>
          <p:nvPr>
            <p:ph type="ftr" sz="quarter" idx="11"/>
          </p:nvPr>
        </p:nvSpPr>
        <p:spPr/>
        <p:txBody>
          <a:bodyPr/>
          <a:lstStyle/>
          <a:p>
            <a:r>
              <a:rPr lang="en-US"/>
              <a:t>/Name Name, Institution or similar</a:t>
            </a:r>
            <a:endParaRPr lang="en-US" dirty="0"/>
          </a:p>
        </p:txBody>
      </p:sp>
      <p:sp>
        <p:nvSpPr>
          <p:cNvPr id="10" name="Platshållare för bildnummer 9">
            <a:extLst>
              <a:ext uri="{FF2B5EF4-FFF2-40B4-BE49-F238E27FC236}">
                <a16:creationId xmlns:a16="http://schemas.microsoft.com/office/drawing/2014/main" id="{CD2B1A8B-4051-47FE-97E1-97376A3F9B6A}"/>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3560221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AB5BD-A101-8CBD-7D63-EB6332782034}"/>
              </a:ext>
            </a:extLst>
          </p:cNvPr>
          <p:cNvSpPr>
            <a:spLocks noGrp="1"/>
          </p:cNvSpPr>
          <p:nvPr>
            <p:ph type="title"/>
          </p:nvPr>
        </p:nvSpPr>
        <p:spPr>
          <a:xfrm>
            <a:off x="839788" y="365125"/>
            <a:ext cx="10515600" cy="1325563"/>
          </a:xfrm>
        </p:spPr>
        <p:txBody>
          <a:bodyPr/>
          <a:lstStyle/>
          <a:p>
            <a:r>
              <a:rPr lang="en-US"/>
              <a:t>Click to edit Master title style</a:t>
            </a:r>
            <a:endParaRPr lang="en-SE"/>
          </a:p>
        </p:txBody>
      </p:sp>
      <p:sp>
        <p:nvSpPr>
          <p:cNvPr id="3" name="Text Placeholder 2">
            <a:extLst>
              <a:ext uri="{FF2B5EF4-FFF2-40B4-BE49-F238E27FC236}">
                <a16:creationId xmlns:a16="http://schemas.microsoft.com/office/drawing/2014/main" id="{4F47ABD2-A681-54E6-124F-80526ECD49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97C5A4-C556-965C-199D-392DC3F2DB1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Text Placeholder 4">
            <a:extLst>
              <a:ext uri="{FF2B5EF4-FFF2-40B4-BE49-F238E27FC236}">
                <a16:creationId xmlns:a16="http://schemas.microsoft.com/office/drawing/2014/main" id="{F18261B9-A97E-BA7B-D67C-41D173A36F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45E372-E999-940B-6D48-F618F7EC7B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7" name="Date Placeholder 6">
            <a:extLst>
              <a:ext uri="{FF2B5EF4-FFF2-40B4-BE49-F238E27FC236}">
                <a16:creationId xmlns:a16="http://schemas.microsoft.com/office/drawing/2014/main" id="{811400C1-0BB0-36E5-2EB6-C80E39C3F380}"/>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8" name="Footer Placeholder 7">
            <a:extLst>
              <a:ext uri="{FF2B5EF4-FFF2-40B4-BE49-F238E27FC236}">
                <a16:creationId xmlns:a16="http://schemas.microsoft.com/office/drawing/2014/main" id="{830BD90C-62BE-61EB-D32A-5430E1AAC69B}"/>
              </a:ext>
            </a:extLst>
          </p:cNvPr>
          <p:cNvSpPr>
            <a:spLocks noGrp="1"/>
          </p:cNvSpPr>
          <p:nvPr>
            <p:ph type="ftr" sz="quarter" idx="11"/>
          </p:nvPr>
        </p:nvSpPr>
        <p:spPr/>
        <p:txBody>
          <a:bodyPr/>
          <a:lstStyle/>
          <a:p>
            <a:endParaRPr lang="en-SE"/>
          </a:p>
        </p:txBody>
      </p:sp>
      <p:sp>
        <p:nvSpPr>
          <p:cNvPr id="9" name="Slide Number Placeholder 8">
            <a:extLst>
              <a:ext uri="{FF2B5EF4-FFF2-40B4-BE49-F238E27FC236}">
                <a16:creationId xmlns:a16="http://schemas.microsoft.com/office/drawing/2014/main" id="{28734E01-7D65-A765-281E-E10276BD8627}"/>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27536254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FFBC0-5A2E-32E8-2CC8-9D86D8FF2050}"/>
              </a:ext>
            </a:extLst>
          </p:cNvPr>
          <p:cNvSpPr>
            <a:spLocks noGrp="1"/>
          </p:cNvSpPr>
          <p:nvPr>
            <p:ph type="title"/>
          </p:nvPr>
        </p:nvSpPr>
        <p:spPr/>
        <p:txBody>
          <a:bodyPr/>
          <a:lstStyle/>
          <a:p>
            <a:r>
              <a:rPr lang="en-US"/>
              <a:t>Click to edit Master title style</a:t>
            </a:r>
            <a:endParaRPr lang="en-SE"/>
          </a:p>
        </p:txBody>
      </p:sp>
      <p:sp>
        <p:nvSpPr>
          <p:cNvPr id="3" name="Date Placeholder 2">
            <a:extLst>
              <a:ext uri="{FF2B5EF4-FFF2-40B4-BE49-F238E27FC236}">
                <a16:creationId xmlns:a16="http://schemas.microsoft.com/office/drawing/2014/main" id="{A9785B55-F46E-11CA-3B62-883DB664BD65}"/>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4" name="Footer Placeholder 3">
            <a:extLst>
              <a:ext uri="{FF2B5EF4-FFF2-40B4-BE49-F238E27FC236}">
                <a16:creationId xmlns:a16="http://schemas.microsoft.com/office/drawing/2014/main" id="{2616CBE5-7814-4BEF-4189-714058FA83D8}"/>
              </a:ext>
            </a:extLst>
          </p:cNvPr>
          <p:cNvSpPr>
            <a:spLocks noGrp="1"/>
          </p:cNvSpPr>
          <p:nvPr>
            <p:ph type="ftr" sz="quarter" idx="11"/>
          </p:nvPr>
        </p:nvSpPr>
        <p:spPr/>
        <p:txBody>
          <a:bodyPr/>
          <a:lstStyle/>
          <a:p>
            <a:endParaRPr lang="en-SE"/>
          </a:p>
        </p:txBody>
      </p:sp>
      <p:sp>
        <p:nvSpPr>
          <p:cNvPr id="5" name="Slide Number Placeholder 4">
            <a:extLst>
              <a:ext uri="{FF2B5EF4-FFF2-40B4-BE49-F238E27FC236}">
                <a16:creationId xmlns:a16="http://schemas.microsoft.com/office/drawing/2014/main" id="{65D24E28-4D17-426D-BCE4-FE2C42A7364D}"/>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38350670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F17D85-F048-4CB5-8105-B97992DE367D}"/>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3" name="Footer Placeholder 2">
            <a:extLst>
              <a:ext uri="{FF2B5EF4-FFF2-40B4-BE49-F238E27FC236}">
                <a16:creationId xmlns:a16="http://schemas.microsoft.com/office/drawing/2014/main" id="{1788545E-EA7C-3EE2-4DC8-4DA34E4E7BFE}"/>
              </a:ext>
            </a:extLst>
          </p:cNvPr>
          <p:cNvSpPr>
            <a:spLocks noGrp="1"/>
          </p:cNvSpPr>
          <p:nvPr>
            <p:ph type="ftr" sz="quarter" idx="11"/>
          </p:nvPr>
        </p:nvSpPr>
        <p:spPr/>
        <p:txBody>
          <a:bodyPr/>
          <a:lstStyle/>
          <a:p>
            <a:endParaRPr lang="en-SE"/>
          </a:p>
        </p:txBody>
      </p:sp>
      <p:sp>
        <p:nvSpPr>
          <p:cNvPr id="4" name="Slide Number Placeholder 3">
            <a:extLst>
              <a:ext uri="{FF2B5EF4-FFF2-40B4-BE49-F238E27FC236}">
                <a16:creationId xmlns:a16="http://schemas.microsoft.com/office/drawing/2014/main" id="{C52D8374-550D-9B00-2BF9-044A4E1E781D}"/>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14541750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1782C-8566-0DED-9E21-FFFD733590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Content Placeholder 2">
            <a:extLst>
              <a:ext uri="{FF2B5EF4-FFF2-40B4-BE49-F238E27FC236}">
                <a16:creationId xmlns:a16="http://schemas.microsoft.com/office/drawing/2014/main" id="{EB6F4B81-3020-A479-5B09-D7C63AC48A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Text Placeholder 3">
            <a:extLst>
              <a:ext uri="{FF2B5EF4-FFF2-40B4-BE49-F238E27FC236}">
                <a16:creationId xmlns:a16="http://schemas.microsoft.com/office/drawing/2014/main" id="{FB52BECE-49EE-ED5A-5657-4E17ED92F0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BA9F89-AE22-C01C-8DFE-CB6E4888C71D}"/>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6" name="Footer Placeholder 5">
            <a:extLst>
              <a:ext uri="{FF2B5EF4-FFF2-40B4-BE49-F238E27FC236}">
                <a16:creationId xmlns:a16="http://schemas.microsoft.com/office/drawing/2014/main" id="{25D205A8-A890-3CC6-474B-AAB6BCD5BE8F}"/>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579211F2-A0DE-69E1-3453-D92F105514F3}"/>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21569117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F2435-8129-19C4-6B0D-3F5504FA61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Picture Placeholder 2">
            <a:extLst>
              <a:ext uri="{FF2B5EF4-FFF2-40B4-BE49-F238E27FC236}">
                <a16:creationId xmlns:a16="http://schemas.microsoft.com/office/drawing/2014/main" id="{B5B753F4-BD01-7507-ABB9-3CEDC5431A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E"/>
          </a:p>
        </p:txBody>
      </p:sp>
      <p:sp>
        <p:nvSpPr>
          <p:cNvPr id="4" name="Text Placeholder 3">
            <a:extLst>
              <a:ext uri="{FF2B5EF4-FFF2-40B4-BE49-F238E27FC236}">
                <a16:creationId xmlns:a16="http://schemas.microsoft.com/office/drawing/2014/main" id="{543DC62D-7382-FED1-3C85-08D47D631A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029190-699D-BABB-4A05-C9E5114C92D3}"/>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6" name="Footer Placeholder 5">
            <a:extLst>
              <a:ext uri="{FF2B5EF4-FFF2-40B4-BE49-F238E27FC236}">
                <a16:creationId xmlns:a16="http://schemas.microsoft.com/office/drawing/2014/main" id="{8AC5450A-74CC-FC53-B6B1-5AB2C6512747}"/>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79060397-34EC-874E-7F75-8FB1FB99BDA6}"/>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30690448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FE2EC-2B05-F9B1-C293-4D61B5128B66}"/>
              </a:ext>
            </a:extLst>
          </p:cNvPr>
          <p:cNvSpPr>
            <a:spLocks noGrp="1"/>
          </p:cNvSpPr>
          <p:nvPr>
            <p:ph type="title"/>
          </p:nvPr>
        </p:nvSpPr>
        <p:spPr/>
        <p:txBody>
          <a:bodyPr/>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43674FE2-2FE1-D0CA-ADFC-8EABFC0C0FA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377118A8-CCAC-2E03-A900-33C2CCCC57F4}"/>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24B5F0CC-E8B2-6677-AB41-9D80FE0CE6CF}"/>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0C98E246-7625-45F9-EDF2-8D632FA7BC59}"/>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28386885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2CB2BE-16D7-23DB-80C6-40B859A6B5B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54408A04-4251-4EAE-85CB-D3FA9974F9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35E04B8E-D6D4-CD0C-627B-6907C006995B}"/>
              </a:ext>
            </a:extLst>
          </p:cNvPr>
          <p:cNvSpPr>
            <a:spLocks noGrp="1"/>
          </p:cNvSpPr>
          <p:nvPr>
            <p:ph type="dt" sz="half" idx="10"/>
          </p:nvPr>
        </p:nvSpPr>
        <p:spPr/>
        <p:txBody>
          <a:body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010A222F-9B74-BF24-0994-EF0D13B399C9}"/>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3C8226AA-4EB4-8ED7-D76D-784F2635B741}"/>
              </a:ext>
            </a:extLst>
          </p:cNvPr>
          <p:cNvSpPr>
            <a:spLocks noGrp="1"/>
          </p:cNvSpPr>
          <p:nvPr>
            <p:ph type="sldNum" sz="quarter" idx="12"/>
          </p:nvPr>
        </p:nvSpPr>
        <p:spPr/>
        <p:txBody>
          <a:bodyPr/>
          <a:lstStyle/>
          <a:p>
            <a:fld id="{A8C02008-9410-403C-BB5F-8C2ABFA16700}" type="slidenum">
              <a:rPr lang="en-SE" smtClean="0"/>
              <a:t>‹#›</a:t>
            </a:fld>
            <a:endParaRPr lang="en-SE"/>
          </a:p>
        </p:txBody>
      </p:sp>
    </p:spTree>
    <p:extLst>
      <p:ext uri="{BB962C8B-B14F-4D97-AF65-F5344CB8AC3E}">
        <p14:creationId xmlns:p14="http://schemas.microsoft.com/office/powerpoint/2010/main" val="35260553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A23A2B4A-C954-4D95-9C06-0147B27C1459}" type="slidenum">
              <a:t>‹#›</a:t>
            </a:fld>
            <a:endParaRPr/>
          </a:p>
        </p:txBody>
      </p:sp>
      <p:sp>
        <p:nvSpPr>
          <p:cNvPr id="4" name="PlaceHolder 3"/>
          <p:cNvSpPr>
            <a:spLocks noGrp="1"/>
          </p:cNvSpPr>
          <p:nvPr>
            <p:ph type="dt" idx="3"/>
          </p:nvPr>
        </p:nvSpPr>
        <p:spPr/>
        <p:txBody>
          <a:bodyPr/>
          <a:lstStyle/>
          <a:p>
            <a:endParaRPr/>
          </a:p>
        </p:txBody>
      </p:sp>
    </p:spTree>
    <p:extLst>
      <p:ext uri="{BB962C8B-B14F-4D97-AF65-F5344CB8AC3E}">
        <p14:creationId xmlns:p14="http://schemas.microsoft.com/office/powerpoint/2010/main" val="12379056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47"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FFFFFF"/>
              </a:solidFill>
              <a:latin typeface="Calibri"/>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DA2AE8A7-C30C-4145-91F1-D7FEEA87B4FD}" type="slidenum">
              <a:t>‹#›</a:t>
            </a:fld>
            <a:endParaRPr/>
          </a:p>
        </p:txBody>
      </p:sp>
      <p:sp>
        <p:nvSpPr>
          <p:cNvPr id="6" name="PlaceHolder 5"/>
          <p:cNvSpPr>
            <a:spLocks noGrp="1"/>
          </p:cNvSpPr>
          <p:nvPr>
            <p:ph type="dt" idx="3"/>
          </p:nvPr>
        </p:nvSpPr>
        <p:spPr/>
        <p:txBody>
          <a:bodyPr/>
          <a:lstStyle/>
          <a:p>
            <a:endParaRPr/>
          </a:p>
        </p:txBody>
      </p:sp>
    </p:spTree>
    <p:extLst>
      <p:ext uri="{BB962C8B-B14F-4D97-AF65-F5344CB8AC3E}">
        <p14:creationId xmlns:p14="http://schemas.microsoft.com/office/powerpoint/2010/main" val="35310672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49"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875512CB-442B-4B3E-B55B-D5B0B6EA34EF}" type="slidenum">
              <a:t>‹#›</a:t>
            </a:fld>
            <a:endParaRPr/>
          </a:p>
        </p:txBody>
      </p:sp>
      <p:sp>
        <p:nvSpPr>
          <p:cNvPr id="6" name="PlaceHolder 5"/>
          <p:cNvSpPr>
            <a:spLocks noGrp="1"/>
          </p:cNvSpPr>
          <p:nvPr>
            <p:ph type="dt" idx="3"/>
          </p:nvPr>
        </p:nvSpPr>
        <p:spPr/>
        <p:txBody>
          <a:bodyPr/>
          <a:lstStyle/>
          <a:p>
            <a:endParaRPr/>
          </a:p>
        </p:txBody>
      </p:sp>
    </p:spTree>
    <p:extLst>
      <p:ext uri="{BB962C8B-B14F-4D97-AF65-F5344CB8AC3E}">
        <p14:creationId xmlns:p14="http://schemas.microsoft.com/office/powerpoint/2010/main" val="1250738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aption and Text">
    <p:spTree>
      <p:nvGrpSpPr>
        <p:cNvPr id="1" name=""/>
        <p:cNvGrpSpPr/>
        <p:nvPr/>
      </p:nvGrpSpPr>
      <p:grpSpPr>
        <a:xfrm>
          <a:off x="0" y="0"/>
          <a:ext cx="0" cy="0"/>
          <a:chOff x="0" y="0"/>
          <a:chExt cx="0" cy="0"/>
        </a:xfrm>
      </p:grpSpPr>
      <p:sp>
        <p:nvSpPr>
          <p:cNvPr id="2" name="Rubrik 1"/>
          <p:cNvSpPr>
            <a:spLocks noGrp="1"/>
          </p:cNvSpPr>
          <p:nvPr>
            <p:ph type="title"/>
          </p:nvPr>
        </p:nvSpPr>
        <p:spPr>
          <a:xfrm>
            <a:off x="767408" y="620688"/>
            <a:ext cx="10657184" cy="1087078"/>
          </a:xfrm>
          <a:prstGeom prst="rect">
            <a:avLst/>
          </a:prstGeom>
        </p:spPr>
        <p:txBody>
          <a:bodyPr anchor="t" anchorCtr="0"/>
          <a:lstStyle>
            <a:lvl1pPr>
              <a:defRPr/>
            </a:lvl1pPr>
          </a:lstStyle>
          <a:p>
            <a:r>
              <a:rPr lang="en-US"/>
              <a:t>Click to edit Master title style</a:t>
            </a:r>
            <a:endParaRPr lang="sv-SE" dirty="0"/>
          </a:p>
        </p:txBody>
      </p:sp>
      <p:sp>
        <p:nvSpPr>
          <p:cNvPr id="3" name="Platshållare för innehåll 2"/>
          <p:cNvSpPr>
            <a:spLocks noGrp="1"/>
          </p:cNvSpPr>
          <p:nvPr>
            <p:ph idx="1"/>
          </p:nvPr>
        </p:nvSpPr>
        <p:spPr>
          <a:xfrm>
            <a:off x="767408" y="1484688"/>
            <a:ext cx="10657184" cy="4392584"/>
          </a:xfrm>
          <a:prstGeom prst="rect">
            <a:avLst/>
          </a:prstGeom>
        </p:spPr>
        <p:txBody>
          <a:bodyPr/>
          <a:lstStyle>
            <a:lvl1pPr marL="2117" indent="-2117">
              <a:lnSpc>
                <a:spcPts val="3467"/>
              </a:lnSpc>
              <a:buNone/>
              <a:defRPr/>
            </a:lvl1pPr>
            <a:lvl2pPr>
              <a:buNone/>
              <a:defRPr/>
            </a:lvl2pPr>
            <a:lvl3pPr>
              <a:buNone/>
              <a:defRPr/>
            </a:lvl3pPr>
            <a:lvl4pPr>
              <a:buNone/>
              <a:defRPr/>
            </a:lvl4pPr>
            <a:lvl5pPr>
              <a:buNone/>
              <a:defRPr/>
            </a:lvl5pPr>
          </a:lstStyle>
          <a:p>
            <a:pPr lvl="0"/>
            <a:r>
              <a:rPr lang="en-US"/>
              <a:t>Click to edit Master text styles</a:t>
            </a:r>
          </a:p>
        </p:txBody>
      </p:sp>
      <p:sp>
        <p:nvSpPr>
          <p:cNvPr id="7" name="Platshållare för datum 6">
            <a:extLst>
              <a:ext uri="{FF2B5EF4-FFF2-40B4-BE49-F238E27FC236}">
                <a16:creationId xmlns:a16="http://schemas.microsoft.com/office/drawing/2014/main" id="{A8D88548-D638-4529-9E26-6F2B2D6216C2}"/>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8" name="Platshållare för sidfot 7">
            <a:extLst>
              <a:ext uri="{FF2B5EF4-FFF2-40B4-BE49-F238E27FC236}">
                <a16:creationId xmlns:a16="http://schemas.microsoft.com/office/drawing/2014/main" id="{EF481914-33EC-4F79-8A2B-8C3545BB5EC2}"/>
              </a:ext>
            </a:extLst>
          </p:cNvPr>
          <p:cNvSpPr>
            <a:spLocks noGrp="1"/>
          </p:cNvSpPr>
          <p:nvPr>
            <p:ph type="ftr" sz="quarter" idx="11"/>
          </p:nvPr>
        </p:nvSpPr>
        <p:spPr/>
        <p:txBody>
          <a:bodyPr/>
          <a:lstStyle/>
          <a:p>
            <a:r>
              <a:rPr lang="en-US"/>
              <a:t>/Name Name, Institution or similar</a:t>
            </a:r>
            <a:endParaRPr lang="en-US" dirty="0"/>
          </a:p>
        </p:txBody>
      </p:sp>
      <p:sp>
        <p:nvSpPr>
          <p:cNvPr id="9" name="Platshållare för bildnummer 8">
            <a:extLst>
              <a:ext uri="{FF2B5EF4-FFF2-40B4-BE49-F238E27FC236}">
                <a16:creationId xmlns:a16="http://schemas.microsoft.com/office/drawing/2014/main" id="{5C9BE7F4-AFB6-422A-87DC-0FEAC6E5B670}"/>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2752117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5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5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1628BA95-B06C-4D63-9581-45E722E5352B}" type="slidenum">
              <a:t>‹#›</a:t>
            </a:fld>
            <a:endParaRPr/>
          </a:p>
        </p:txBody>
      </p:sp>
      <p:sp>
        <p:nvSpPr>
          <p:cNvPr id="7" name="PlaceHolder 6"/>
          <p:cNvSpPr>
            <a:spLocks noGrp="1"/>
          </p:cNvSpPr>
          <p:nvPr>
            <p:ph type="dt" idx="3"/>
          </p:nvPr>
        </p:nvSpPr>
        <p:spPr/>
        <p:txBody>
          <a:bodyPr/>
          <a:lstStyle/>
          <a:p>
            <a:endParaRPr/>
          </a:p>
        </p:txBody>
      </p:sp>
    </p:spTree>
    <p:extLst>
      <p:ext uri="{BB962C8B-B14F-4D97-AF65-F5344CB8AC3E}">
        <p14:creationId xmlns:p14="http://schemas.microsoft.com/office/powerpoint/2010/main" val="27848417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599F76FC-420E-409C-8013-618FB2F97794}" type="slidenum">
              <a:t>‹#›</a:t>
            </a:fld>
            <a:endParaRPr/>
          </a:p>
        </p:txBody>
      </p:sp>
      <p:sp>
        <p:nvSpPr>
          <p:cNvPr id="5" name="PlaceHolder 4"/>
          <p:cNvSpPr>
            <a:spLocks noGrp="1"/>
          </p:cNvSpPr>
          <p:nvPr>
            <p:ph type="dt" idx="3"/>
          </p:nvPr>
        </p:nvSpPr>
        <p:spPr/>
        <p:txBody>
          <a:bodyPr/>
          <a:lstStyle/>
          <a:p>
            <a:endParaRPr/>
          </a:p>
        </p:txBody>
      </p:sp>
    </p:spTree>
    <p:extLst>
      <p:ext uri="{BB962C8B-B14F-4D97-AF65-F5344CB8AC3E}">
        <p14:creationId xmlns:p14="http://schemas.microsoft.com/office/powerpoint/2010/main" val="21864533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US" sz="3200" b="0" strike="noStrike" spc="-1">
              <a:solidFill>
                <a:srgbClr val="FFFFFF"/>
              </a:solidFill>
              <a:latin typeface="Calibri"/>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77EEEA24-E89E-4F74-9530-F56939F042CA}" type="slidenum">
              <a:t>‹#›</a:t>
            </a:fld>
            <a:endParaRPr/>
          </a:p>
        </p:txBody>
      </p:sp>
      <p:sp>
        <p:nvSpPr>
          <p:cNvPr id="5" name="PlaceHolder 4"/>
          <p:cNvSpPr>
            <a:spLocks noGrp="1"/>
          </p:cNvSpPr>
          <p:nvPr>
            <p:ph type="dt" idx="3"/>
          </p:nvPr>
        </p:nvSpPr>
        <p:spPr/>
        <p:txBody>
          <a:bodyPr/>
          <a:lstStyle/>
          <a:p>
            <a:endParaRPr/>
          </a:p>
        </p:txBody>
      </p:sp>
    </p:spTree>
    <p:extLst>
      <p:ext uri="{BB962C8B-B14F-4D97-AF65-F5344CB8AC3E}">
        <p14:creationId xmlns:p14="http://schemas.microsoft.com/office/powerpoint/2010/main" val="30379776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5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5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5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0722011C-B901-4EA8-BD93-A7E81447AC58}" type="slidenum">
              <a:t>‹#›</a:t>
            </a:fld>
            <a:endParaRPr/>
          </a:p>
        </p:txBody>
      </p:sp>
      <p:sp>
        <p:nvSpPr>
          <p:cNvPr id="8" name="PlaceHolder 7"/>
          <p:cNvSpPr>
            <a:spLocks noGrp="1"/>
          </p:cNvSpPr>
          <p:nvPr>
            <p:ph type="dt" idx="3"/>
          </p:nvPr>
        </p:nvSpPr>
        <p:spPr/>
        <p:txBody>
          <a:bodyPr/>
          <a:lstStyle/>
          <a:p>
            <a:endParaRPr/>
          </a:p>
        </p:txBody>
      </p:sp>
    </p:spTree>
    <p:extLst>
      <p:ext uri="{BB962C8B-B14F-4D97-AF65-F5344CB8AC3E}">
        <p14:creationId xmlns:p14="http://schemas.microsoft.com/office/powerpoint/2010/main" val="35140706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6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2"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480F9095-3E8D-4B98-8738-7A9AF8FF70EC}" type="slidenum">
              <a:t>‹#›</a:t>
            </a:fld>
            <a:endParaRPr/>
          </a:p>
        </p:txBody>
      </p:sp>
      <p:sp>
        <p:nvSpPr>
          <p:cNvPr id="8" name="PlaceHolder 7"/>
          <p:cNvSpPr>
            <a:spLocks noGrp="1"/>
          </p:cNvSpPr>
          <p:nvPr>
            <p:ph type="dt" idx="3"/>
          </p:nvPr>
        </p:nvSpPr>
        <p:spPr/>
        <p:txBody>
          <a:bodyPr/>
          <a:lstStyle/>
          <a:p>
            <a:endParaRPr/>
          </a:p>
        </p:txBody>
      </p:sp>
    </p:spTree>
    <p:extLst>
      <p:ext uri="{BB962C8B-B14F-4D97-AF65-F5344CB8AC3E}">
        <p14:creationId xmlns:p14="http://schemas.microsoft.com/office/powerpoint/2010/main" val="4992958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6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6"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85C4DA69-8682-4CD6-8368-A190C5A1ED56}" type="slidenum">
              <a:t>‹#›</a:t>
            </a:fld>
            <a:endParaRPr/>
          </a:p>
        </p:txBody>
      </p:sp>
      <p:sp>
        <p:nvSpPr>
          <p:cNvPr id="8" name="PlaceHolder 7"/>
          <p:cNvSpPr>
            <a:spLocks noGrp="1"/>
          </p:cNvSpPr>
          <p:nvPr>
            <p:ph type="dt" idx="3"/>
          </p:nvPr>
        </p:nvSpPr>
        <p:spPr/>
        <p:txBody>
          <a:bodyPr/>
          <a:lstStyle/>
          <a:p>
            <a:endParaRPr/>
          </a:p>
        </p:txBody>
      </p:sp>
    </p:spTree>
    <p:extLst>
      <p:ext uri="{BB962C8B-B14F-4D97-AF65-F5344CB8AC3E}">
        <p14:creationId xmlns:p14="http://schemas.microsoft.com/office/powerpoint/2010/main" val="171211707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68"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69"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79814E74-3852-43D7-B336-AAFE41E5BC9D}" type="slidenum">
              <a:t>‹#›</a:t>
            </a:fld>
            <a:endParaRPr/>
          </a:p>
        </p:txBody>
      </p:sp>
      <p:sp>
        <p:nvSpPr>
          <p:cNvPr id="7" name="PlaceHolder 6"/>
          <p:cNvSpPr>
            <a:spLocks noGrp="1"/>
          </p:cNvSpPr>
          <p:nvPr>
            <p:ph type="dt" idx="3"/>
          </p:nvPr>
        </p:nvSpPr>
        <p:spPr/>
        <p:txBody>
          <a:bodyPr/>
          <a:lstStyle/>
          <a:p>
            <a:endParaRPr/>
          </a:p>
        </p:txBody>
      </p:sp>
    </p:spTree>
    <p:extLst>
      <p:ext uri="{BB962C8B-B14F-4D97-AF65-F5344CB8AC3E}">
        <p14:creationId xmlns:p14="http://schemas.microsoft.com/office/powerpoint/2010/main" val="16235555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7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4"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54414A39-1D35-4DE4-910D-F88126306A7F}" type="slidenum">
              <a:t>‹#›</a:t>
            </a:fld>
            <a:endParaRPr/>
          </a:p>
        </p:txBody>
      </p:sp>
      <p:sp>
        <p:nvSpPr>
          <p:cNvPr id="9" name="PlaceHolder 8"/>
          <p:cNvSpPr>
            <a:spLocks noGrp="1"/>
          </p:cNvSpPr>
          <p:nvPr>
            <p:ph type="dt" idx="3"/>
          </p:nvPr>
        </p:nvSpPr>
        <p:spPr/>
        <p:txBody>
          <a:bodyPr/>
          <a:lstStyle/>
          <a:p>
            <a:endParaRPr/>
          </a:p>
        </p:txBody>
      </p:sp>
    </p:spTree>
    <p:extLst>
      <p:ext uri="{BB962C8B-B14F-4D97-AF65-F5344CB8AC3E}">
        <p14:creationId xmlns:p14="http://schemas.microsoft.com/office/powerpoint/2010/main" val="30887214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sv-SE" sz="1800" b="0" strike="noStrike" spc="-1">
              <a:solidFill>
                <a:schemeClr val="dk1"/>
              </a:solidFill>
              <a:latin typeface="Calibri"/>
            </a:endParaRPr>
          </a:p>
        </p:txBody>
      </p:sp>
      <p:sp>
        <p:nvSpPr>
          <p:cNvPr id="76"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7"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8"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79"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80"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81"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lnSpc>
                <a:spcPct val="90000"/>
              </a:lnSpc>
              <a:spcBef>
                <a:spcPts val="1417"/>
              </a:spcBef>
              <a:buNone/>
            </a:pPr>
            <a:endParaRPr lang="sv-SE" sz="2800" b="0" strike="noStrike" spc="-1">
              <a:solidFill>
                <a:schemeClr val="dk1"/>
              </a:solidFill>
              <a:latin typeface="Calibri"/>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434A412F-2AF8-4D86-B39A-05A24804BB60}" type="slidenum">
              <a:t>‹#›</a:t>
            </a:fld>
            <a:endParaRPr/>
          </a:p>
        </p:txBody>
      </p:sp>
      <p:sp>
        <p:nvSpPr>
          <p:cNvPr id="11" name="PlaceHolder 10"/>
          <p:cNvSpPr>
            <a:spLocks noGrp="1"/>
          </p:cNvSpPr>
          <p:nvPr>
            <p:ph type="dt" idx="3"/>
          </p:nvPr>
        </p:nvSpPr>
        <p:spPr/>
        <p:txBody>
          <a:bodyPr/>
          <a:lstStyle/>
          <a:p>
            <a:endParaRPr/>
          </a:p>
        </p:txBody>
      </p:sp>
    </p:spTree>
    <p:extLst>
      <p:ext uri="{BB962C8B-B14F-4D97-AF65-F5344CB8AC3E}">
        <p14:creationId xmlns:p14="http://schemas.microsoft.com/office/powerpoint/2010/main" val="265820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Rubrik 1"/>
          <p:cNvSpPr>
            <a:spLocks noGrp="1"/>
          </p:cNvSpPr>
          <p:nvPr>
            <p:ph type="title"/>
          </p:nvPr>
        </p:nvSpPr>
        <p:spPr>
          <a:xfrm>
            <a:off x="767408" y="620688"/>
            <a:ext cx="6254400" cy="795600"/>
          </a:xfrm>
          <a:prstGeom prst="rect">
            <a:avLst/>
          </a:prstGeom>
        </p:spPr>
        <p:txBody>
          <a:bodyPr anchor="t" anchorCtr="0"/>
          <a:lstStyle>
            <a:lvl1pPr>
              <a:defRPr/>
            </a:lvl1pPr>
          </a:lstStyle>
          <a:p>
            <a:r>
              <a:rPr lang="en-US"/>
              <a:t>Click to edit Master title style</a:t>
            </a:r>
            <a:endParaRPr lang="sv-SE" dirty="0"/>
          </a:p>
        </p:txBody>
      </p:sp>
      <p:sp>
        <p:nvSpPr>
          <p:cNvPr id="4" name="Platshållare för innehåll 3"/>
          <p:cNvSpPr>
            <a:spLocks noGrp="1"/>
          </p:cNvSpPr>
          <p:nvPr>
            <p:ph sz="half" idx="2"/>
          </p:nvPr>
        </p:nvSpPr>
        <p:spPr>
          <a:xfrm>
            <a:off x="767408" y="1484688"/>
            <a:ext cx="6254400" cy="4392584"/>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6" name="Platshållare för innehåll 5"/>
          <p:cNvSpPr>
            <a:spLocks noGrp="1"/>
          </p:cNvSpPr>
          <p:nvPr>
            <p:ph sz="quarter" idx="4"/>
          </p:nvPr>
        </p:nvSpPr>
        <p:spPr>
          <a:xfrm>
            <a:off x="7204208" y="638688"/>
            <a:ext cx="4220384" cy="5238584"/>
          </a:xfrm>
          <a:prstGeom prst="rect">
            <a:avLst/>
          </a:prstGeom>
        </p:spPr>
        <p:txBody>
          <a:bodyPr/>
          <a:lstStyle>
            <a:lvl1pPr>
              <a:defRPr sz="2400"/>
            </a:lvl1pPr>
            <a:lvl2pPr>
              <a:defRPr sz="2400"/>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50C667A3-D256-4DB4-BCB6-42084EC92FD2}"/>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5" name="Platshållare för sidfot 4">
            <a:extLst>
              <a:ext uri="{FF2B5EF4-FFF2-40B4-BE49-F238E27FC236}">
                <a16:creationId xmlns:a16="http://schemas.microsoft.com/office/drawing/2014/main" id="{5B72E058-98B8-4BAD-8086-56D855A3239F}"/>
              </a:ext>
            </a:extLst>
          </p:cNvPr>
          <p:cNvSpPr>
            <a:spLocks noGrp="1"/>
          </p:cNvSpPr>
          <p:nvPr>
            <p:ph type="ftr" sz="quarter" idx="11"/>
          </p:nvPr>
        </p:nvSpPr>
        <p:spPr/>
        <p:txBody>
          <a:bodyPr/>
          <a:lstStyle/>
          <a:p>
            <a:r>
              <a:rPr lang="en-US"/>
              <a:t>/Name Name, Institution or similar</a:t>
            </a:r>
            <a:endParaRPr lang="en-US" dirty="0"/>
          </a:p>
        </p:txBody>
      </p:sp>
      <p:sp>
        <p:nvSpPr>
          <p:cNvPr id="10" name="Platshållare för bildnummer 9">
            <a:extLst>
              <a:ext uri="{FF2B5EF4-FFF2-40B4-BE49-F238E27FC236}">
                <a16:creationId xmlns:a16="http://schemas.microsoft.com/office/drawing/2014/main" id="{69877C16-A68C-420A-9DDC-14FA638AA300}"/>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856551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767408" y="620688"/>
            <a:ext cx="10657184" cy="5256584"/>
          </a:xfrm>
          <a:prstGeom prst="rect">
            <a:avLst/>
          </a:prstGeo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2" name="Platshållare för datum 1">
            <a:extLst>
              <a:ext uri="{FF2B5EF4-FFF2-40B4-BE49-F238E27FC236}">
                <a16:creationId xmlns:a16="http://schemas.microsoft.com/office/drawing/2014/main" id="{E5AF036A-A79C-4A67-9E5C-1CC70D7EC8BE}"/>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7" name="Platshållare för sidfot 6">
            <a:extLst>
              <a:ext uri="{FF2B5EF4-FFF2-40B4-BE49-F238E27FC236}">
                <a16:creationId xmlns:a16="http://schemas.microsoft.com/office/drawing/2014/main" id="{9D038962-8934-4383-887E-E9EDE9D70420}"/>
              </a:ext>
            </a:extLst>
          </p:cNvPr>
          <p:cNvSpPr>
            <a:spLocks noGrp="1"/>
          </p:cNvSpPr>
          <p:nvPr>
            <p:ph type="ftr" sz="quarter" idx="11"/>
          </p:nvPr>
        </p:nvSpPr>
        <p:spPr/>
        <p:txBody>
          <a:bodyPr/>
          <a:lstStyle/>
          <a:p>
            <a:r>
              <a:rPr lang="en-US"/>
              <a:t>/Name Name, Institution or similar</a:t>
            </a:r>
            <a:endParaRPr lang="en-US" dirty="0"/>
          </a:p>
        </p:txBody>
      </p:sp>
      <p:sp>
        <p:nvSpPr>
          <p:cNvPr id="8" name="Platshållare för bildnummer 7">
            <a:extLst>
              <a:ext uri="{FF2B5EF4-FFF2-40B4-BE49-F238E27FC236}">
                <a16:creationId xmlns:a16="http://schemas.microsoft.com/office/drawing/2014/main" id="{43E0F57A-29EA-46FE-B695-1ABE656CD312}"/>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2693329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ubrik 1" hidden="1">
            <a:extLst>
              <a:ext uri="{FF2B5EF4-FFF2-40B4-BE49-F238E27FC236}">
                <a16:creationId xmlns:a16="http://schemas.microsoft.com/office/drawing/2014/main" id="{D7557B7F-9EA8-4965-B052-0F2E7DDEFBD1}"/>
              </a:ext>
            </a:extLst>
          </p:cNvPr>
          <p:cNvSpPr>
            <a:spLocks noGrp="1"/>
          </p:cNvSpPr>
          <p:nvPr>
            <p:ph type="title" hasCustomPrompt="1"/>
          </p:nvPr>
        </p:nvSpPr>
        <p:spPr/>
        <p:txBody>
          <a:bodyPr/>
          <a:lstStyle/>
          <a:p>
            <a:r>
              <a:rPr lang="sv-SE" sz="1800" dirty="0">
                <a:effectLst/>
                <a:latin typeface="Calibri" panose="020F0502020204030204" pitchFamily="34" charset="0"/>
              </a:rPr>
              <a:t>Blank layout page</a:t>
            </a:r>
            <a:endParaRPr lang="sv-SE" dirty="0"/>
          </a:p>
        </p:txBody>
      </p:sp>
      <p:sp>
        <p:nvSpPr>
          <p:cNvPr id="5" name="Platshållare för datum 4">
            <a:extLst>
              <a:ext uri="{FF2B5EF4-FFF2-40B4-BE49-F238E27FC236}">
                <a16:creationId xmlns:a16="http://schemas.microsoft.com/office/drawing/2014/main" id="{31F9ED5A-6740-408A-8509-33D371E94AF9}"/>
              </a:ext>
            </a:extLst>
          </p:cNvPr>
          <p:cNvSpPr>
            <a:spLocks noGrp="1"/>
          </p:cNvSpPr>
          <p:nvPr>
            <p:ph type="dt" sz="half" idx="10"/>
          </p:nvPr>
        </p:nvSpPr>
        <p:spPr/>
        <p:txBody>
          <a:bodyPr/>
          <a:lstStyle/>
          <a:p>
            <a:fld id="{AEFE5D8C-6658-4CE8-AFEF-D97C75A23B81}" type="datetime1">
              <a:rPr lang="en-GB" noProof="0" smtClean="0"/>
              <a:pPr/>
              <a:t>04/02/2025</a:t>
            </a:fld>
            <a:endParaRPr lang="en-GB" noProof="0"/>
          </a:p>
        </p:txBody>
      </p:sp>
      <p:sp>
        <p:nvSpPr>
          <p:cNvPr id="6" name="Platshållare för sidfot 5">
            <a:extLst>
              <a:ext uri="{FF2B5EF4-FFF2-40B4-BE49-F238E27FC236}">
                <a16:creationId xmlns:a16="http://schemas.microsoft.com/office/drawing/2014/main" id="{00C6D7C2-A2FD-45E3-B559-E7D387C030D0}"/>
              </a:ext>
            </a:extLst>
          </p:cNvPr>
          <p:cNvSpPr>
            <a:spLocks noGrp="1"/>
          </p:cNvSpPr>
          <p:nvPr>
            <p:ph type="ftr" sz="quarter" idx="11"/>
          </p:nvPr>
        </p:nvSpPr>
        <p:spPr/>
        <p:txBody>
          <a:bodyPr/>
          <a:lstStyle/>
          <a:p>
            <a:r>
              <a:rPr lang="en-US"/>
              <a:t>/Name Name, Institution or similar</a:t>
            </a:r>
            <a:endParaRPr lang="en-US" dirty="0"/>
          </a:p>
        </p:txBody>
      </p:sp>
      <p:sp>
        <p:nvSpPr>
          <p:cNvPr id="7" name="Platshållare för bildnummer 6">
            <a:extLst>
              <a:ext uri="{FF2B5EF4-FFF2-40B4-BE49-F238E27FC236}">
                <a16:creationId xmlns:a16="http://schemas.microsoft.com/office/drawing/2014/main" id="{CD5914AE-B64F-4D6D-BECE-5BFC59208832}"/>
              </a:ext>
            </a:extLst>
          </p:cNvPr>
          <p:cNvSpPr>
            <a:spLocks noGrp="1"/>
          </p:cNvSpPr>
          <p:nvPr>
            <p:ph type="sldNum" sz="quarter" idx="12"/>
          </p:nvPr>
        </p:nvSpPr>
        <p:spPr/>
        <p:txBody>
          <a:body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859938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A23A2B4A-C954-4D95-9C06-0147B27C1459}" type="slidenum">
              <a:t>‹#›</a:t>
            </a:fld>
            <a:endParaRPr/>
          </a:p>
        </p:txBody>
      </p:sp>
      <p:sp>
        <p:nvSpPr>
          <p:cNvPr id="4" name="PlaceHolder 3"/>
          <p:cNvSpPr>
            <a:spLocks noGrp="1"/>
          </p:cNvSpPr>
          <p:nvPr>
            <p:ph type="dt" idx="3"/>
          </p:nvPr>
        </p:nvSpPr>
        <p:spPr/>
        <p:txBody>
          <a:bodyPr/>
          <a:lstStyle/>
          <a:p>
            <a:endParaRPr/>
          </a:p>
        </p:txBody>
      </p:sp>
    </p:spTree>
    <p:extLst>
      <p:ext uri="{BB962C8B-B14F-4D97-AF65-F5344CB8AC3E}">
        <p14:creationId xmlns:p14="http://schemas.microsoft.com/office/powerpoint/2010/main" val="2085567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svg"/><Relationship Id="rId5" Type="http://schemas.openxmlformats.org/officeDocument/2006/relationships/slideLayout" Target="../slideLayouts/slideLayout14.xml"/><Relationship Id="rId10" Type="http://schemas.openxmlformats.org/officeDocument/2006/relationships/image" Target="../media/image1.png"/><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6.sv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5.png"/><Relationship Id="rId5" Type="http://schemas.openxmlformats.org/officeDocument/2006/relationships/slideLayout" Target="../slideLayouts/slideLayout22.xml"/><Relationship Id="rId10" Type="http://schemas.openxmlformats.org/officeDocument/2006/relationships/theme" Target="../theme/theme3.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image" Target="../media/image6.sv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image" Target="../media/image5.png"/><Relationship Id="rId5" Type="http://schemas.openxmlformats.org/officeDocument/2006/relationships/slideLayout" Target="../slideLayouts/slideLayout31.xml"/><Relationship Id="rId10" Type="http://schemas.openxmlformats.org/officeDocument/2006/relationships/theme" Target="../theme/theme4.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5.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6.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786875" y="620688"/>
            <a:ext cx="10561173" cy="795600"/>
          </a:xfrm>
          <a:prstGeom prst="rect">
            <a:avLst/>
          </a:prstGeom>
        </p:spPr>
        <p:txBody>
          <a:bodyPr vert="horz" lIns="91440" tIns="45720" rIns="91440" bIns="45720" rtlCol="0" anchor="b" anchorCtr="0">
            <a:normAutofit/>
          </a:bodyPr>
          <a:lstStyle/>
          <a:p>
            <a:r>
              <a:rPr lang="en-US"/>
              <a:t>Click to edit Master title style</a:t>
            </a:r>
            <a:endParaRPr lang="en-GB" dirty="0"/>
          </a:p>
        </p:txBody>
      </p:sp>
      <p:sp>
        <p:nvSpPr>
          <p:cNvPr id="12" name="Text Placeholder 9"/>
          <p:cNvSpPr>
            <a:spLocks noGrp="1"/>
          </p:cNvSpPr>
          <p:nvPr>
            <p:ph type="body" idx="1"/>
          </p:nvPr>
        </p:nvSpPr>
        <p:spPr>
          <a:xfrm>
            <a:off x="768261" y="1526424"/>
            <a:ext cx="10598400" cy="4316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pic>
        <p:nvPicPr>
          <p:cNvPr id="8" name="Bild 2" descr="Logotype Stockholm university.">
            <a:extLst>
              <a:ext uri="{FF2B5EF4-FFF2-40B4-BE49-F238E27FC236}">
                <a16:creationId xmlns:a16="http://schemas.microsoft.com/office/drawing/2014/main" id="{0C18FF19-3490-4E37-8970-A0D928D9808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88000" y="5994000"/>
            <a:ext cx="1831869" cy="576000"/>
          </a:xfrm>
          <a:prstGeom prst="rect">
            <a:avLst/>
          </a:prstGeom>
        </p:spPr>
      </p:pic>
      <p:sp>
        <p:nvSpPr>
          <p:cNvPr id="15" name="Platshållare för datum 3">
            <a:extLst>
              <a:ext uri="{FF2B5EF4-FFF2-40B4-BE49-F238E27FC236}">
                <a16:creationId xmlns:a16="http://schemas.microsoft.com/office/drawing/2014/main" id="{D71ABA4B-5E68-4B77-BE95-378798831D3D}"/>
              </a:ext>
            </a:extLst>
          </p:cNvPr>
          <p:cNvSpPr>
            <a:spLocks noGrp="1"/>
          </p:cNvSpPr>
          <p:nvPr>
            <p:ph type="dt" sz="half" idx="2"/>
          </p:nvPr>
        </p:nvSpPr>
        <p:spPr>
          <a:xfrm>
            <a:off x="2520000" y="6282000"/>
            <a:ext cx="936000" cy="280800"/>
          </a:xfrm>
          <a:prstGeom prst="rect">
            <a:avLst/>
          </a:prstGeom>
        </p:spPr>
        <p:txBody>
          <a:bodyPr vert="horz" lIns="91440" tIns="45720" rIns="91440" bIns="45720" rtlCol="0" anchor="ctr"/>
          <a:lstStyle>
            <a:lvl1pPr algn="l">
              <a:defRPr lang="en-GB" sz="1200" kern="1200" smtClean="0">
                <a:solidFill>
                  <a:schemeClr val="accent1"/>
                </a:solidFill>
                <a:latin typeface="Calibri" panose="020F0502020204030204" pitchFamily="34" charset="0"/>
                <a:ea typeface="Verdana" pitchFamily="34" charset="0"/>
                <a:cs typeface="Calibri" panose="020F0502020204030204" pitchFamily="34" charset="0"/>
              </a:defRPr>
            </a:lvl1pPr>
          </a:lstStyle>
          <a:p>
            <a:fld id="{AEFE5D8C-6658-4CE8-AFEF-D97C75A23B81}" type="datetime1">
              <a:rPr lang="en-GB" noProof="0" smtClean="0"/>
              <a:pPr/>
              <a:t>04/02/2025</a:t>
            </a:fld>
            <a:endParaRPr lang="en-GB" noProof="0"/>
          </a:p>
        </p:txBody>
      </p:sp>
      <p:sp>
        <p:nvSpPr>
          <p:cNvPr id="16" name="Platshållare för sidfot 4">
            <a:extLst>
              <a:ext uri="{FF2B5EF4-FFF2-40B4-BE49-F238E27FC236}">
                <a16:creationId xmlns:a16="http://schemas.microsoft.com/office/drawing/2014/main" id="{B0729E26-60C0-4793-9C80-E64A4A531948}"/>
              </a:ext>
            </a:extLst>
          </p:cNvPr>
          <p:cNvSpPr>
            <a:spLocks noGrp="1"/>
          </p:cNvSpPr>
          <p:nvPr>
            <p:ph type="ftr" sz="quarter" idx="3"/>
          </p:nvPr>
        </p:nvSpPr>
        <p:spPr>
          <a:xfrm>
            <a:off x="3563888" y="6282000"/>
            <a:ext cx="7068616" cy="280800"/>
          </a:xfrm>
          <a:prstGeom prst="rect">
            <a:avLst/>
          </a:prstGeom>
        </p:spPr>
        <p:txBody>
          <a:bodyPr vert="horz" lIns="91440" tIns="45720" rIns="91440" bIns="45720" rtlCol="0" anchor="t"/>
          <a:lstStyle>
            <a:lvl1pPr algn="l">
              <a:defRPr lang="en-GB" sz="1200" kern="1200" dirty="0" smtClean="0">
                <a:solidFill>
                  <a:schemeClr val="accent1"/>
                </a:solidFill>
                <a:latin typeface="Calibri" panose="020F0502020204030204" pitchFamily="34" charset="0"/>
                <a:ea typeface="Verdana" pitchFamily="34" charset="0"/>
                <a:cs typeface="Calibri" panose="020F0502020204030204" pitchFamily="34" charset="0"/>
              </a:defRPr>
            </a:lvl1pPr>
          </a:lstStyle>
          <a:p>
            <a:r>
              <a:rPr lang="en-US" dirty="0"/>
              <a:t>/Name </a:t>
            </a:r>
            <a:r>
              <a:rPr lang="en-US" dirty="0" err="1"/>
              <a:t>Name</a:t>
            </a:r>
            <a:r>
              <a:rPr lang="en-US" dirty="0"/>
              <a:t>, Institution or similar</a:t>
            </a:r>
          </a:p>
        </p:txBody>
      </p:sp>
      <p:sp>
        <p:nvSpPr>
          <p:cNvPr id="17" name="Platshållare för bildnummer 5">
            <a:extLst>
              <a:ext uri="{FF2B5EF4-FFF2-40B4-BE49-F238E27FC236}">
                <a16:creationId xmlns:a16="http://schemas.microsoft.com/office/drawing/2014/main" id="{F7D3F998-30FD-4A42-A334-799298424E1C}"/>
              </a:ext>
            </a:extLst>
          </p:cNvPr>
          <p:cNvSpPr>
            <a:spLocks noGrp="1"/>
          </p:cNvSpPr>
          <p:nvPr>
            <p:ph type="sldNum" sz="quarter" idx="4"/>
          </p:nvPr>
        </p:nvSpPr>
        <p:spPr>
          <a:xfrm>
            <a:off x="10790661" y="6282000"/>
            <a:ext cx="576000" cy="280800"/>
          </a:xfrm>
          <a:prstGeom prst="rect">
            <a:avLst/>
          </a:prstGeom>
        </p:spPr>
        <p:txBody>
          <a:bodyPr vert="horz" lIns="91440" tIns="45720" rIns="91440" bIns="45720" rtlCol="0" anchor="ctr"/>
          <a:lstStyle>
            <a:lvl1pPr algn="r">
              <a:defRPr lang="sv-SE" sz="1200" kern="1200" smtClean="0">
                <a:solidFill>
                  <a:schemeClr val="accent1"/>
                </a:solidFill>
                <a:latin typeface="Calibri" panose="020F0502020204030204" pitchFamily="34" charset="0"/>
                <a:ea typeface="Verdana" pitchFamily="34" charset="0"/>
                <a:cs typeface="Calibri" panose="020F0502020204030204" pitchFamily="34" charset="0"/>
              </a:defRPr>
            </a:lvl1p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3442291930"/>
      </p:ext>
    </p:extLst>
  </p:cSld>
  <p:clrMap bg1="lt1" tx1="dk1" bg2="lt2" tx2="dk2" accent1="accent1" accent2="accent2" accent3="accent3" accent4="accent4" accent5="accent5" accent6="accent6" hlink="hlink" folHlink="folHlink"/>
  <p:sldLayoutIdLst>
    <p:sldLayoutId id="2147483725" r:id="rId1"/>
    <p:sldLayoutId id="2147483772" r:id="rId2"/>
    <p:sldLayoutId id="2147483726" r:id="rId3"/>
    <p:sldLayoutId id="2147483727" r:id="rId4"/>
    <p:sldLayoutId id="2147483728" r:id="rId5"/>
    <p:sldLayoutId id="2147483729" r:id="rId6"/>
    <p:sldLayoutId id="2147483730" r:id="rId7"/>
    <p:sldLayoutId id="2147483731" r:id="rId8"/>
    <p:sldLayoutId id="2147483804" r:id="rId9"/>
  </p:sldLayoutIdLst>
  <p:hf sldNum="0" hdr="0" ftr="0" dt="0"/>
  <p:txStyles>
    <p:titleStyle>
      <a:lvl1pPr algn="l" defTabSz="1219170" rtl="0" eaLnBrk="1" latinLnBrk="0" hangingPunct="1">
        <a:spcBef>
          <a:spcPct val="0"/>
        </a:spcBef>
        <a:buNone/>
        <a:defRPr sz="3100" b="1" kern="1200">
          <a:solidFill>
            <a:schemeClr val="accent1"/>
          </a:solidFill>
          <a:latin typeface="Calibri" panose="020F0502020204030204" pitchFamily="34" charset="0"/>
          <a:ea typeface="Verdana" pitchFamily="34" charset="0"/>
          <a:cs typeface="Calibri" panose="020F0502020204030204" pitchFamily="34" charset="0"/>
        </a:defRPr>
      </a:lvl1pPr>
    </p:titleStyle>
    <p:bodyStyle>
      <a:lvl1pPr marL="457189" indent="-457189" algn="l" defTabSz="1219170" rtl="0" eaLnBrk="1" latinLnBrk="0" hangingPunct="1">
        <a:lnSpc>
          <a:spcPts val="3867"/>
        </a:lnSpc>
        <a:spcBef>
          <a:spcPct val="20000"/>
        </a:spcBef>
        <a:buSzPct val="93000"/>
        <a:buFont typeface="Verdana" pitchFamily="34" charset="0"/>
        <a:buChar char="●"/>
        <a:defRPr sz="2000" kern="1200">
          <a:solidFill>
            <a:schemeClr val="accent1"/>
          </a:solidFill>
          <a:latin typeface="Calibri" panose="020F0502020204030204" pitchFamily="34" charset="0"/>
          <a:ea typeface="Verdana" pitchFamily="34" charset="0"/>
          <a:cs typeface="Calibri" panose="020F0502020204030204" pitchFamily="34" charset="0"/>
        </a:defRPr>
      </a:lvl1pPr>
      <a:lvl2pPr marL="990575" indent="-380990"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2pPr>
      <a:lvl3pPr marL="1523962"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3pPr>
      <a:lvl4pPr marL="2133547"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4pPr>
      <a:lvl5pPr marL="2743131"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sv-S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805488" y="620688"/>
            <a:ext cx="10561173" cy="795600"/>
          </a:xfrm>
          <a:prstGeom prst="rect">
            <a:avLst/>
          </a:prstGeom>
        </p:spPr>
        <p:txBody>
          <a:bodyPr vert="horz" lIns="91440" tIns="45720" rIns="91440" bIns="45720" rtlCol="0" anchor="b" anchorCtr="0">
            <a:normAutofit/>
          </a:bodyPr>
          <a:lstStyle/>
          <a:p>
            <a:r>
              <a:rPr lang="en-US" dirty="0"/>
              <a:t>Click to edit Master title style</a:t>
            </a:r>
            <a:endParaRPr lang="en-GB" dirty="0"/>
          </a:p>
        </p:txBody>
      </p:sp>
      <p:sp>
        <p:nvSpPr>
          <p:cNvPr id="12" name="Text Placeholder 9"/>
          <p:cNvSpPr>
            <a:spLocks noGrp="1"/>
          </p:cNvSpPr>
          <p:nvPr>
            <p:ph type="body" idx="1"/>
          </p:nvPr>
        </p:nvSpPr>
        <p:spPr>
          <a:xfrm>
            <a:off x="786874" y="1526424"/>
            <a:ext cx="10598400" cy="4316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pic>
        <p:nvPicPr>
          <p:cNvPr id="11" name="Bild 2" descr="Logotype Stockholm university.">
            <a:extLst>
              <a:ext uri="{FF2B5EF4-FFF2-40B4-BE49-F238E27FC236}">
                <a16:creationId xmlns:a16="http://schemas.microsoft.com/office/drawing/2014/main" id="{ACA3FCED-D3A8-4536-A0B9-101B1A148977}"/>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88000" y="5994000"/>
            <a:ext cx="1831869" cy="576000"/>
          </a:xfrm>
          <a:prstGeom prst="rect">
            <a:avLst/>
          </a:prstGeom>
        </p:spPr>
      </p:pic>
      <p:sp>
        <p:nvSpPr>
          <p:cNvPr id="8" name="Platshållare för datum 3">
            <a:extLst>
              <a:ext uri="{FF2B5EF4-FFF2-40B4-BE49-F238E27FC236}">
                <a16:creationId xmlns:a16="http://schemas.microsoft.com/office/drawing/2014/main" id="{04658C56-58DC-40E8-98C4-F86B30FA5425}"/>
              </a:ext>
            </a:extLst>
          </p:cNvPr>
          <p:cNvSpPr>
            <a:spLocks noGrp="1"/>
          </p:cNvSpPr>
          <p:nvPr>
            <p:ph type="dt" sz="half" idx="2"/>
          </p:nvPr>
        </p:nvSpPr>
        <p:spPr>
          <a:xfrm>
            <a:off x="2520000" y="6282000"/>
            <a:ext cx="936000" cy="280800"/>
          </a:xfrm>
          <a:prstGeom prst="rect">
            <a:avLst/>
          </a:prstGeom>
        </p:spPr>
        <p:txBody>
          <a:bodyPr vert="horz" lIns="91440" tIns="45720" rIns="91440" bIns="45720" rtlCol="0" anchor="ctr"/>
          <a:lstStyle>
            <a:lvl1pPr algn="l">
              <a:defRPr lang="en-GB" sz="1200" kern="1200" smtClean="0">
                <a:solidFill>
                  <a:schemeClr val="accent1"/>
                </a:solidFill>
                <a:latin typeface="Calibri" panose="020F0502020204030204" pitchFamily="34" charset="0"/>
                <a:ea typeface="Verdana" pitchFamily="34" charset="0"/>
                <a:cs typeface="Calibri" panose="020F0502020204030204" pitchFamily="34" charset="0"/>
              </a:defRPr>
            </a:lvl1pPr>
          </a:lstStyle>
          <a:p>
            <a:fld id="{AEFE5D8C-6658-4CE8-AFEF-D97C75A23B81}" type="datetime1">
              <a:rPr lang="en-GB" noProof="0" smtClean="0"/>
              <a:pPr/>
              <a:t>04/02/2025</a:t>
            </a:fld>
            <a:endParaRPr lang="en-GB" noProof="0"/>
          </a:p>
        </p:txBody>
      </p:sp>
      <p:sp>
        <p:nvSpPr>
          <p:cNvPr id="9" name="Platshållare för sidfot 4">
            <a:extLst>
              <a:ext uri="{FF2B5EF4-FFF2-40B4-BE49-F238E27FC236}">
                <a16:creationId xmlns:a16="http://schemas.microsoft.com/office/drawing/2014/main" id="{3D0557D5-DECF-4E5F-A018-522C1E4E176F}"/>
              </a:ext>
            </a:extLst>
          </p:cNvPr>
          <p:cNvSpPr>
            <a:spLocks noGrp="1"/>
          </p:cNvSpPr>
          <p:nvPr>
            <p:ph type="ftr" sz="quarter" idx="3"/>
          </p:nvPr>
        </p:nvSpPr>
        <p:spPr>
          <a:xfrm>
            <a:off x="3563888" y="6282000"/>
            <a:ext cx="7068616" cy="280800"/>
          </a:xfrm>
          <a:prstGeom prst="rect">
            <a:avLst/>
          </a:prstGeom>
        </p:spPr>
        <p:txBody>
          <a:bodyPr vert="horz" lIns="91440" tIns="45720" rIns="91440" bIns="45720" rtlCol="0" anchor="t"/>
          <a:lstStyle>
            <a:lvl1pPr algn="l">
              <a:defRPr lang="en-GB" sz="1200" kern="1200" dirty="0" smtClean="0">
                <a:solidFill>
                  <a:schemeClr val="accent1"/>
                </a:solidFill>
                <a:latin typeface="Calibri" panose="020F0502020204030204" pitchFamily="34" charset="0"/>
                <a:ea typeface="Verdana" pitchFamily="34" charset="0"/>
                <a:cs typeface="Calibri" panose="020F0502020204030204" pitchFamily="34" charset="0"/>
              </a:defRPr>
            </a:lvl1pPr>
          </a:lstStyle>
          <a:p>
            <a:r>
              <a:rPr lang="en-US" dirty="0"/>
              <a:t>/Name </a:t>
            </a:r>
            <a:r>
              <a:rPr lang="en-US" dirty="0" err="1"/>
              <a:t>Name</a:t>
            </a:r>
            <a:r>
              <a:rPr lang="en-US" dirty="0"/>
              <a:t>, Institution or similar</a:t>
            </a:r>
          </a:p>
        </p:txBody>
      </p:sp>
      <p:sp>
        <p:nvSpPr>
          <p:cNvPr id="16" name="Platshållare för bildnummer 5">
            <a:extLst>
              <a:ext uri="{FF2B5EF4-FFF2-40B4-BE49-F238E27FC236}">
                <a16:creationId xmlns:a16="http://schemas.microsoft.com/office/drawing/2014/main" id="{208259F5-B555-4407-A1C7-D114DAE55095}"/>
              </a:ext>
            </a:extLst>
          </p:cNvPr>
          <p:cNvSpPr>
            <a:spLocks noGrp="1"/>
          </p:cNvSpPr>
          <p:nvPr>
            <p:ph type="sldNum" sz="quarter" idx="4"/>
          </p:nvPr>
        </p:nvSpPr>
        <p:spPr>
          <a:xfrm>
            <a:off x="10790661" y="6282000"/>
            <a:ext cx="576000" cy="280800"/>
          </a:xfrm>
          <a:prstGeom prst="rect">
            <a:avLst/>
          </a:prstGeom>
        </p:spPr>
        <p:txBody>
          <a:bodyPr vert="horz" lIns="91440" tIns="45720" rIns="91440" bIns="45720" rtlCol="0" anchor="ctr"/>
          <a:lstStyle>
            <a:lvl1pPr algn="r">
              <a:defRPr lang="sv-SE" sz="1200" kern="1200" smtClean="0">
                <a:solidFill>
                  <a:schemeClr val="accent1"/>
                </a:solidFill>
                <a:latin typeface="Calibri" panose="020F0502020204030204" pitchFamily="34" charset="0"/>
                <a:ea typeface="Verdana" pitchFamily="34" charset="0"/>
                <a:cs typeface="Calibri" panose="020F0502020204030204" pitchFamily="34" charset="0"/>
              </a:defRPr>
            </a:lvl1pPr>
          </a:lstStyle>
          <a:p>
            <a:fld id="{400B66ED-EE6C-4E7E-848D-94DB84BF3115}" type="slidenum">
              <a:rPr lang="en-GB" smtClean="0"/>
              <a:pPr/>
              <a:t>‹#›</a:t>
            </a:fld>
            <a:endParaRPr lang="en-GB" dirty="0"/>
          </a:p>
        </p:txBody>
      </p:sp>
    </p:spTree>
    <p:extLst>
      <p:ext uri="{BB962C8B-B14F-4D97-AF65-F5344CB8AC3E}">
        <p14:creationId xmlns:p14="http://schemas.microsoft.com/office/powerpoint/2010/main" val="1490416179"/>
      </p:ext>
    </p:extLst>
  </p:cSld>
  <p:clrMap bg1="lt1" tx1="dk1" bg2="lt2" tx2="dk2" accent1="accent1" accent2="accent2" accent3="accent3" accent4="accent4" accent5="accent5" accent6="accent6" hlink="hlink" folHlink="folHlink"/>
  <p:sldLayoutIdLst>
    <p:sldLayoutId id="2147483753" r:id="rId1"/>
    <p:sldLayoutId id="2147483774" r:id="rId2"/>
    <p:sldLayoutId id="2147483754" r:id="rId3"/>
    <p:sldLayoutId id="2147483755" r:id="rId4"/>
    <p:sldLayoutId id="2147483756" r:id="rId5"/>
    <p:sldLayoutId id="2147483757" r:id="rId6"/>
    <p:sldLayoutId id="2147483758" r:id="rId7"/>
    <p:sldLayoutId id="2147483759" r:id="rId8"/>
  </p:sldLayoutIdLst>
  <p:hf sldNum="0" hdr="0" ftr="0" dt="0"/>
  <p:txStyles>
    <p:titleStyle>
      <a:lvl1pPr algn="l" defTabSz="1219170" rtl="0" eaLnBrk="1" latinLnBrk="0" hangingPunct="1">
        <a:spcBef>
          <a:spcPct val="0"/>
        </a:spcBef>
        <a:buNone/>
        <a:defRPr sz="3100" b="1" kern="1200">
          <a:solidFill>
            <a:schemeClr val="accent1"/>
          </a:solidFill>
          <a:latin typeface="Calibri" panose="020F0502020204030204" pitchFamily="34" charset="0"/>
          <a:ea typeface="Verdana" pitchFamily="34" charset="0"/>
          <a:cs typeface="Calibri" panose="020F0502020204030204" pitchFamily="34" charset="0"/>
        </a:defRPr>
      </a:lvl1pPr>
    </p:titleStyle>
    <p:bodyStyle>
      <a:lvl1pPr marL="457189" indent="-457189" algn="l" defTabSz="1219170" rtl="0" eaLnBrk="1" latinLnBrk="0" hangingPunct="1">
        <a:lnSpc>
          <a:spcPts val="3867"/>
        </a:lnSpc>
        <a:spcBef>
          <a:spcPct val="20000"/>
        </a:spcBef>
        <a:buSzPct val="93000"/>
        <a:buFont typeface="Verdana" pitchFamily="34" charset="0"/>
        <a:buChar char="●"/>
        <a:defRPr sz="2000" kern="1200">
          <a:solidFill>
            <a:schemeClr val="accent1"/>
          </a:solidFill>
          <a:latin typeface="Calibri" panose="020F0502020204030204" pitchFamily="34" charset="0"/>
          <a:ea typeface="Verdana" pitchFamily="34" charset="0"/>
          <a:cs typeface="Calibri" panose="020F0502020204030204" pitchFamily="34" charset="0"/>
        </a:defRPr>
      </a:lvl1pPr>
      <a:lvl2pPr marL="990575" indent="-380990"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2pPr>
      <a:lvl3pPr marL="1523962"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3pPr>
      <a:lvl4pPr marL="2133547"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4pPr>
      <a:lvl5pPr marL="2743131" indent="-304792" algn="l" defTabSz="1219170" rtl="0" eaLnBrk="1" latinLnBrk="0" hangingPunct="1">
        <a:spcBef>
          <a:spcPct val="20000"/>
        </a:spcBef>
        <a:buFont typeface="Arial" pitchFamily="34" charset="0"/>
        <a:buChar char="»"/>
        <a:defRPr sz="1800" kern="1200">
          <a:solidFill>
            <a:schemeClr val="accent1"/>
          </a:solidFill>
          <a:latin typeface="Calibri" panose="020F0502020204030204" pitchFamily="34" charset="0"/>
          <a:ea typeface="Verdana" pitchFamily="34" charset="0"/>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sv-S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2F5F"/>
        </a:solidFill>
        <a:effectLst/>
      </p:bgPr>
    </p:bg>
    <p:spTree>
      <p:nvGrpSpPr>
        <p:cNvPr id="1" name=""/>
        <p:cNvGrpSpPr/>
        <p:nvPr/>
      </p:nvGrpSpPr>
      <p:grpSpPr>
        <a:xfrm>
          <a:off x="0" y="0"/>
          <a:ext cx="0" cy="0"/>
          <a:chOff x="0" y="0"/>
          <a:chExt cx="0" cy="0"/>
        </a:xfrm>
      </p:grpSpPr>
      <p:sp>
        <p:nvSpPr>
          <p:cNvPr id="8" name="Title Placeholder 9"/>
          <p:cNvSpPr>
            <a:spLocks noGrp="1"/>
          </p:cNvSpPr>
          <p:nvPr>
            <p:ph type="title"/>
          </p:nvPr>
        </p:nvSpPr>
        <p:spPr>
          <a:xfrm>
            <a:off x="786022" y="404664"/>
            <a:ext cx="10561173" cy="795600"/>
          </a:xfrm>
          <a:prstGeom prst="rect">
            <a:avLst/>
          </a:prstGeom>
        </p:spPr>
        <p:txBody>
          <a:bodyPr vert="horz" lIns="91440" tIns="45720" rIns="91440" bIns="45720" rtlCol="0" anchor="b" anchorCtr="0">
            <a:normAutofit/>
          </a:bodyPr>
          <a:lstStyle/>
          <a:p>
            <a:r>
              <a:rPr lang="en-US" dirty="0"/>
              <a:t>Click to edit Master title style</a:t>
            </a:r>
            <a:endParaRPr lang="en-GB" dirty="0"/>
          </a:p>
        </p:txBody>
      </p:sp>
      <p:sp>
        <p:nvSpPr>
          <p:cNvPr id="10" name="Text Placeholder 9"/>
          <p:cNvSpPr>
            <a:spLocks noGrp="1"/>
          </p:cNvSpPr>
          <p:nvPr>
            <p:ph type="body" idx="1"/>
          </p:nvPr>
        </p:nvSpPr>
        <p:spPr>
          <a:xfrm>
            <a:off x="767408" y="1310400"/>
            <a:ext cx="10598400" cy="4316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9" name="Platshållare för datum 3">
            <a:extLst>
              <a:ext uri="{FF2B5EF4-FFF2-40B4-BE49-F238E27FC236}">
                <a16:creationId xmlns:a16="http://schemas.microsoft.com/office/drawing/2014/main" id="{903741B1-1DBD-4156-93E3-ABF58E5B36A7}"/>
              </a:ext>
            </a:extLst>
          </p:cNvPr>
          <p:cNvSpPr>
            <a:spLocks noGrp="1"/>
          </p:cNvSpPr>
          <p:nvPr>
            <p:ph type="dt" sz="half" idx="2"/>
          </p:nvPr>
        </p:nvSpPr>
        <p:spPr>
          <a:xfrm>
            <a:off x="2520000" y="6282000"/>
            <a:ext cx="936000" cy="280800"/>
          </a:xfrm>
          <a:prstGeom prst="rect">
            <a:avLst/>
          </a:prstGeom>
        </p:spPr>
        <p:txBody>
          <a:bodyPr vert="horz" lIns="91440" tIns="45720" rIns="91440" bIns="45720" rtlCol="0" anchor="ctr"/>
          <a:lstStyle>
            <a:lvl1pPr algn="l">
              <a:defRPr lang="en-GB" sz="1200" kern="1200" smtClean="0">
                <a:solidFill>
                  <a:schemeClr val="bg1"/>
                </a:solidFill>
                <a:latin typeface="Calibri" panose="020F0502020204030204" pitchFamily="34" charset="0"/>
                <a:ea typeface="Verdana" pitchFamily="34" charset="0"/>
                <a:cs typeface="Calibri" panose="020F0502020204030204" pitchFamily="34" charset="0"/>
              </a:defRPr>
            </a:lvl1pPr>
          </a:lstStyle>
          <a:p>
            <a:fld id="{AEFE5D8C-6658-4CE8-AFEF-D97C75A23B81}" type="datetime1">
              <a:rPr lang="en-GB" noProof="0" smtClean="0"/>
              <a:pPr/>
              <a:t>04/02/2025</a:t>
            </a:fld>
            <a:endParaRPr lang="en-GB" noProof="0"/>
          </a:p>
        </p:txBody>
      </p:sp>
      <p:sp>
        <p:nvSpPr>
          <p:cNvPr id="11" name="Platshållare för sidfot 4">
            <a:extLst>
              <a:ext uri="{FF2B5EF4-FFF2-40B4-BE49-F238E27FC236}">
                <a16:creationId xmlns:a16="http://schemas.microsoft.com/office/drawing/2014/main" id="{AF7BA3CB-C714-4CB5-9D5B-EA29BDF7575D}"/>
              </a:ext>
            </a:extLst>
          </p:cNvPr>
          <p:cNvSpPr>
            <a:spLocks noGrp="1"/>
          </p:cNvSpPr>
          <p:nvPr>
            <p:ph type="ftr" sz="quarter" idx="3"/>
          </p:nvPr>
        </p:nvSpPr>
        <p:spPr>
          <a:xfrm>
            <a:off x="3563888" y="6282000"/>
            <a:ext cx="7068616" cy="280800"/>
          </a:xfrm>
          <a:prstGeom prst="rect">
            <a:avLst/>
          </a:prstGeom>
        </p:spPr>
        <p:txBody>
          <a:bodyPr vert="horz" lIns="91440" tIns="45720" rIns="91440" bIns="45720" rtlCol="0" anchor="t"/>
          <a:lstStyle>
            <a:lvl1pPr algn="l">
              <a:defRPr lang="en-GB" sz="1200" kern="1200" dirty="0" smtClean="0">
                <a:solidFill>
                  <a:schemeClr val="bg1"/>
                </a:solidFill>
                <a:latin typeface="Calibri" panose="020F0502020204030204" pitchFamily="34" charset="0"/>
                <a:ea typeface="Verdana" pitchFamily="34" charset="0"/>
                <a:cs typeface="Calibri" panose="020F0502020204030204" pitchFamily="34" charset="0"/>
              </a:defRPr>
            </a:lvl1pPr>
          </a:lstStyle>
          <a:p>
            <a:r>
              <a:rPr lang="en-US"/>
              <a:t>/Name Name, Institution or similar</a:t>
            </a:r>
          </a:p>
        </p:txBody>
      </p:sp>
      <p:sp>
        <p:nvSpPr>
          <p:cNvPr id="12" name="Platshållare för bildnummer 5">
            <a:extLst>
              <a:ext uri="{FF2B5EF4-FFF2-40B4-BE49-F238E27FC236}">
                <a16:creationId xmlns:a16="http://schemas.microsoft.com/office/drawing/2014/main" id="{5EFAFC8F-7560-417F-B8B8-5C56251FBA89}"/>
              </a:ext>
            </a:extLst>
          </p:cNvPr>
          <p:cNvSpPr>
            <a:spLocks noGrp="1"/>
          </p:cNvSpPr>
          <p:nvPr>
            <p:ph type="sldNum" sz="quarter" idx="4"/>
          </p:nvPr>
        </p:nvSpPr>
        <p:spPr>
          <a:xfrm>
            <a:off x="10790661" y="6282000"/>
            <a:ext cx="576000" cy="280800"/>
          </a:xfrm>
          <a:prstGeom prst="rect">
            <a:avLst/>
          </a:prstGeom>
        </p:spPr>
        <p:txBody>
          <a:bodyPr vert="horz" lIns="91440" tIns="45720" rIns="91440" bIns="45720" rtlCol="0" anchor="ctr"/>
          <a:lstStyle>
            <a:lvl1pPr algn="r">
              <a:defRPr lang="sv-SE" sz="1200" kern="1200" smtClean="0">
                <a:solidFill>
                  <a:schemeClr val="bg1"/>
                </a:solidFill>
                <a:latin typeface="Calibri" panose="020F0502020204030204" pitchFamily="34" charset="0"/>
                <a:ea typeface="Verdana" pitchFamily="34" charset="0"/>
                <a:cs typeface="Calibri" panose="020F0502020204030204" pitchFamily="34" charset="0"/>
              </a:defRPr>
            </a:lvl1pPr>
          </a:lstStyle>
          <a:p>
            <a:fld id="{400B66ED-EE6C-4E7E-848D-94DB84BF3115}" type="slidenum">
              <a:rPr lang="en-GB" smtClean="0"/>
              <a:pPr/>
              <a:t>‹#›</a:t>
            </a:fld>
            <a:endParaRPr lang="en-GB" dirty="0"/>
          </a:p>
        </p:txBody>
      </p:sp>
      <p:pic>
        <p:nvPicPr>
          <p:cNvPr id="14" name="Graphic 6" descr="Logotype Stockholm university.">
            <a:extLst>
              <a:ext uri="{FF2B5EF4-FFF2-40B4-BE49-F238E27FC236}">
                <a16:creationId xmlns:a16="http://schemas.microsoft.com/office/drawing/2014/main" id="{DB064079-36F3-4C42-A7CE-E7D6463C6E9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88000" y="5994000"/>
            <a:ext cx="1815654" cy="576000"/>
          </a:xfrm>
          <a:prstGeom prst="rect">
            <a:avLst/>
          </a:prstGeom>
        </p:spPr>
      </p:pic>
    </p:spTree>
    <p:extLst>
      <p:ext uri="{BB962C8B-B14F-4D97-AF65-F5344CB8AC3E}">
        <p14:creationId xmlns:p14="http://schemas.microsoft.com/office/powerpoint/2010/main" val="668458011"/>
      </p:ext>
    </p:extLst>
  </p:cSld>
  <p:clrMap bg1="lt1" tx1="dk1" bg2="lt2" tx2="dk2" accent1="accent1" accent2="accent2" accent3="accent3" accent4="accent4" accent5="accent5" accent6="accent6" hlink="hlink" folHlink="folHlink"/>
  <p:sldLayoutIdLst>
    <p:sldLayoutId id="2147483703" r:id="rId1"/>
    <p:sldLayoutId id="2147483775" r:id="rId2"/>
    <p:sldLayoutId id="2147483718" r:id="rId3"/>
    <p:sldLayoutId id="2147483719" r:id="rId4"/>
    <p:sldLayoutId id="2147483720" r:id="rId5"/>
    <p:sldLayoutId id="2147483721" r:id="rId6"/>
    <p:sldLayoutId id="2147483722" r:id="rId7"/>
    <p:sldLayoutId id="2147483723" r:id="rId8"/>
    <p:sldLayoutId id="2147483805" r:id="rId9"/>
  </p:sldLayoutIdLst>
  <p:hf sldNum="0" hdr="0" ftr="0" dt="0"/>
  <p:txStyles>
    <p:titleStyle>
      <a:lvl1pPr algn="l" defTabSz="1219170" rtl="0" eaLnBrk="1" latinLnBrk="0" hangingPunct="1">
        <a:spcBef>
          <a:spcPct val="0"/>
        </a:spcBef>
        <a:buNone/>
        <a:defRPr sz="3100" b="1" kern="1200">
          <a:solidFill>
            <a:schemeClr val="bg1"/>
          </a:solidFill>
          <a:latin typeface="Calibri" panose="020F0502020204030204" pitchFamily="34" charset="0"/>
          <a:ea typeface="Verdana" pitchFamily="34" charset="0"/>
          <a:cs typeface="Calibri" panose="020F0502020204030204" pitchFamily="34" charset="0"/>
        </a:defRPr>
      </a:lvl1pPr>
    </p:titleStyle>
    <p:bodyStyle>
      <a:lvl1pPr marL="457189" indent="-457189" algn="l" defTabSz="1219170" rtl="0" eaLnBrk="1" latinLnBrk="0" hangingPunct="1">
        <a:lnSpc>
          <a:spcPts val="3867"/>
        </a:lnSpc>
        <a:spcBef>
          <a:spcPct val="20000"/>
        </a:spcBef>
        <a:buSzPct val="93000"/>
        <a:buFont typeface="Verdana" pitchFamily="34" charset="0"/>
        <a:buChar char="●"/>
        <a:defRPr sz="2000" kern="1200">
          <a:solidFill>
            <a:schemeClr val="bg1"/>
          </a:solidFill>
          <a:latin typeface="Calibri" panose="020F0502020204030204" pitchFamily="34" charset="0"/>
          <a:ea typeface="Verdana" pitchFamily="34" charset="0"/>
          <a:cs typeface="Calibri" panose="020F0502020204030204" pitchFamily="34" charset="0"/>
        </a:defRPr>
      </a:lvl1pPr>
      <a:lvl2pPr marL="990575" indent="-380990"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2pPr>
      <a:lvl3pPr marL="1523962"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3pPr>
      <a:lvl4pPr marL="2133547"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4pPr>
      <a:lvl5pPr marL="2743131"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sv-S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2F5F"/>
        </a:solidFill>
        <a:effectLst/>
      </p:bgPr>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766763" y="404664"/>
            <a:ext cx="10658474" cy="795600"/>
          </a:xfrm>
          <a:prstGeom prst="rect">
            <a:avLst/>
          </a:prstGeom>
        </p:spPr>
        <p:txBody>
          <a:bodyPr vert="horz" lIns="91440" tIns="45720" rIns="91440" bIns="45720" rtlCol="0" anchor="t" anchorCtr="0">
            <a:normAutofit/>
          </a:bodyPr>
          <a:lstStyle/>
          <a:p>
            <a:r>
              <a:rPr lang="en-US" dirty="0"/>
              <a:t>Click to edit Master title style</a:t>
            </a:r>
            <a:endParaRPr lang="sv-SE" dirty="0"/>
          </a:p>
        </p:txBody>
      </p:sp>
      <p:sp>
        <p:nvSpPr>
          <p:cNvPr id="3" name="Platshållare för text 2"/>
          <p:cNvSpPr>
            <a:spLocks noGrp="1"/>
          </p:cNvSpPr>
          <p:nvPr>
            <p:ph type="body" idx="1"/>
          </p:nvPr>
        </p:nvSpPr>
        <p:spPr>
          <a:xfrm>
            <a:off x="766763" y="1268664"/>
            <a:ext cx="10658474" cy="43581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9" name="Platshållare för datum 3">
            <a:extLst>
              <a:ext uri="{FF2B5EF4-FFF2-40B4-BE49-F238E27FC236}">
                <a16:creationId xmlns:a16="http://schemas.microsoft.com/office/drawing/2014/main" id="{C9734D6B-0042-4C13-B9F8-F39837296275}"/>
              </a:ext>
            </a:extLst>
          </p:cNvPr>
          <p:cNvSpPr>
            <a:spLocks noGrp="1"/>
          </p:cNvSpPr>
          <p:nvPr>
            <p:ph type="dt" sz="half" idx="2"/>
          </p:nvPr>
        </p:nvSpPr>
        <p:spPr>
          <a:xfrm>
            <a:off x="2520000" y="6282000"/>
            <a:ext cx="936000" cy="280800"/>
          </a:xfrm>
          <a:prstGeom prst="rect">
            <a:avLst/>
          </a:prstGeom>
        </p:spPr>
        <p:txBody>
          <a:bodyPr vert="horz" lIns="91440" tIns="45720" rIns="91440" bIns="45720" rtlCol="0" anchor="ctr"/>
          <a:lstStyle>
            <a:lvl1pPr algn="l">
              <a:defRPr lang="en-GB" sz="1200" kern="1200" smtClean="0">
                <a:solidFill>
                  <a:schemeClr val="bg1"/>
                </a:solidFill>
                <a:latin typeface="Calibri" panose="020F0502020204030204" pitchFamily="34" charset="0"/>
                <a:ea typeface="Verdana" pitchFamily="34" charset="0"/>
                <a:cs typeface="Calibri" panose="020F0502020204030204" pitchFamily="34" charset="0"/>
              </a:defRPr>
            </a:lvl1pPr>
          </a:lstStyle>
          <a:p>
            <a:fld id="{AEFE5D8C-6658-4CE8-AFEF-D97C75A23B81}" type="datetime1">
              <a:rPr lang="en-GB" noProof="0" smtClean="0"/>
              <a:pPr/>
              <a:t>04/02/2025</a:t>
            </a:fld>
            <a:endParaRPr lang="en-GB" noProof="0"/>
          </a:p>
        </p:txBody>
      </p:sp>
      <p:sp>
        <p:nvSpPr>
          <p:cNvPr id="10" name="Platshållare för sidfot 4">
            <a:extLst>
              <a:ext uri="{FF2B5EF4-FFF2-40B4-BE49-F238E27FC236}">
                <a16:creationId xmlns:a16="http://schemas.microsoft.com/office/drawing/2014/main" id="{7D34AF90-DE18-4599-ABEA-B93AA83232E6}"/>
              </a:ext>
            </a:extLst>
          </p:cNvPr>
          <p:cNvSpPr>
            <a:spLocks noGrp="1"/>
          </p:cNvSpPr>
          <p:nvPr>
            <p:ph type="ftr" sz="quarter" idx="3"/>
          </p:nvPr>
        </p:nvSpPr>
        <p:spPr>
          <a:xfrm>
            <a:off x="3563888" y="6282000"/>
            <a:ext cx="7068616" cy="280800"/>
          </a:xfrm>
          <a:prstGeom prst="rect">
            <a:avLst/>
          </a:prstGeom>
        </p:spPr>
        <p:txBody>
          <a:bodyPr vert="horz" lIns="91440" tIns="45720" rIns="91440" bIns="45720" rtlCol="0" anchor="t"/>
          <a:lstStyle>
            <a:lvl1pPr algn="l">
              <a:defRPr lang="en-GB" sz="1200" kern="1200" dirty="0" smtClean="0">
                <a:solidFill>
                  <a:schemeClr val="bg1"/>
                </a:solidFill>
                <a:latin typeface="Calibri" panose="020F0502020204030204" pitchFamily="34" charset="0"/>
                <a:ea typeface="Verdana" pitchFamily="34" charset="0"/>
                <a:cs typeface="Calibri" panose="020F0502020204030204" pitchFamily="34" charset="0"/>
              </a:defRPr>
            </a:lvl1pPr>
          </a:lstStyle>
          <a:p>
            <a:r>
              <a:rPr lang="en-US"/>
              <a:t>/Name Name, Institution or similar</a:t>
            </a:r>
          </a:p>
        </p:txBody>
      </p:sp>
      <p:sp>
        <p:nvSpPr>
          <p:cNvPr id="11" name="Platshållare för bildnummer 5">
            <a:extLst>
              <a:ext uri="{FF2B5EF4-FFF2-40B4-BE49-F238E27FC236}">
                <a16:creationId xmlns:a16="http://schemas.microsoft.com/office/drawing/2014/main" id="{8A6AFDF2-DEAE-4A2E-AEF2-7C128884A830}"/>
              </a:ext>
            </a:extLst>
          </p:cNvPr>
          <p:cNvSpPr>
            <a:spLocks noGrp="1"/>
          </p:cNvSpPr>
          <p:nvPr>
            <p:ph type="sldNum" sz="quarter" idx="4"/>
          </p:nvPr>
        </p:nvSpPr>
        <p:spPr>
          <a:xfrm>
            <a:off x="10790661" y="6282000"/>
            <a:ext cx="576000" cy="280800"/>
          </a:xfrm>
          <a:prstGeom prst="rect">
            <a:avLst/>
          </a:prstGeom>
        </p:spPr>
        <p:txBody>
          <a:bodyPr vert="horz" lIns="91440" tIns="45720" rIns="91440" bIns="45720" rtlCol="0" anchor="ctr"/>
          <a:lstStyle>
            <a:lvl1pPr algn="r">
              <a:defRPr lang="sv-SE" sz="1200" kern="1200" smtClean="0">
                <a:solidFill>
                  <a:schemeClr val="bg1"/>
                </a:solidFill>
                <a:latin typeface="Calibri" panose="020F0502020204030204" pitchFamily="34" charset="0"/>
                <a:ea typeface="Verdana" pitchFamily="34" charset="0"/>
                <a:cs typeface="Calibri" panose="020F0502020204030204" pitchFamily="34" charset="0"/>
              </a:defRPr>
            </a:lvl1pPr>
          </a:lstStyle>
          <a:p>
            <a:fld id="{400B66ED-EE6C-4E7E-848D-94DB84BF3115}" type="slidenum">
              <a:rPr lang="en-GB" smtClean="0"/>
              <a:pPr/>
              <a:t>‹#›</a:t>
            </a:fld>
            <a:endParaRPr lang="en-GB" dirty="0"/>
          </a:p>
        </p:txBody>
      </p:sp>
      <p:pic>
        <p:nvPicPr>
          <p:cNvPr id="12" name="Graphic 6" descr="Logotype Stockholm university.">
            <a:extLst>
              <a:ext uri="{FF2B5EF4-FFF2-40B4-BE49-F238E27FC236}">
                <a16:creationId xmlns:a16="http://schemas.microsoft.com/office/drawing/2014/main" id="{B7AEF283-6C3B-4A53-8A1D-90C143C5058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88000" y="5994000"/>
            <a:ext cx="1815654" cy="576000"/>
          </a:xfrm>
          <a:prstGeom prst="rect">
            <a:avLst/>
          </a:prstGeom>
        </p:spPr>
      </p:pic>
    </p:spTree>
    <p:extLst>
      <p:ext uri="{BB962C8B-B14F-4D97-AF65-F5344CB8AC3E}">
        <p14:creationId xmlns:p14="http://schemas.microsoft.com/office/powerpoint/2010/main" val="1235727430"/>
      </p:ext>
    </p:extLst>
  </p:cSld>
  <p:clrMap bg1="lt1" tx1="dk1" bg2="lt2" tx2="dk2" accent1="accent1" accent2="accent2" accent3="accent3" accent4="accent4" accent5="accent5" accent6="accent6" hlink="hlink" folHlink="folHlink"/>
  <p:sldLayoutIdLst>
    <p:sldLayoutId id="2147483695" r:id="rId1"/>
    <p:sldLayoutId id="2147483777" r:id="rId2"/>
    <p:sldLayoutId id="2147483766" r:id="rId3"/>
    <p:sldLayoutId id="2147483767" r:id="rId4"/>
    <p:sldLayoutId id="2147483768" r:id="rId5"/>
    <p:sldLayoutId id="2147483769" r:id="rId6"/>
    <p:sldLayoutId id="2147483770" r:id="rId7"/>
    <p:sldLayoutId id="2147483771" r:id="rId8"/>
    <p:sldLayoutId id="2147483790" r:id="rId9"/>
  </p:sldLayoutIdLst>
  <p:hf sldNum="0" hdr="0" ftr="0" dt="0"/>
  <p:txStyles>
    <p:titleStyle>
      <a:lvl1pPr algn="l" defTabSz="1219170" rtl="0" eaLnBrk="1" latinLnBrk="0" hangingPunct="1">
        <a:spcBef>
          <a:spcPct val="0"/>
        </a:spcBef>
        <a:buNone/>
        <a:defRPr sz="3100" b="1" kern="1200">
          <a:solidFill>
            <a:schemeClr val="bg1"/>
          </a:solidFill>
          <a:latin typeface="Calibri" panose="020F0502020204030204" pitchFamily="34" charset="0"/>
          <a:ea typeface="Verdana" pitchFamily="34" charset="0"/>
          <a:cs typeface="Calibri" panose="020F0502020204030204" pitchFamily="34" charset="0"/>
        </a:defRPr>
      </a:lvl1pPr>
    </p:titleStyle>
    <p:bodyStyle>
      <a:lvl1pPr marL="457189" indent="-457189" algn="l" defTabSz="1219170" rtl="0" eaLnBrk="1" latinLnBrk="0" hangingPunct="1">
        <a:lnSpc>
          <a:spcPts val="3867"/>
        </a:lnSpc>
        <a:spcBef>
          <a:spcPct val="20000"/>
        </a:spcBef>
        <a:buSzPct val="93000"/>
        <a:buFont typeface="Verdana" pitchFamily="34" charset="0"/>
        <a:buChar char="●"/>
        <a:defRPr sz="2000" kern="1200">
          <a:solidFill>
            <a:schemeClr val="bg1"/>
          </a:solidFill>
          <a:latin typeface="Calibri" panose="020F0502020204030204" pitchFamily="34" charset="0"/>
          <a:ea typeface="Verdana" pitchFamily="34" charset="0"/>
          <a:cs typeface="Calibri" panose="020F0502020204030204" pitchFamily="34" charset="0"/>
        </a:defRPr>
      </a:lvl1pPr>
      <a:lvl2pPr marL="990575" indent="-380990"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2pPr>
      <a:lvl3pPr marL="1523962"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3pPr>
      <a:lvl4pPr marL="2133547"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4pPr>
      <a:lvl5pPr marL="2743131" indent="-304792" algn="l" defTabSz="1219170" rtl="0" eaLnBrk="1" latinLnBrk="0" hangingPunct="1">
        <a:spcBef>
          <a:spcPct val="20000"/>
        </a:spcBef>
        <a:buFont typeface="Arial" pitchFamily="34" charset="0"/>
        <a:buChar char="»"/>
        <a:defRPr sz="1800" kern="1200">
          <a:solidFill>
            <a:schemeClr val="bg1"/>
          </a:solidFill>
          <a:latin typeface="Calibri" panose="020F0502020204030204" pitchFamily="34" charset="0"/>
          <a:ea typeface="Verdana" pitchFamily="34" charset="0"/>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sv-S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6D931B-081C-70B6-75CA-A28428A483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E"/>
          </a:p>
        </p:txBody>
      </p:sp>
      <p:sp>
        <p:nvSpPr>
          <p:cNvPr id="3" name="Text Placeholder 2">
            <a:extLst>
              <a:ext uri="{FF2B5EF4-FFF2-40B4-BE49-F238E27FC236}">
                <a16:creationId xmlns:a16="http://schemas.microsoft.com/office/drawing/2014/main" id="{FC197F10-FD05-A579-5444-FDCB792ACC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F29ED65A-E8D3-FF0E-D13B-904E86C93D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B58F7B-49B5-4F4E-A06E-5B8EA224F3C7}" type="datetimeFigureOut">
              <a:rPr lang="en-SE" smtClean="0"/>
              <a:t>2/4/25</a:t>
            </a:fld>
            <a:endParaRPr lang="en-SE"/>
          </a:p>
        </p:txBody>
      </p:sp>
      <p:sp>
        <p:nvSpPr>
          <p:cNvPr id="5" name="Footer Placeholder 4">
            <a:extLst>
              <a:ext uri="{FF2B5EF4-FFF2-40B4-BE49-F238E27FC236}">
                <a16:creationId xmlns:a16="http://schemas.microsoft.com/office/drawing/2014/main" id="{47A940E7-28E5-318F-6062-C1A2D2B396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Slide Number Placeholder 5">
            <a:extLst>
              <a:ext uri="{FF2B5EF4-FFF2-40B4-BE49-F238E27FC236}">
                <a16:creationId xmlns:a16="http://schemas.microsoft.com/office/drawing/2014/main" id="{5CD423A9-AEF9-6C53-6741-6CC7E6E193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02008-9410-403C-BB5F-8C2ABFA16700}" type="slidenum">
              <a:rPr lang="en-SE" smtClean="0"/>
              <a:t>‹#›</a:t>
            </a:fld>
            <a:endParaRPr lang="en-SE"/>
          </a:p>
        </p:txBody>
      </p:sp>
    </p:spTree>
    <p:extLst>
      <p:ext uri="{BB962C8B-B14F-4D97-AF65-F5344CB8AC3E}">
        <p14:creationId xmlns:p14="http://schemas.microsoft.com/office/powerpoint/2010/main" val="381609176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2F5F"/>
        </a:solidFill>
        <a:effectLst/>
      </p:bgPr>
    </p:bg>
    <p:spTree>
      <p:nvGrpSpPr>
        <p:cNvPr id="1" name=""/>
        <p:cNvGrpSpPr/>
        <p:nvPr/>
      </p:nvGrpSpPr>
      <p:grpSpPr>
        <a:xfrm>
          <a:off x="0" y="0"/>
          <a:ext cx="0" cy="0"/>
          <a:chOff x="0" y="0"/>
          <a:chExt cx="0" cy="0"/>
        </a:xfrm>
      </p:grpSpPr>
      <p:pic>
        <p:nvPicPr>
          <p:cNvPr id="40" name="Bild 7" descr="Logotyp Stockholm universitet."/>
          <p:cNvPicPr/>
          <p:nvPr/>
        </p:nvPicPr>
        <p:blipFill>
          <a:blip r:embed="rId14"/>
          <a:stretch/>
        </p:blipFill>
        <p:spPr>
          <a:xfrm>
            <a:off x="288000" y="288000"/>
            <a:ext cx="1910160" cy="576000"/>
          </a:xfrm>
          <a:prstGeom prst="rect">
            <a:avLst/>
          </a:prstGeom>
          <a:ln w="0">
            <a:noFill/>
          </a:ln>
        </p:spPr>
      </p:pic>
      <p:sp>
        <p:nvSpPr>
          <p:cNvPr id="41" name="PlaceHolder 1"/>
          <p:cNvSpPr>
            <a:spLocks noGrp="1"/>
          </p:cNvSpPr>
          <p:nvPr>
            <p:ph type="ftr" idx="1"/>
          </p:nvPr>
        </p:nvSpPr>
        <p:spPr>
          <a:xfrm>
            <a:off x="1271520" y="6381360"/>
            <a:ext cx="9575640" cy="279360"/>
          </a:xfrm>
          <a:prstGeom prst="rect">
            <a:avLst/>
          </a:prstGeom>
          <a:noFill/>
          <a:ln w="0">
            <a:noFill/>
          </a:ln>
        </p:spPr>
        <p:txBody>
          <a:bodyPr lIns="90000" tIns="45000" rIns="90000" bIns="45000" anchor="t">
            <a:noAutofit/>
          </a:bodyPr>
          <a:lstStyle>
            <a:lvl1pPr indent="0" defTabSz="914400">
              <a:lnSpc>
                <a:spcPct val="100000"/>
              </a:lnSpc>
              <a:buNone/>
              <a:tabLst>
                <a:tab pos="0" algn="l"/>
              </a:tabLst>
              <a:defRPr lang="sv-SE" sz="1200" b="0" strike="noStrike" spc="-1">
                <a:solidFill>
                  <a:schemeClr val="lt1"/>
                </a:solidFill>
                <a:latin typeface="Calibri"/>
                <a:ea typeface="Verdana"/>
              </a:defRPr>
            </a:lvl1pPr>
          </a:lstStyle>
          <a:p>
            <a:pPr indent="0" defTabSz="914400">
              <a:lnSpc>
                <a:spcPct val="100000"/>
              </a:lnSpc>
              <a:buNone/>
              <a:tabLst>
                <a:tab pos="0" algn="l"/>
              </a:tabLst>
            </a:pPr>
            <a:r>
              <a:rPr lang="sv-SE" sz="1200" b="0" strike="noStrike" spc="-1">
                <a:solidFill>
                  <a:schemeClr val="lt1"/>
                </a:solidFill>
                <a:latin typeface="Calibri"/>
                <a:ea typeface="Verdana"/>
              </a:rPr>
              <a:t>&lt;footer&gt;</a:t>
            </a:r>
            <a:endParaRPr lang="en-US" sz="1200" b="0" strike="noStrike" spc="-1">
              <a:solidFill>
                <a:srgbClr val="FFFFFF"/>
              </a:solidFill>
              <a:latin typeface="Calibri"/>
            </a:endParaRPr>
          </a:p>
        </p:txBody>
      </p:sp>
      <p:sp>
        <p:nvSpPr>
          <p:cNvPr id="42" name="PlaceHolder 2"/>
          <p:cNvSpPr>
            <a:spLocks noGrp="1"/>
          </p:cNvSpPr>
          <p:nvPr>
            <p:ph type="sldNum" idx="2"/>
          </p:nvPr>
        </p:nvSpPr>
        <p:spPr>
          <a:xfrm>
            <a:off x="11052720" y="6381360"/>
            <a:ext cx="574560" cy="279360"/>
          </a:xfrm>
          <a:prstGeom prst="rect">
            <a:avLst/>
          </a:prstGeom>
          <a:noFill/>
          <a:ln w="0">
            <a:noFill/>
          </a:ln>
        </p:spPr>
        <p:txBody>
          <a:bodyPr lIns="90000" tIns="45000" rIns="90000" bIns="45000" anchor="ctr">
            <a:noAutofit/>
          </a:bodyPr>
          <a:lstStyle>
            <a:lvl1pPr indent="0" algn="r" defTabSz="914400">
              <a:lnSpc>
                <a:spcPct val="100000"/>
              </a:lnSpc>
              <a:buNone/>
              <a:tabLst>
                <a:tab pos="0" algn="l"/>
              </a:tabLst>
              <a:defRPr lang="sv-SE" sz="1200" b="0" strike="noStrike" spc="-1">
                <a:solidFill>
                  <a:schemeClr val="lt1"/>
                </a:solidFill>
                <a:latin typeface="Calibri"/>
                <a:ea typeface="Verdana"/>
              </a:defRPr>
            </a:lvl1pPr>
          </a:lstStyle>
          <a:p>
            <a:pPr indent="0" algn="r" defTabSz="914400">
              <a:lnSpc>
                <a:spcPct val="100000"/>
              </a:lnSpc>
              <a:buNone/>
              <a:tabLst>
                <a:tab pos="0" algn="l"/>
              </a:tabLst>
            </a:pPr>
            <a:fld id="{83655A22-BA3E-4219-B6BC-C87A48894FB6}" type="slidenum">
              <a:rPr lang="sv-SE" sz="1200" b="0" strike="noStrike" spc="-1">
                <a:solidFill>
                  <a:schemeClr val="lt1"/>
                </a:solidFill>
                <a:latin typeface="Calibri"/>
                <a:ea typeface="Verdana"/>
              </a:rPr>
              <a:t>‹#›</a:t>
            </a:fld>
            <a:endParaRPr lang="en-US" sz="1200" b="0" strike="noStrike" spc="-1">
              <a:solidFill>
                <a:srgbClr val="FFFFFF"/>
              </a:solidFill>
              <a:latin typeface="Calibri"/>
            </a:endParaRPr>
          </a:p>
        </p:txBody>
      </p:sp>
      <p:sp>
        <p:nvSpPr>
          <p:cNvPr id="43" name="PlaceHolder 3"/>
          <p:cNvSpPr>
            <a:spLocks noGrp="1"/>
          </p:cNvSpPr>
          <p:nvPr>
            <p:ph type="dt" idx="3"/>
          </p:nvPr>
        </p:nvSpPr>
        <p:spPr>
          <a:xfrm>
            <a:off x="191520" y="6381360"/>
            <a:ext cx="934560" cy="279360"/>
          </a:xfrm>
          <a:prstGeom prst="rect">
            <a:avLst/>
          </a:prstGeom>
          <a:noFill/>
          <a:ln w="0">
            <a:noFill/>
          </a:ln>
        </p:spPr>
        <p:txBody>
          <a:bodyPr lIns="90000" tIns="45000" rIns="90000" bIns="45000" anchor="ctr">
            <a:noAutofit/>
          </a:bodyPr>
          <a:lstStyle>
            <a:lvl1pPr indent="0">
              <a:buNone/>
              <a:defRPr lang="en-US" sz="1400" b="0" strike="noStrike" spc="-1">
                <a:solidFill>
                  <a:srgbClr val="FFFFFF"/>
                </a:solidFill>
                <a:latin typeface="Calibri"/>
              </a:defRPr>
            </a:lvl1pPr>
          </a:lstStyle>
          <a:p>
            <a:pPr indent="0">
              <a:buNone/>
            </a:pPr>
            <a:r>
              <a:rPr lang="en-US" sz="1400" b="0" strike="noStrike" spc="-1">
                <a:solidFill>
                  <a:srgbClr val="FFFFFF"/>
                </a:solidFill>
                <a:latin typeface="Calibri"/>
              </a:rPr>
              <a:t>&lt;date/time&gt;</a:t>
            </a:r>
          </a:p>
        </p:txBody>
      </p:sp>
      <p:sp>
        <p:nvSpPr>
          <p:cNvPr id="44" name="PlaceHolder 4"/>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sv-SE" sz="1800" b="0" strike="noStrike" spc="-1">
                <a:solidFill>
                  <a:schemeClr val="dk1"/>
                </a:solidFill>
                <a:latin typeface="Calibri"/>
              </a:rPr>
              <a:t>Click to edit the title text format</a:t>
            </a:r>
          </a:p>
        </p:txBody>
      </p:sp>
      <p:sp>
        <p:nvSpPr>
          <p:cNvPr id="45"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FFFFFF"/>
              </a:buClr>
              <a:buSzPct val="45000"/>
              <a:buFont typeface="Wingdings" charset="2"/>
              <a:buChar char=""/>
            </a:pPr>
            <a:r>
              <a:rPr lang="sv-SE" sz="2800" b="0" strike="noStrike" spc="-1">
                <a:solidFill>
                  <a:schemeClr val="dk1"/>
                </a:solidFill>
                <a:latin typeface="Calibri"/>
              </a:rPr>
              <a:t>Click to edit the outline text format</a:t>
            </a:r>
          </a:p>
          <a:p>
            <a:pPr marL="864000" lvl="1" indent="-324000">
              <a:lnSpc>
                <a:spcPct val="90000"/>
              </a:lnSpc>
              <a:spcBef>
                <a:spcPts val="1134"/>
              </a:spcBef>
              <a:buClr>
                <a:srgbClr val="FFFFFF"/>
              </a:buClr>
              <a:buSzPct val="75000"/>
              <a:buFont typeface="Symbol" charset="2"/>
              <a:buChar char=""/>
            </a:pPr>
            <a:r>
              <a:rPr lang="sv-SE" sz="2000" b="0" strike="noStrike" spc="-1">
                <a:solidFill>
                  <a:schemeClr val="dk1"/>
                </a:solidFill>
                <a:latin typeface="Calibri"/>
              </a:rPr>
              <a:t>Second Outline Level</a:t>
            </a:r>
          </a:p>
          <a:p>
            <a:pPr marL="1296000" lvl="2" indent="-288000">
              <a:lnSpc>
                <a:spcPct val="90000"/>
              </a:lnSpc>
              <a:spcBef>
                <a:spcPts val="850"/>
              </a:spcBef>
              <a:buClr>
                <a:srgbClr val="FFFFFF"/>
              </a:buClr>
              <a:buSzPct val="45000"/>
              <a:buFont typeface="Wingdings" charset="2"/>
              <a:buChar char=""/>
            </a:pPr>
            <a:r>
              <a:rPr lang="sv-SE" sz="1800" b="0" strike="noStrike" spc="-1">
                <a:solidFill>
                  <a:schemeClr val="dk1"/>
                </a:solidFill>
                <a:latin typeface="Calibri"/>
              </a:rPr>
              <a:t>Third Outline Level</a:t>
            </a:r>
          </a:p>
          <a:p>
            <a:pPr marL="1728000" lvl="3" indent="-216000">
              <a:lnSpc>
                <a:spcPct val="90000"/>
              </a:lnSpc>
              <a:spcBef>
                <a:spcPts val="567"/>
              </a:spcBef>
              <a:buClr>
                <a:srgbClr val="FFFFFF"/>
              </a:buClr>
              <a:buSzPct val="75000"/>
              <a:buFont typeface="Symbol" charset="2"/>
              <a:buChar char=""/>
            </a:pPr>
            <a:r>
              <a:rPr lang="sv-SE" sz="1800" b="0" strike="noStrike" spc="-1">
                <a:solidFill>
                  <a:schemeClr val="dk1"/>
                </a:solidFill>
                <a:latin typeface="Calibri"/>
              </a:rPr>
              <a:t>Fourth Outline Level</a:t>
            </a:r>
          </a:p>
          <a:p>
            <a:pPr marL="2160000" lvl="4" indent="-216000">
              <a:lnSpc>
                <a:spcPct val="90000"/>
              </a:lnSpc>
              <a:spcBef>
                <a:spcPts val="283"/>
              </a:spcBef>
              <a:buClr>
                <a:srgbClr val="FFFFFF"/>
              </a:buClr>
              <a:buSzPct val="45000"/>
              <a:buFont typeface="Wingdings" charset="2"/>
              <a:buChar char=""/>
            </a:pPr>
            <a:r>
              <a:rPr lang="sv-SE" sz="2000" b="0" strike="noStrike" spc="-1">
                <a:solidFill>
                  <a:schemeClr val="dk1"/>
                </a:solidFill>
                <a:latin typeface="Calibri"/>
              </a:rPr>
              <a:t>Fifth Outline Level</a:t>
            </a:r>
          </a:p>
          <a:p>
            <a:pPr marL="2592000" lvl="5" indent="-216000">
              <a:lnSpc>
                <a:spcPct val="90000"/>
              </a:lnSpc>
              <a:spcBef>
                <a:spcPts val="283"/>
              </a:spcBef>
              <a:buClr>
                <a:srgbClr val="FFFFFF"/>
              </a:buClr>
              <a:buSzPct val="45000"/>
              <a:buFont typeface="Wingdings" charset="2"/>
              <a:buChar char=""/>
            </a:pPr>
            <a:r>
              <a:rPr lang="sv-SE" sz="2000" b="0" strike="noStrike" spc="-1">
                <a:solidFill>
                  <a:schemeClr val="dk1"/>
                </a:solidFill>
                <a:latin typeface="Calibri"/>
              </a:rPr>
              <a:t>Sixth Outline Level</a:t>
            </a:r>
          </a:p>
          <a:p>
            <a:pPr marL="3024000" lvl="6" indent="-216000">
              <a:lnSpc>
                <a:spcPct val="90000"/>
              </a:lnSpc>
              <a:spcBef>
                <a:spcPts val="283"/>
              </a:spcBef>
              <a:buClr>
                <a:srgbClr val="FFFFFF"/>
              </a:buClr>
              <a:buSzPct val="45000"/>
              <a:buFont typeface="Wingdings" charset="2"/>
              <a:buChar char=""/>
            </a:pPr>
            <a:r>
              <a:rPr lang="sv-SE" sz="2000" b="0" strike="noStrike" spc="-1">
                <a:solidFill>
                  <a:schemeClr val="dk1"/>
                </a:solidFill>
                <a:latin typeface="Calibri"/>
              </a:rPr>
              <a:t>Seventh Outline Level</a:t>
            </a:r>
          </a:p>
        </p:txBody>
      </p:sp>
    </p:spTree>
    <p:extLst>
      <p:ext uri="{BB962C8B-B14F-4D97-AF65-F5344CB8AC3E}">
        <p14:creationId xmlns:p14="http://schemas.microsoft.com/office/powerpoint/2010/main" val="4213502258"/>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hyperlink" Target="https://www.regeringen.se/contentassets/da8732af87a14b689658dadcfb2d3777/forskning-frihet-framtid--kunskap-och-innovation-for-sverige.pdf" TargetMode="External"/><Relationship Id="rId2" Type="http://schemas.openxmlformats.org/officeDocument/2006/relationships/notesSlide" Target="../notesSlides/notesSlide2.xml"/><Relationship Id="rId1" Type="http://schemas.openxmlformats.org/officeDocument/2006/relationships/slideLayout" Target="../slideLayouts/slideLayout35.xml"/><Relationship Id="rId5" Type="http://schemas.openxmlformats.org/officeDocument/2006/relationships/image" Target="../media/image11.pn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12273FB8-25AD-40C2-B52F-613699B5BD7C}"/>
              </a:ext>
            </a:extLst>
          </p:cNvPr>
          <p:cNvSpPr>
            <a:spLocks noGrp="1"/>
          </p:cNvSpPr>
          <p:nvPr>
            <p:ph type="ctrTitle"/>
          </p:nvPr>
        </p:nvSpPr>
        <p:spPr>
          <a:xfrm>
            <a:off x="1344000" y="2204864"/>
            <a:ext cx="10440632" cy="1425600"/>
          </a:xfrm>
        </p:spPr>
        <p:txBody>
          <a:bodyPr/>
          <a:lstStyle/>
          <a:p>
            <a:r>
              <a:rPr lang="sv-SE" sz="4000" b="0" i="0" u="none" strike="noStrike" dirty="0" err="1">
                <a:effectLst/>
                <a:latin typeface="+mj-lt"/>
              </a:rPr>
              <a:t>Navigating</a:t>
            </a:r>
            <a:r>
              <a:rPr lang="sv-SE" sz="4000" b="0" i="0" u="none" strike="noStrike" dirty="0">
                <a:effectLst/>
                <a:latin typeface="+mj-lt"/>
              </a:rPr>
              <a:t> the Research Data Landscape: </a:t>
            </a:r>
            <a:r>
              <a:rPr lang="sv-SE" sz="4000" b="0" i="0" u="none" strike="noStrike" dirty="0" err="1">
                <a:effectLst/>
                <a:latin typeface="+mj-lt"/>
              </a:rPr>
              <a:t>Publication</a:t>
            </a:r>
            <a:r>
              <a:rPr lang="sv-SE" sz="4000" b="0" i="0" u="none" strike="noStrike" dirty="0">
                <a:effectLst/>
                <a:latin typeface="+mj-lt"/>
              </a:rPr>
              <a:t> </a:t>
            </a:r>
            <a:r>
              <a:rPr lang="sv-SE" sz="4000" b="0" i="0" u="none" strike="noStrike" dirty="0" err="1">
                <a:effectLst/>
                <a:latin typeface="+mj-lt"/>
              </a:rPr>
              <a:t>Practices</a:t>
            </a:r>
            <a:r>
              <a:rPr lang="sv-SE" sz="4000" b="0" i="0" u="none" strike="noStrike" dirty="0">
                <a:effectLst/>
                <a:latin typeface="+mj-lt"/>
              </a:rPr>
              <a:t> at a Swedish </a:t>
            </a:r>
            <a:r>
              <a:rPr lang="sv-SE" sz="4000" dirty="0">
                <a:latin typeface="+mj-lt"/>
              </a:rPr>
              <a:t>U</a:t>
            </a:r>
            <a:r>
              <a:rPr lang="sv-SE" sz="4000" b="0" i="0" u="none" strike="noStrike" dirty="0">
                <a:effectLst/>
                <a:latin typeface="+mj-lt"/>
              </a:rPr>
              <a:t>niversity</a:t>
            </a:r>
            <a:br>
              <a:rPr lang="sv-SE" sz="4000" b="0" i="0" u="none" strike="noStrike" dirty="0">
                <a:effectLst/>
                <a:latin typeface="+mj-lt"/>
              </a:rPr>
            </a:br>
            <a:endParaRPr lang="en-GB" sz="4000" dirty="0">
              <a:latin typeface="+mj-lt"/>
            </a:endParaRPr>
          </a:p>
        </p:txBody>
      </p:sp>
      <p:sp>
        <p:nvSpPr>
          <p:cNvPr id="5" name="Underrubrik 4">
            <a:extLst>
              <a:ext uri="{FF2B5EF4-FFF2-40B4-BE49-F238E27FC236}">
                <a16:creationId xmlns:a16="http://schemas.microsoft.com/office/drawing/2014/main" id="{447BD6F0-136A-4616-B5B4-483E1CBBC784}"/>
              </a:ext>
            </a:extLst>
          </p:cNvPr>
          <p:cNvSpPr>
            <a:spLocks noGrp="1"/>
          </p:cNvSpPr>
          <p:nvPr>
            <p:ph type="subTitle" idx="1"/>
          </p:nvPr>
        </p:nvSpPr>
        <p:spPr>
          <a:xfrm>
            <a:off x="1344000" y="4077072"/>
            <a:ext cx="8841600" cy="1166400"/>
          </a:xfrm>
        </p:spPr>
        <p:txBody>
          <a:bodyPr>
            <a:noAutofit/>
          </a:bodyPr>
          <a:lstStyle/>
          <a:p>
            <a:pPr>
              <a:lnSpc>
                <a:spcPct val="100000"/>
              </a:lnSpc>
            </a:pPr>
            <a:r>
              <a:rPr lang="en-GB" sz="1800" dirty="0"/>
              <a:t>Maria Almbro / Lisa Olsson</a:t>
            </a:r>
          </a:p>
          <a:p>
            <a:pPr>
              <a:lnSpc>
                <a:spcPct val="100000"/>
              </a:lnSpc>
            </a:pPr>
            <a:r>
              <a:rPr lang="en-GB" sz="1800" dirty="0"/>
              <a:t>The Research Data Management Team, Stockholm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438C5-FB06-478D-990A-E83AC84CDF36}"/>
              </a:ext>
            </a:extLst>
          </p:cNvPr>
          <p:cNvSpPr>
            <a:spLocks noGrp="1"/>
          </p:cNvSpPr>
          <p:nvPr>
            <p:ph type="title"/>
          </p:nvPr>
        </p:nvSpPr>
        <p:spPr>
          <a:xfrm>
            <a:off x="767408" y="892830"/>
            <a:ext cx="10657184" cy="795600"/>
          </a:xfrm>
        </p:spPr>
        <p:txBody>
          <a:bodyPr/>
          <a:lstStyle/>
          <a:p>
            <a:r>
              <a:rPr lang="sv-SE" dirty="0"/>
              <a:t>RESULTS (2)</a:t>
            </a:r>
          </a:p>
        </p:txBody>
      </p:sp>
      <p:sp>
        <p:nvSpPr>
          <p:cNvPr id="3" name="Content Placeholder 2">
            <a:extLst>
              <a:ext uri="{FF2B5EF4-FFF2-40B4-BE49-F238E27FC236}">
                <a16:creationId xmlns:a16="http://schemas.microsoft.com/office/drawing/2014/main" id="{64B023E6-1A67-4ABC-837F-FA0F03BACE51}"/>
              </a:ext>
            </a:extLst>
          </p:cNvPr>
          <p:cNvSpPr>
            <a:spLocks noGrp="1"/>
          </p:cNvSpPr>
          <p:nvPr>
            <p:ph idx="1"/>
          </p:nvPr>
        </p:nvSpPr>
        <p:spPr>
          <a:xfrm>
            <a:off x="767408" y="1653098"/>
            <a:ext cx="10225136" cy="4320576"/>
          </a:xfrm>
        </p:spPr>
        <p:txBody>
          <a:bodyPr>
            <a:normAutofit/>
          </a:bodyPr>
          <a:lstStyle/>
          <a:p>
            <a:pPr marL="0" indent="0">
              <a:buNone/>
            </a:pPr>
            <a:r>
              <a:rPr lang="sv-SE" dirty="0"/>
              <a:t>As for data </a:t>
            </a:r>
            <a:r>
              <a:rPr lang="sv-SE" dirty="0" err="1"/>
              <a:t>availability</a:t>
            </a:r>
            <a:r>
              <a:rPr lang="sv-SE" dirty="0"/>
              <a:t>, </a:t>
            </a:r>
            <a:r>
              <a:rPr lang="sv-SE" dirty="0" err="1"/>
              <a:t>authors</a:t>
            </a:r>
            <a:r>
              <a:rPr lang="sv-SE" dirty="0"/>
              <a:t>…</a:t>
            </a:r>
          </a:p>
          <a:p>
            <a:r>
              <a:rPr lang="sv-SE" dirty="0"/>
              <a:t>…</a:t>
            </a:r>
            <a:r>
              <a:rPr lang="sv-SE" dirty="0" err="1"/>
              <a:t>often</a:t>
            </a:r>
            <a:r>
              <a:rPr lang="sv-SE" dirty="0"/>
              <a:t> </a:t>
            </a:r>
            <a:r>
              <a:rPr lang="sv-SE" dirty="0" err="1"/>
              <a:t>appended</a:t>
            </a:r>
            <a:r>
              <a:rPr lang="sv-SE" dirty="0"/>
              <a:t> </a:t>
            </a:r>
            <a:r>
              <a:rPr lang="sv-SE" dirty="0" err="1"/>
              <a:t>supplementary</a:t>
            </a:r>
            <a:r>
              <a:rPr lang="sv-SE" dirty="0"/>
              <a:t> material to </a:t>
            </a:r>
            <a:r>
              <a:rPr lang="sv-SE" dirty="0" err="1"/>
              <a:t>their</a:t>
            </a:r>
            <a:r>
              <a:rPr lang="sv-SE" dirty="0"/>
              <a:t> </a:t>
            </a:r>
            <a:r>
              <a:rPr lang="sv-SE" dirty="0" err="1"/>
              <a:t>article</a:t>
            </a:r>
            <a:r>
              <a:rPr lang="sv-SE" dirty="0"/>
              <a:t> (46% </a:t>
            </a:r>
            <a:r>
              <a:rPr lang="sv-SE" dirty="0" err="1"/>
              <a:t>of</a:t>
            </a:r>
            <a:r>
              <a:rPr lang="sv-SE" dirty="0"/>
              <a:t> 301). </a:t>
            </a:r>
            <a:r>
              <a:rPr lang="sv-SE" dirty="0" err="1"/>
              <a:t>S</a:t>
            </a:r>
            <a:r>
              <a:rPr lang="sv-SE" dirty="0" err="1">
                <a:sym typeface="Wingdings" panose="05000000000000000000" pitchFamily="2" charset="2"/>
              </a:rPr>
              <a:t>eldom</a:t>
            </a:r>
            <a:r>
              <a:rPr lang="sv-SE" dirty="0">
                <a:sym typeface="Wingdings" panose="05000000000000000000" pitchFamily="2" charset="2"/>
              </a:rPr>
              <a:t> data!</a:t>
            </a:r>
          </a:p>
          <a:p>
            <a:pPr marL="685783" lvl="1" indent="0">
              <a:buNone/>
            </a:pPr>
            <a:r>
              <a:rPr lang="sv-SE" dirty="0">
                <a:sym typeface="Wingdings" panose="05000000000000000000" pitchFamily="2" charset="2"/>
              </a:rPr>
              <a:t>	 </a:t>
            </a:r>
            <a:r>
              <a:rPr lang="sv-SE" dirty="0"/>
              <a:t>11% </a:t>
            </a:r>
            <a:r>
              <a:rPr lang="sv-SE" dirty="0" err="1"/>
              <a:t>of</a:t>
            </a:r>
            <a:r>
              <a:rPr lang="sv-SE" dirty="0"/>
              <a:t> the 301 </a:t>
            </a:r>
            <a:r>
              <a:rPr lang="sv-SE" dirty="0" err="1"/>
              <a:t>articles</a:t>
            </a:r>
            <a:r>
              <a:rPr lang="sv-SE" dirty="0"/>
              <a:t> </a:t>
            </a:r>
            <a:r>
              <a:rPr lang="sv-SE" dirty="0" err="1"/>
              <a:t>had</a:t>
            </a:r>
            <a:r>
              <a:rPr lang="sv-SE" dirty="0"/>
              <a:t> data </a:t>
            </a:r>
            <a:r>
              <a:rPr lang="sv-SE" dirty="0" err="1"/>
              <a:t>appended</a:t>
            </a:r>
            <a:r>
              <a:rPr lang="sv-SE" dirty="0"/>
              <a:t> in </a:t>
            </a:r>
            <a:r>
              <a:rPr lang="sv-SE" dirty="0" err="1"/>
              <a:t>supplementary</a:t>
            </a:r>
            <a:r>
              <a:rPr lang="sv-SE" dirty="0"/>
              <a:t> material</a:t>
            </a:r>
          </a:p>
          <a:p>
            <a:r>
              <a:rPr lang="sv-SE" dirty="0"/>
              <a:t>…</a:t>
            </a:r>
            <a:r>
              <a:rPr lang="sv-SE" dirty="0" err="1"/>
              <a:t>fairly</a:t>
            </a:r>
            <a:r>
              <a:rPr lang="sv-SE" dirty="0"/>
              <a:t> </a:t>
            </a:r>
            <a:r>
              <a:rPr lang="sv-SE" dirty="0" err="1"/>
              <a:t>often</a:t>
            </a:r>
            <a:r>
              <a:rPr lang="sv-SE" dirty="0"/>
              <a:t> </a:t>
            </a:r>
            <a:r>
              <a:rPr lang="sv-SE" u="sng" dirty="0" err="1"/>
              <a:t>linked</a:t>
            </a:r>
            <a:r>
              <a:rPr lang="sv-SE" dirty="0"/>
              <a:t> to an </a:t>
            </a:r>
            <a:r>
              <a:rPr lang="sv-SE" dirty="0" err="1"/>
              <a:t>existing</a:t>
            </a:r>
            <a:r>
              <a:rPr lang="sv-SE" dirty="0"/>
              <a:t> data source in </a:t>
            </a:r>
            <a:r>
              <a:rPr lang="sv-SE" dirty="0" err="1"/>
              <a:t>their</a:t>
            </a:r>
            <a:r>
              <a:rPr lang="sv-SE" dirty="0"/>
              <a:t> </a:t>
            </a:r>
            <a:r>
              <a:rPr lang="sv-SE" dirty="0" err="1"/>
              <a:t>article</a:t>
            </a:r>
            <a:r>
              <a:rPr lang="sv-SE" dirty="0"/>
              <a:t> (29% </a:t>
            </a:r>
            <a:r>
              <a:rPr lang="sv-SE" dirty="0" err="1"/>
              <a:t>of</a:t>
            </a:r>
            <a:r>
              <a:rPr lang="sv-SE" dirty="0"/>
              <a:t> 301). </a:t>
            </a:r>
            <a:r>
              <a:rPr lang="sv-SE" dirty="0" err="1"/>
              <a:t>Often</a:t>
            </a:r>
            <a:r>
              <a:rPr lang="sv-SE" dirty="0"/>
              <a:t> data (not </a:t>
            </a:r>
            <a:r>
              <a:rPr lang="sv-SE" dirty="0" err="1"/>
              <a:t>always</a:t>
            </a:r>
            <a:r>
              <a:rPr lang="sv-SE" dirty="0"/>
              <a:t> </a:t>
            </a:r>
            <a:r>
              <a:rPr lang="sv-SE" dirty="0" err="1"/>
              <a:t>immediately</a:t>
            </a:r>
            <a:r>
              <a:rPr lang="sv-SE" dirty="0"/>
              <a:t> </a:t>
            </a:r>
            <a:r>
              <a:rPr lang="sv-SE" dirty="0" err="1"/>
              <a:t>accessible</a:t>
            </a:r>
            <a:r>
              <a:rPr lang="sv-SE" dirty="0"/>
              <a:t>)</a:t>
            </a:r>
          </a:p>
          <a:p>
            <a:r>
              <a:rPr lang="sv-SE" dirty="0"/>
              <a:t>…</a:t>
            </a:r>
            <a:r>
              <a:rPr lang="sv-SE" dirty="0" err="1"/>
              <a:t>occassionally</a:t>
            </a:r>
            <a:r>
              <a:rPr lang="sv-SE" dirty="0"/>
              <a:t> </a:t>
            </a:r>
            <a:r>
              <a:rPr lang="sv-SE" dirty="0" err="1"/>
              <a:t>published</a:t>
            </a:r>
            <a:r>
              <a:rPr lang="sv-SE" dirty="0"/>
              <a:t> </a:t>
            </a:r>
            <a:r>
              <a:rPr lang="sv-SE" dirty="0" err="1"/>
              <a:t>something</a:t>
            </a:r>
            <a:r>
              <a:rPr lang="sv-SE" dirty="0"/>
              <a:t> </a:t>
            </a:r>
            <a:r>
              <a:rPr lang="sv-SE" dirty="0" err="1"/>
              <a:t>with</a:t>
            </a:r>
            <a:r>
              <a:rPr lang="sv-SE" dirty="0"/>
              <a:t> a DOI (18% </a:t>
            </a:r>
            <a:r>
              <a:rPr lang="sv-SE" dirty="0" err="1"/>
              <a:t>of</a:t>
            </a:r>
            <a:r>
              <a:rPr lang="sv-SE" dirty="0"/>
              <a:t> 301) and </a:t>
            </a:r>
            <a:r>
              <a:rPr lang="sv-SE" dirty="0" err="1"/>
              <a:t>linked</a:t>
            </a:r>
            <a:r>
              <a:rPr lang="sv-SE" dirty="0"/>
              <a:t> to it from </a:t>
            </a:r>
            <a:r>
              <a:rPr lang="sv-SE" dirty="0" err="1"/>
              <a:t>their</a:t>
            </a:r>
            <a:r>
              <a:rPr lang="sv-SE" dirty="0"/>
              <a:t> </a:t>
            </a:r>
            <a:r>
              <a:rPr lang="sv-SE" dirty="0" err="1"/>
              <a:t>article</a:t>
            </a:r>
            <a:r>
              <a:rPr lang="sv-SE" dirty="0"/>
              <a:t>. </a:t>
            </a:r>
            <a:r>
              <a:rPr lang="sv-SE" dirty="0" err="1"/>
              <a:t>Contained</a:t>
            </a:r>
            <a:r>
              <a:rPr lang="sv-SE" dirty="0"/>
              <a:t> data </a:t>
            </a:r>
            <a:r>
              <a:rPr lang="sv-SE" dirty="0" err="1"/>
              <a:t>half</a:t>
            </a:r>
            <a:r>
              <a:rPr lang="sv-SE" dirty="0"/>
              <a:t> </a:t>
            </a:r>
            <a:r>
              <a:rPr lang="sv-SE" dirty="0" err="1"/>
              <a:t>of</a:t>
            </a:r>
            <a:r>
              <a:rPr lang="sv-SE" dirty="0"/>
              <a:t> the </a:t>
            </a:r>
            <a:r>
              <a:rPr lang="sv-SE" dirty="0" err="1"/>
              <a:t>time</a:t>
            </a:r>
            <a:endParaRPr lang="sv-SE" dirty="0"/>
          </a:p>
          <a:p>
            <a:pPr marL="685783" lvl="1" indent="0">
              <a:buNone/>
            </a:pPr>
            <a:r>
              <a:rPr lang="sv-SE" dirty="0"/>
              <a:t> 	</a:t>
            </a:r>
            <a:r>
              <a:rPr lang="sv-SE" dirty="0">
                <a:sym typeface="Wingdings" panose="05000000000000000000" pitchFamily="2" charset="2"/>
              </a:rPr>
              <a:t> </a:t>
            </a:r>
            <a:r>
              <a:rPr lang="sv-SE" dirty="0"/>
              <a:t>10% </a:t>
            </a:r>
            <a:r>
              <a:rPr lang="sv-SE" dirty="0" err="1"/>
              <a:t>of</a:t>
            </a:r>
            <a:r>
              <a:rPr lang="sv-SE" dirty="0"/>
              <a:t> the 301 </a:t>
            </a:r>
            <a:r>
              <a:rPr lang="sv-SE" dirty="0" err="1"/>
              <a:t>articles</a:t>
            </a:r>
            <a:r>
              <a:rPr lang="sv-SE" dirty="0"/>
              <a:t> </a:t>
            </a:r>
            <a:r>
              <a:rPr lang="sv-SE" dirty="0" err="1"/>
              <a:t>had</a:t>
            </a:r>
            <a:r>
              <a:rPr lang="sv-SE" dirty="0"/>
              <a:t> data </a:t>
            </a:r>
            <a:r>
              <a:rPr lang="sv-SE" dirty="0" err="1"/>
              <a:t>persistently</a:t>
            </a:r>
            <a:r>
              <a:rPr lang="sv-SE" dirty="0"/>
              <a:t> </a:t>
            </a:r>
            <a:r>
              <a:rPr lang="sv-SE" dirty="0" err="1"/>
              <a:t>linked</a:t>
            </a:r>
            <a:r>
              <a:rPr lang="sv-SE" dirty="0"/>
              <a:t> to </a:t>
            </a:r>
            <a:r>
              <a:rPr lang="sv-SE" dirty="0" err="1"/>
              <a:t>them</a:t>
            </a:r>
            <a:r>
              <a:rPr lang="sv-SE" dirty="0"/>
              <a:t> </a:t>
            </a:r>
            <a:r>
              <a:rPr lang="sv-SE" dirty="0" err="1"/>
              <a:t>with</a:t>
            </a:r>
            <a:r>
              <a:rPr lang="sv-SE" dirty="0"/>
              <a:t> DOI</a:t>
            </a:r>
          </a:p>
        </p:txBody>
      </p:sp>
    </p:spTree>
    <p:extLst>
      <p:ext uri="{BB962C8B-B14F-4D97-AF65-F5344CB8AC3E}">
        <p14:creationId xmlns:p14="http://schemas.microsoft.com/office/powerpoint/2010/main" val="232689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438C5-FB06-478D-990A-E83AC84CDF36}"/>
              </a:ext>
            </a:extLst>
          </p:cNvPr>
          <p:cNvSpPr>
            <a:spLocks noGrp="1"/>
          </p:cNvSpPr>
          <p:nvPr>
            <p:ph type="title"/>
          </p:nvPr>
        </p:nvSpPr>
        <p:spPr>
          <a:xfrm>
            <a:off x="767408" y="892830"/>
            <a:ext cx="10657184" cy="795600"/>
          </a:xfrm>
        </p:spPr>
        <p:txBody>
          <a:bodyPr/>
          <a:lstStyle/>
          <a:p>
            <a:r>
              <a:rPr lang="sv-SE" dirty="0"/>
              <a:t>RESULTS (3)</a:t>
            </a:r>
          </a:p>
        </p:txBody>
      </p:sp>
      <p:sp>
        <p:nvSpPr>
          <p:cNvPr id="3" name="Content Placeholder 2">
            <a:extLst>
              <a:ext uri="{FF2B5EF4-FFF2-40B4-BE49-F238E27FC236}">
                <a16:creationId xmlns:a16="http://schemas.microsoft.com/office/drawing/2014/main" id="{64B023E6-1A67-4ABC-837F-FA0F03BACE51}"/>
              </a:ext>
            </a:extLst>
          </p:cNvPr>
          <p:cNvSpPr>
            <a:spLocks noGrp="1"/>
          </p:cNvSpPr>
          <p:nvPr>
            <p:ph idx="1"/>
          </p:nvPr>
        </p:nvSpPr>
        <p:spPr>
          <a:xfrm>
            <a:off x="767408" y="1653098"/>
            <a:ext cx="10873208" cy="4320576"/>
          </a:xfrm>
        </p:spPr>
        <p:txBody>
          <a:bodyPr>
            <a:normAutofit/>
          </a:bodyPr>
          <a:lstStyle/>
          <a:p>
            <a:r>
              <a:rPr lang="sv-SE" dirty="0"/>
              <a:t>In total, 39% </a:t>
            </a:r>
            <a:r>
              <a:rPr lang="sv-SE" dirty="0" err="1"/>
              <a:t>of</a:t>
            </a:r>
            <a:r>
              <a:rPr lang="sv-SE" dirty="0"/>
              <a:t> the 301 </a:t>
            </a:r>
            <a:r>
              <a:rPr lang="sv-SE" dirty="0" err="1"/>
              <a:t>articles</a:t>
            </a:r>
            <a:r>
              <a:rPr lang="sv-SE" dirty="0"/>
              <a:t> </a:t>
            </a:r>
            <a:r>
              <a:rPr lang="sv-SE" dirty="0" err="1"/>
              <a:t>had</a:t>
            </a:r>
            <a:r>
              <a:rPr lang="sv-SE" dirty="0"/>
              <a:t> </a:t>
            </a:r>
            <a:r>
              <a:rPr lang="sv-SE" u="sng" dirty="0"/>
              <a:t>at </a:t>
            </a:r>
            <a:r>
              <a:rPr lang="sv-SE" u="sng" dirty="0" err="1"/>
              <a:t>least</a:t>
            </a:r>
            <a:r>
              <a:rPr lang="sv-SE" u="sng" dirty="0"/>
              <a:t> </a:t>
            </a:r>
            <a:r>
              <a:rPr lang="sv-SE" u="sng" dirty="0" err="1"/>
              <a:t>some</a:t>
            </a:r>
            <a:r>
              <a:rPr lang="sv-SE" u="sng" dirty="0"/>
              <a:t> </a:t>
            </a:r>
            <a:r>
              <a:rPr lang="sv-SE" u="sng" dirty="0" err="1"/>
              <a:t>reference</a:t>
            </a:r>
            <a:r>
              <a:rPr lang="sv-SE" u="sng" dirty="0"/>
              <a:t> </a:t>
            </a:r>
            <a:r>
              <a:rPr lang="sv-SE" dirty="0"/>
              <a:t>to underpinning data (</a:t>
            </a:r>
            <a:r>
              <a:rPr lang="sv-SE" dirty="0" err="1"/>
              <a:t>published</a:t>
            </a:r>
            <a:r>
              <a:rPr lang="sv-SE" dirty="0"/>
              <a:t> </a:t>
            </a:r>
            <a:r>
              <a:rPr lang="sv-SE" dirty="0" err="1"/>
              <a:t>with</a:t>
            </a:r>
            <a:r>
              <a:rPr lang="sv-SE" dirty="0"/>
              <a:t> DOI, </a:t>
            </a:r>
            <a:r>
              <a:rPr lang="sv-SE" dirty="0" err="1"/>
              <a:t>available</a:t>
            </a:r>
            <a:r>
              <a:rPr lang="sv-SE" dirty="0"/>
              <a:t> in </a:t>
            </a:r>
            <a:r>
              <a:rPr lang="sv-SE" dirty="0" err="1"/>
              <a:t>supplementary</a:t>
            </a:r>
            <a:r>
              <a:rPr lang="sv-SE" dirty="0"/>
              <a:t> material or </a:t>
            </a:r>
            <a:r>
              <a:rPr lang="sv-SE" dirty="0" err="1"/>
              <a:t>made</a:t>
            </a:r>
            <a:r>
              <a:rPr lang="sv-SE" dirty="0"/>
              <a:t> </a:t>
            </a:r>
            <a:r>
              <a:rPr lang="sv-SE" dirty="0" err="1"/>
              <a:t>available</a:t>
            </a:r>
            <a:r>
              <a:rPr lang="sv-SE" dirty="0"/>
              <a:t> </a:t>
            </a:r>
            <a:r>
              <a:rPr lang="sv-SE" dirty="0" err="1"/>
              <a:t>through</a:t>
            </a:r>
            <a:r>
              <a:rPr lang="sv-SE" dirty="0"/>
              <a:t> </a:t>
            </a:r>
            <a:r>
              <a:rPr lang="sv-SE" u="sng" dirty="0" err="1"/>
              <a:t>link</a:t>
            </a:r>
            <a:r>
              <a:rPr lang="sv-SE" dirty="0"/>
              <a:t> to an </a:t>
            </a:r>
            <a:r>
              <a:rPr lang="sv-SE" dirty="0" err="1"/>
              <a:t>existing</a:t>
            </a:r>
            <a:r>
              <a:rPr lang="sv-SE" dirty="0"/>
              <a:t> source)</a:t>
            </a:r>
          </a:p>
          <a:p>
            <a:r>
              <a:rPr lang="sv-SE" dirty="0" err="1"/>
              <a:t>This</a:t>
            </a:r>
            <a:r>
              <a:rPr lang="sv-SE" dirty="0"/>
              <a:t> </a:t>
            </a:r>
            <a:r>
              <a:rPr lang="sv-SE" u="sng" dirty="0" err="1"/>
              <a:t>does</a:t>
            </a:r>
            <a:r>
              <a:rPr lang="sv-SE" u="sng" dirty="0"/>
              <a:t> not </a:t>
            </a:r>
            <a:r>
              <a:rPr lang="sv-SE" dirty="0" err="1"/>
              <a:t>mean</a:t>
            </a:r>
            <a:r>
              <a:rPr lang="sv-SE" dirty="0"/>
              <a:t> </a:t>
            </a:r>
            <a:r>
              <a:rPr lang="sv-SE" dirty="0" err="1"/>
              <a:t>that</a:t>
            </a:r>
            <a:r>
              <a:rPr lang="sv-SE" dirty="0"/>
              <a:t> 39 % </a:t>
            </a:r>
            <a:r>
              <a:rPr lang="sv-SE" dirty="0" err="1"/>
              <a:t>of</a:t>
            </a:r>
            <a:r>
              <a:rPr lang="sv-SE" dirty="0"/>
              <a:t> the </a:t>
            </a:r>
            <a:r>
              <a:rPr lang="sv-SE" dirty="0" err="1"/>
              <a:t>articles</a:t>
            </a:r>
            <a:r>
              <a:rPr lang="sv-SE" dirty="0"/>
              <a:t> </a:t>
            </a:r>
            <a:r>
              <a:rPr lang="sv-SE" dirty="0" err="1"/>
              <a:t>have</a:t>
            </a:r>
            <a:r>
              <a:rPr lang="sv-SE" dirty="0"/>
              <a:t> </a:t>
            </a:r>
            <a:r>
              <a:rPr lang="sv-SE" dirty="0" err="1"/>
              <a:t>made</a:t>
            </a:r>
            <a:r>
              <a:rPr lang="sv-SE" dirty="0"/>
              <a:t> data ”a</a:t>
            </a:r>
            <a:r>
              <a:rPr lang="en-US" dirty="0"/>
              <a:t>s open as possible and closed as necessary” – requires more in-depth analysis</a:t>
            </a:r>
            <a:endParaRPr lang="sv-SE" dirty="0"/>
          </a:p>
        </p:txBody>
      </p:sp>
      <p:pic>
        <p:nvPicPr>
          <p:cNvPr id="4" name="Picture 1">
            <a:extLst>
              <a:ext uri="{FF2B5EF4-FFF2-40B4-BE49-F238E27FC236}">
                <a16:creationId xmlns:a16="http://schemas.microsoft.com/office/drawing/2014/main" id="{EA74E800-5671-D58A-419A-A6F5A43937B3}"/>
              </a:ext>
            </a:extLst>
          </p:cNvPr>
          <p:cNvPicPr/>
          <p:nvPr/>
        </p:nvPicPr>
        <p:blipFill>
          <a:blip r:embed="rId3"/>
          <a:stretch/>
        </p:blipFill>
        <p:spPr>
          <a:xfrm>
            <a:off x="4799856" y="3861048"/>
            <a:ext cx="7266700" cy="2903785"/>
          </a:xfrm>
          <a:prstGeom prst="rect">
            <a:avLst/>
          </a:prstGeom>
          <a:ln w="0">
            <a:noFill/>
          </a:ln>
        </p:spPr>
      </p:pic>
    </p:spTree>
    <p:extLst>
      <p:ext uri="{BB962C8B-B14F-4D97-AF65-F5344CB8AC3E}">
        <p14:creationId xmlns:p14="http://schemas.microsoft.com/office/powerpoint/2010/main" val="197888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810300" y="548680"/>
            <a:ext cx="10571400" cy="79416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z="3100" b="1" strike="noStrike" spc="-1" dirty="0">
                <a:solidFill>
                  <a:schemeClr val="lt1"/>
                </a:solidFill>
                <a:latin typeface="Calibri"/>
                <a:ea typeface="Verdana"/>
              </a:rPr>
              <a:t>CONCLUSIONS</a:t>
            </a:r>
            <a:endParaRPr lang="sv-SE" sz="3100" b="0" strike="noStrike" spc="-1" dirty="0">
              <a:solidFill>
                <a:schemeClr val="dk1"/>
              </a:solidFill>
              <a:latin typeface="Calibri"/>
            </a:endParaRPr>
          </a:p>
        </p:txBody>
      </p:sp>
      <p:sp>
        <p:nvSpPr>
          <p:cNvPr id="116" name="PlaceHolder 2"/>
          <p:cNvSpPr>
            <a:spLocks noGrp="1"/>
          </p:cNvSpPr>
          <p:nvPr>
            <p:ph/>
          </p:nvPr>
        </p:nvSpPr>
        <p:spPr>
          <a:xfrm>
            <a:off x="575812" y="1440688"/>
            <a:ext cx="11419984" cy="4940640"/>
          </a:xfrm>
          <a:prstGeom prst="rect">
            <a:avLst/>
          </a:prstGeom>
          <a:noFill/>
          <a:ln w="0">
            <a:noFill/>
          </a:ln>
        </p:spPr>
        <p:txBody>
          <a:bodyPr lIns="90000" tIns="45000" rIns="90000" bIns="45000" anchor="t">
            <a:normAutofit/>
          </a:bodyPr>
          <a:lstStyle/>
          <a:p>
            <a:pPr marL="343080" indent="-343080" defTabSz="914400">
              <a:lnSpc>
                <a:spcPts val="2900"/>
              </a:lnSpc>
              <a:spcBef>
                <a:spcPts val="400"/>
              </a:spcBef>
              <a:buClr>
                <a:srgbClr val="FFFFFF"/>
              </a:buClr>
              <a:buSzPct val="93000"/>
              <a:buFont typeface="Verdana"/>
              <a:buChar char="●"/>
            </a:pPr>
            <a:r>
              <a:rPr lang="sv-SE" sz="1800" spc="-1" dirty="0">
                <a:solidFill>
                  <a:schemeClr val="lt1"/>
                </a:solidFill>
                <a:latin typeface="Calibri"/>
                <a:ea typeface="Verdana"/>
              </a:rPr>
              <a:t>Stockholm University is far from </a:t>
            </a:r>
            <a:r>
              <a:rPr lang="sv-SE" sz="1800" spc="-1" dirty="0" err="1">
                <a:solidFill>
                  <a:schemeClr val="lt1"/>
                </a:solidFill>
                <a:latin typeface="Calibri"/>
                <a:ea typeface="Verdana"/>
              </a:rPr>
              <a:t>reaching</a:t>
            </a:r>
            <a:r>
              <a:rPr lang="sv-SE" sz="1800" spc="-1" dirty="0">
                <a:solidFill>
                  <a:schemeClr val="lt1"/>
                </a:solidFill>
                <a:latin typeface="Calibri"/>
                <a:ea typeface="Verdana"/>
              </a:rPr>
              <a:t> the </a:t>
            </a:r>
            <a:r>
              <a:rPr lang="sv-SE" sz="1800" spc="-1" dirty="0" err="1">
                <a:solidFill>
                  <a:schemeClr val="lt1"/>
                </a:solidFill>
                <a:latin typeface="Calibri"/>
                <a:ea typeface="Verdana"/>
              </a:rPr>
              <a:t>goal</a:t>
            </a:r>
            <a:r>
              <a:rPr lang="sv-SE" sz="1800" spc="-1" dirty="0">
                <a:solidFill>
                  <a:schemeClr val="lt1"/>
                </a:solidFill>
                <a:latin typeface="Calibri"/>
                <a:ea typeface="Verdana"/>
              </a:rPr>
              <a:t> </a:t>
            </a:r>
            <a:r>
              <a:rPr lang="sv-SE" sz="1800" spc="-1" dirty="0" err="1">
                <a:solidFill>
                  <a:schemeClr val="lt1"/>
                </a:solidFill>
                <a:latin typeface="Calibri"/>
                <a:ea typeface="Verdana"/>
              </a:rPr>
              <a:t>of</a:t>
            </a:r>
            <a:r>
              <a:rPr lang="sv-SE" sz="1800" spc="-1" dirty="0">
                <a:solidFill>
                  <a:schemeClr val="lt1"/>
                </a:solidFill>
                <a:latin typeface="Calibri"/>
                <a:ea typeface="Verdana"/>
              </a:rPr>
              <a:t> FAIR and </a:t>
            </a:r>
            <a:r>
              <a:rPr lang="sv-SE" sz="1800" spc="-1" dirty="0" err="1">
                <a:solidFill>
                  <a:schemeClr val="lt1"/>
                </a:solidFill>
                <a:latin typeface="Calibri"/>
                <a:ea typeface="Verdana"/>
              </a:rPr>
              <a:t>Open</a:t>
            </a:r>
            <a:r>
              <a:rPr lang="sv-SE" sz="1800" spc="-1" dirty="0">
                <a:solidFill>
                  <a:schemeClr val="lt1"/>
                </a:solidFill>
                <a:latin typeface="Calibri"/>
                <a:ea typeface="Verdana"/>
              </a:rPr>
              <a:t> Data 2026</a:t>
            </a:r>
          </a:p>
          <a:p>
            <a:pPr marL="343080" indent="-343080" defTabSz="914400">
              <a:lnSpc>
                <a:spcPts val="2900"/>
              </a:lnSpc>
              <a:spcBef>
                <a:spcPts val="400"/>
              </a:spcBef>
              <a:buClr>
                <a:srgbClr val="FFFFFF"/>
              </a:buClr>
              <a:buFont typeface="Verdana"/>
              <a:buChar char="●"/>
            </a:pPr>
            <a:r>
              <a:rPr lang="sv-SE" sz="1800" spc="-1" dirty="0">
                <a:solidFill>
                  <a:schemeClr val="lt1"/>
                </a:solidFill>
                <a:latin typeface="Calibri"/>
                <a:ea typeface="Verdana"/>
              </a:rPr>
              <a:t>Researchers do not </a:t>
            </a:r>
            <a:r>
              <a:rPr lang="sv-SE" sz="1800" spc="-1" dirty="0" err="1">
                <a:solidFill>
                  <a:schemeClr val="lt1"/>
                </a:solidFill>
                <a:latin typeface="Calibri"/>
                <a:ea typeface="Verdana"/>
              </a:rPr>
              <a:t>publish</a:t>
            </a:r>
            <a:r>
              <a:rPr lang="sv-SE" sz="1800" spc="-1" dirty="0">
                <a:solidFill>
                  <a:schemeClr val="lt1"/>
                </a:solidFill>
                <a:latin typeface="Calibri"/>
                <a:ea typeface="Verdana"/>
              </a:rPr>
              <a:t> data </a:t>
            </a:r>
            <a:r>
              <a:rPr lang="sv-SE" sz="1800" spc="-1" dirty="0" err="1">
                <a:solidFill>
                  <a:schemeClr val="lt1"/>
                </a:solidFill>
                <a:latin typeface="Calibri"/>
                <a:ea typeface="Verdana"/>
              </a:rPr>
              <a:t>consistently</a:t>
            </a:r>
            <a:r>
              <a:rPr lang="sv-SE" sz="1800" spc="-1" dirty="0">
                <a:solidFill>
                  <a:schemeClr val="lt1"/>
                </a:solidFill>
                <a:latin typeface="Calibri"/>
                <a:ea typeface="Verdana"/>
              </a:rPr>
              <a:t> – ”data” </a:t>
            </a:r>
            <a:r>
              <a:rPr lang="sv-SE" sz="1800" spc="-1" dirty="0" err="1">
                <a:solidFill>
                  <a:schemeClr val="lt1"/>
                </a:solidFill>
                <a:latin typeface="Calibri"/>
                <a:ea typeface="Verdana"/>
              </a:rPr>
              <a:t>means</a:t>
            </a:r>
            <a:r>
              <a:rPr lang="sv-SE" sz="1800" spc="-1" dirty="0">
                <a:solidFill>
                  <a:schemeClr val="lt1"/>
                </a:solidFill>
                <a:latin typeface="Calibri"/>
                <a:ea typeface="Verdana"/>
              </a:rPr>
              <a:t> different </a:t>
            </a:r>
            <a:r>
              <a:rPr lang="sv-SE" sz="1800" spc="-1" dirty="0" err="1">
                <a:solidFill>
                  <a:schemeClr val="lt1"/>
                </a:solidFill>
                <a:latin typeface="Calibri"/>
                <a:ea typeface="Verdana"/>
              </a:rPr>
              <a:t>things</a:t>
            </a:r>
            <a:r>
              <a:rPr lang="sv-SE" sz="1800" spc="-1" dirty="0">
                <a:solidFill>
                  <a:schemeClr val="lt1"/>
                </a:solidFill>
                <a:latin typeface="Calibri"/>
                <a:ea typeface="Verdana"/>
              </a:rPr>
              <a:t> in different </a:t>
            </a:r>
            <a:r>
              <a:rPr lang="sv-SE" sz="1800" spc="-1" dirty="0" err="1">
                <a:solidFill>
                  <a:schemeClr val="lt1"/>
                </a:solidFill>
                <a:latin typeface="Calibri"/>
                <a:ea typeface="Verdana"/>
              </a:rPr>
              <a:t>disciplines</a:t>
            </a:r>
            <a:endParaRPr lang="sv-SE" sz="1800" spc="-1" dirty="0">
              <a:solidFill>
                <a:schemeClr val="lt1"/>
              </a:solidFill>
              <a:latin typeface="Calibri"/>
              <a:ea typeface="Verdana"/>
            </a:endParaRPr>
          </a:p>
          <a:p>
            <a:pPr marL="343080" indent="-343080" defTabSz="914400">
              <a:lnSpc>
                <a:spcPts val="2900"/>
              </a:lnSpc>
              <a:spcBef>
                <a:spcPts val="400"/>
              </a:spcBef>
              <a:buClr>
                <a:srgbClr val="FFFFFF"/>
              </a:buClr>
              <a:buSzPct val="93000"/>
              <a:buFont typeface="Verdana"/>
              <a:buChar char="●"/>
            </a:pPr>
            <a:r>
              <a:rPr lang="sv-SE" sz="1800" spc="-1" dirty="0">
                <a:solidFill>
                  <a:schemeClr val="lt1"/>
                </a:solidFill>
                <a:latin typeface="Calibri"/>
                <a:ea typeface="Verdana"/>
              </a:rPr>
              <a:t>Data </a:t>
            </a:r>
            <a:r>
              <a:rPr lang="sv-SE" sz="1800" spc="-1" dirty="0" err="1">
                <a:solidFill>
                  <a:schemeClr val="lt1"/>
                </a:solidFill>
                <a:latin typeface="Calibri"/>
                <a:ea typeface="Verdana"/>
              </a:rPr>
              <a:t>Availability</a:t>
            </a:r>
            <a:r>
              <a:rPr lang="sv-SE" sz="1800" spc="-1" dirty="0">
                <a:solidFill>
                  <a:schemeClr val="lt1"/>
                </a:solidFill>
                <a:latin typeface="Calibri"/>
                <a:ea typeface="Verdana"/>
              </a:rPr>
              <a:t> Statements </a:t>
            </a:r>
            <a:r>
              <a:rPr lang="sv-SE" sz="1800" spc="-1" dirty="0" err="1">
                <a:solidFill>
                  <a:schemeClr val="lt1"/>
                </a:solidFill>
                <a:latin typeface="Calibri"/>
                <a:ea typeface="Verdana"/>
              </a:rPr>
              <a:t>are</a:t>
            </a:r>
            <a:r>
              <a:rPr lang="sv-SE" sz="1800" spc="-1" dirty="0">
                <a:solidFill>
                  <a:schemeClr val="lt1"/>
                </a:solidFill>
                <a:latin typeface="Calibri"/>
                <a:ea typeface="Verdana"/>
              </a:rPr>
              <a:t> </a:t>
            </a:r>
            <a:r>
              <a:rPr lang="sv-SE" sz="1800" spc="-1" dirty="0" err="1">
                <a:solidFill>
                  <a:schemeClr val="lt1"/>
                </a:solidFill>
                <a:latin typeface="Calibri"/>
                <a:ea typeface="Verdana"/>
              </a:rPr>
              <a:t>fairly</a:t>
            </a:r>
            <a:r>
              <a:rPr lang="sv-SE" sz="1800" spc="-1" dirty="0">
                <a:solidFill>
                  <a:schemeClr val="lt1"/>
                </a:solidFill>
                <a:latin typeface="Calibri"/>
                <a:ea typeface="Verdana"/>
              </a:rPr>
              <a:t> common</a:t>
            </a:r>
            <a:endParaRPr lang="sv-SE" sz="1800" spc="-1" dirty="0">
              <a:solidFill>
                <a:schemeClr val="dk1"/>
              </a:solidFill>
              <a:latin typeface="Calibri"/>
            </a:endParaRPr>
          </a:p>
          <a:p>
            <a:pPr marL="343080" indent="-343080" defTabSz="914400">
              <a:lnSpc>
                <a:spcPts val="2900"/>
              </a:lnSpc>
              <a:spcBef>
                <a:spcPts val="400"/>
              </a:spcBef>
              <a:buClr>
                <a:srgbClr val="FFFFFF"/>
              </a:buClr>
              <a:buFont typeface="Verdana"/>
              <a:buChar char="●"/>
            </a:pPr>
            <a:r>
              <a:rPr lang="sv-SE" sz="1800" b="0" strike="noStrike" spc="-1" dirty="0" err="1">
                <a:solidFill>
                  <a:schemeClr val="lt1"/>
                </a:solidFill>
                <a:latin typeface="Calibri"/>
                <a:ea typeface="Verdana"/>
              </a:rPr>
              <a:t>Few</a:t>
            </a:r>
            <a:r>
              <a:rPr lang="sv-SE" sz="1800" spc="-1" dirty="0">
                <a:solidFill>
                  <a:schemeClr val="lt1"/>
                </a:solidFill>
                <a:latin typeface="Calibri"/>
                <a:ea typeface="Verdana"/>
              </a:rPr>
              <a:t> </a:t>
            </a:r>
            <a:r>
              <a:rPr lang="sv-SE" sz="1800" b="0" strike="noStrike" spc="-1" dirty="0" err="1">
                <a:solidFill>
                  <a:schemeClr val="lt1"/>
                </a:solidFill>
                <a:latin typeface="Calibri"/>
                <a:ea typeface="Verdana"/>
              </a:rPr>
              <a:t>publish</a:t>
            </a:r>
            <a:r>
              <a:rPr lang="sv-SE" sz="1800" b="0" strike="noStrike" spc="-1" dirty="0">
                <a:solidFill>
                  <a:schemeClr val="lt1"/>
                </a:solidFill>
                <a:latin typeface="Calibri"/>
                <a:ea typeface="Verdana"/>
              </a:rPr>
              <a:t> data </a:t>
            </a:r>
            <a:r>
              <a:rPr lang="sv-SE" sz="1800" b="0" strike="noStrike" spc="-1" dirty="0" err="1">
                <a:solidFill>
                  <a:schemeClr val="lt1"/>
                </a:solidFill>
                <a:latin typeface="Calibri"/>
                <a:ea typeface="Verdana"/>
              </a:rPr>
              <a:t>with</a:t>
            </a:r>
            <a:r>
              <a:rPr lang="sv-SE" sz="1800" spc="-1" dirty="0">
                <a:solidFill>
                  <a:schemeClr val="lt1"/>
                </a:solidFill>
                <a:latin typeface="Calibri"/>
                <a:ea typeface="Verdana"/>
              </a:rPr>
              <a:t> DOI in </a:t>
            </a:r>
            <a:r>
              <a:rPr lang="sv-SE" sz="1800" spc="-1" dirty="0" err="1">
                <a:solidFill>
                  <a:schemeClr val="lt1"/>
                </a:solidFill>
                <a:latin typeface="Calibri"/>
                <a:ea typeface="Verdana"/>
              </a:rPr>
              <a:t>repositories</a:t>
            </a:r>
            <a:r>
              <a:rPr lang="sv-SE" sz="1800" spc="-1" dirty="0">
                <a:solidFill>
                  <a:schemeClr val="lt1"/>
                </a:solidFill>
                <a:latin typeface="Calibri"/>
                <a:ea typeface="Verdana"/>
              </a:rPr>
              <a:t>, </a:t>
            </a:r>
            <a:r>
              <a:rPr lang="sv-SE" sz="1800" b="0" strike="noStrike" spc="-1" dirty="0">
                <a:solidFill>
                  <a:schemeClr val="lt1"/>
                </a:solidFill>
                <a:latin typeface="Calibri"/>
                <a:ea typeface="Verdana"/>
              </a:rPr>
              <a:t>as </a:t>
            </a:r>
            <a:r>
              <a:rPr lang="sv-SE" sz="1800" b="0" strike="noStrike" spc="-1" dirty="0" err="1">
                <a:solidFill>
                  <a:schemeClr val="lt1"/>
                </a:solidFill>
                <a:latin typeface="Calibri"/>
                <a:ea typeface="Verdana"/>
              </a:rPr>
              <a:t>we</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recommend</a:t>
            </a:r>
            <a:endParaRPr lang="sv-SE" sz="1800" b="0" strike="noStrike" spc="-1" dirty="0">
              <a:solidFill>
                <a:schemeClr val="lt1"/>
              </a:solidFill>
              <a:latin typeface="Calibri"/>
              <a:ea typeface="Verdana"/>
            </a:endParaRPr>
          </a:p>
          <a:p>
            <a:pPr marL="343080" indent="-343080" defTabSz="914400">
              <a:lnSpc>
                <a:spcPts val="2900"/>
              </a:lnSpc>
              <a:spcBef>
                <a:spcPts val="400"/>
              </a:spcBef>
              <a:buClr>
                <a:srgbClr val="FFFFFF"/>
              </a:buClr>
              <a:buFont typeface="Verdana"/>
              <a:buChar char="●"/>
            </a:pPr>
            <a:r>
              <a:rPr lang="sv-SE" sz="1800" b="0" strike="noStrike" spc="-1" dirty="0" err="1">
                <a:solidFill>
                  <a:schemeClr val="lt1"/>
                </a:solidFill>
                <a:latin typeface="Calibri"/>
                <a:ea typeface="Verdana"/>
              </a:rPr>
              <a:t>More</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publish</a:t>
            </a:r>
            <a:r>
              <a:rPr lang="sv-SE" sz="1800" b="0" strike="noStrike" spc="-1" dirty="0">
                <a:solidFill>
                  <a:schemeClr val="lt1"/>
                </a:solidFill>
                <a:latin typeface="Calibri"/>
                <a:ea typeface="Verdana"/>
              </a:rPr>
              <a:t> and </a:t>
            </a:r>
            <a:r>
              <a:rPr lang="sv-SE" sz="1800" b="0" strike="noStrike" spc="-1" dirty="0" err="1">
                <a:solidFill>
                  <a:schemeClr val="lt1"/>
                </a:solidFill>
                <a:latin typeface="Calibri"/>
                <a:ea typeface="Verdana"/>
              </a:rPr>
              <a:t>link</a:t>
            </a:r>
            <a:r>
              <a:rPr lang="sv-SE" sz="1800" b="0" strike="noStrike" spc="-1" dirty="0">
                <a:solidFill>
                  <a:schemeClr val="lt1"/>
                </a:solidFill>
                <a:latin typeface="Calibri"/>
                <a:ea typeface="Verdana"/>
              </a:rPr>
              <a:t> to data and/or </a:t>
            </a:r>
            <a:r>
              <a:rPr lang="sv-SE" sz="1800" b="0" strike="noStrike" spc="-1" dirty="0" err="1">
                <a:solidFill>
                  <a:schemeClr val="lt1"/>
                </a:solidFill>
                <a:latin typeface="Calibri"/>
                <a:ea typeface="Verdana"/>
              </a:rPr>
              <a:t>code</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without</a:t>
            </a:r>
            <a:r>
              <a:rPr lang="sv-SE" sz="1800" b="0" strike="noStrike" spc="-1" dirty="0">
                <a:solidFill>
                  <a:schemeClr val="lt1"/>
                </a:solidFill>
                <a:latin typeface="Calibri"/>
                <a:ea typeface="Verdana"/>
              </a:rPr>
              <a:t> DOI) in </a:t>
            </a:r>
            <a:r>
              <a:rPr lang="sv-SE" sz="1800" b="0" strike="noStrike" spc="-1" dirty="0" err="1">
                <a:solidFill>
                  <a:schemeClr val="lt1"/>
                </a:solidFill>
                <a:latin typeface="Calibri"/>
                <a:ea typeface="Verdana"/>
              </a:rPr>
              <a:t>databases</a:t>
            </a:r>
            <a:r>
              <a:rPr lang="sv-SE" sz="1800" b="0" strike="noStrike" spc="-1" dirty="0">
                <a:solidFill>
                  <a:schemeClr val="lt1"/>
                </a:solidFill>
                <a:latin typeface="Calibri"/>
                <a:ea typeface="Verdana"/>
              </a:rPr>
              <a:t> or </a:t>
            </a:r>
            <a:r>
              <a:rPr lang="sv-SE" sz="1800" b="0" strike="noStrike" spc="-1" dirty="0" err="1">
                <a:solidFill>
                  <a:schemeClr val="lt1"/>
                </a:solidFill>
                <a:latin typeface="Calibri"/>
                <a:ea typeface="Verdana"/>
              </a:rPr>
              <a:t>link</a:t>
            </a:r>
            <a:r>
              <a:rPr lang="sv-SE" sz="1800" b="0" strike="noStrike" spc="-1" dirty="0">
                <a:solidFill>
                  <a:schemeClr val="lt1"/>
                </a:solidFill>
                <a:latin typeface="Calibri"/>
                <a:ea typeface="Verdana"/>
              </a:rPr>
              <a:t> to </a:t>
            </a:r>
            <a:r>
              <a:rPr lang="sv-SE" sz="1800" spc="-1" dirty="0">
                <a:solidFill>
                  <a:schemeClr val="lt1"/>
                </a:solidFill>
                <a:latin typeface="Calibri"/>
                <a:ea typeface="Verdana"/>
              </a:rPr>
              <a:t>data in </a:t>
            </a:r>
            <a:r>
              <a:rPr lang="sv-SE" sz="1800" b="0" strike="noStrike" spc="-1" dirty="0" err="1">
                <a:solidFill>
                  <a:schemeClr val="lt1"/>
                </a:solidFill>
                <a:latin typeface="Calibri"/>
                <a:ea typeface="Verdana"/>
              </a:rPr>
              <a:t>existing</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sources</a:t>
            </a:r>
            <a:endParaRPr lang="sv-SE" sz="1800" b="0" strike="noStrike" spc="-1" dirty="0">
              <a:solidFill>
                <a:schemeClr val="lt1"/>
              </a:solidFill>
              <a:latin typeface="Calibri"/>
              <a:ea typeface="Verdana"/>
            </a:endParaRPr>
          </a:p>
          <a:p>
            <a:pPr marL="343080" indent="-343080" defTabSz="914400">
              <a:lnSpc>
                <a:spcPts val="2900"/>
              </a:lnSpc>
              <a:spcBef>
                <a:spcPts val="400"/>
              </a:spcBef>
              <a:buClr>
                <a:srgbClr val="FFFFFF"/>
              </a:buClr>
              <a:buFont typeface="Verdana"/>
              <a:buChar char="●"/>
            </a:pPr>
            <a:r>
              <a:rPr lang="sv-SE" sz="1800" spc="-1" dirty="0" err="1">
                <a:solidFill>
                  <a:schemeClr val="lt1"/>
                </a:solidFill>
                <a:latin typeface="Calibri"/>
                <a:ea typeface="Verdana"/>
              </a:rPr>
              <a:t>S</a:t>
            </a:r>
            <a:r>
              <a:rPr lang="sv-SE" sz="1800" b="0" strike="noStrike" spc="-1" dirty="0" err="1">
                <a:solidFill>
                  <a:schemeClr val="lt1"/>
                </a:solidFill>
                <a:latin typeface="Calibri"/>
                <a:ea typeface="Verdana"/>
              </a:rPr>
              <a:t>upplementary</a:t>
            </a:r>
            <a:r>
              <a:rPr lang="sv-SE" sz="1800" b="0" strike="noStrike" spc="-1" dirty="0">
                <a:solidFill>
                  <a:schemeClr val="lt1"/>
                </a:solidFill>
                <a:latin typeface="Calibri"/>
                <a:ea typeface="Verdana"/>
              </a:rPr>
              <a:t> material is common, </a:t>
            </a:r>
            <a:r>
              <a:rPr lang="sv-SE" sz="1800" b="0" strike="noStrike" spc="-1" dirty="0" err="1">
                <a:solidFill>
                  <a:schemeClr val="lt1"/>
                </a:solidFill>
                <a:latin typeface="Calibri"/>
                <a:ea typeface="Verdana"/>
              </a:rPr>
              <a:t>but</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seldom</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contains</a:t>
            </a:r>
            <a:r>
              <a:rPr lang="sv-SE" sz="1800" b="0" strike="noStrike" spc="-1" dirty="0">
                <a:solidFill>
                  <a:schemeClr val="lt1"/>
                </a:solidFill>
                <a:latin typeface="Calibri"/>
                <a:ea typeface="Verdana"/>
              </a:rPr>
              <a:t> data and is </a:t>
            </a:r>
            <a:r>
              <a:rPr lang="sv-SE" sz="1800" b="0" strike="noStrike" spc="-1" dirty="0" err="1">
                <a:solidFill>
                  <a:schemeClr val="lt1"/>
                </a:solidFill>
                <a:latin typeface="Calibri"/>
                <a:ea typeface="Verdana"/>
              </a:rPr>
              <a:t>rarely</a:t>
            </a:r>
            <a:r>
              <a:rPr lang="sv-SE" sz="1800" b="0" strike="noStrike" spc="-1" dirty="0">
                <a:solidFill>
                  <a:schemeClr val="lt1"/>
                </a:solidFill>
                <a:latin typeface="Calibri"/>
                <a:ea typeface="Verdana"/>
              </a:rPr>
              <a:t> </a:t>
            </a:r>
            <a:r>
              <a:rPr lang="sv-SE" sz="1800" b="0" strike="noStrike" spc="-1" dirty="0" err="1">
                <a:solidFill>
                  <a:schemeClr val="lt1"/>
                </a:solidFill>
                <a:latin typeface="Calibri"/>
                <a:ea typeface="Verdana"/>
              </a:rPr>
              <a:t>maintained</a:t>
            </a:r>
            <a:endParaRPr lang="sv-SE" sz="18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sv-SE" sz="1800" b="0" strike="noStrike" spc="-1" dirty="0" err="1">
                <a:solidFill>
                  <a:schemeClr val="lt1"/>
                </a:solidFill>
                <a:latin typeface="Calibri"/>
                <a:ea typeface="Verdana"/>
              </a:rPr>
              <a:t>Few</a:t>
            </a:r>
            <a:r>
              <a:rPr lang="sv-SE" sz="1800" b="0" strike="noStrike" spc="-1" dirty="0">
                <a:solidFill>
                  <a:schemeClr val="lt1"/>
                </a:solidFill>
                <a:latin typeface="Calibri"/>
                <a:ea typeface="Verdana"/>
              </a:rPr>
              <a:t> </a:t>
            </a:r>
            <a:r>
              <a:rPr lang="sv-SE" sz="1800" spc="-1" dirty="0" err="1">
                <a:solidFill>
                  <a:schemeClr val="lt1"/>
                </a:solidFill>
                <a:latin typeface="Calibri"/>
                <a:ea typeface="Verdana"/>
              </a:rPr>
              <a:t>articles</a:t>
            </a:r>
            <a:r>
              <a:rPr lang="sv-SE" sz="1800" spc="-1" dirty="0">
                <a:solidFill>
                  <a:schemeClr val="lt1"/>
                </a:solidFill>
                <a:latin typeface="Calibri"/>
                <a:ea typeface="Verdana"/>
              </a:rPr>
              <a:t> </a:t>
            </a:r>
            <a:r>
              <a:rPr lang="sv-SE" sz="1800" spc="-1" dirty="0" err="1">
                <a:solidFill>
                  <a:schemeClr val="lt1"/>
                </a:solidFill>
                <a:latin typeface="Calibri"/>
                <a:ea typeface="Verdana"/>
              </a:rPr>
              <a:t>appear</a:t>
            </a:r>
            <a:r>
              <a:rPr lang="sv-SE" sz="1800" spc="-1" dirty="0">
                <a:solidFill>
                  <a:schemeClr val="lt1"/>
                </a:solidFill>
                <a:latin typeface="Calibri"/>
                <a:ea typeface="Verdana"/>
              </a:rPr>
              <a:t> </a:t>
            </a:r>
            <a:r>
              <a:rPr lang="sv-SE" sz="1800" b="0" strike="noStrike" spc="-1" dirty="0">
                <a:solidFill>
                  <a:schemeClr val="lt1"/>
                </a:solidFill>
                <a:latin typeface="Calibri"/>
                <a:ea typeface="Verdana"/>
              </a:rPr>
              <a:t>to be ”as </a:t>
            </a:r>
            <a:r>
              <a:rPr lang="sv-SE" sz="1800" b="0" strike="noStrike" spc="-1" dirty="0" err="1">
                <a:solidFill>
                  <a:schemeClr val="lt1"/>
                </a:solidFill>
                <a:latin typeface="Calibri"/>
                <a:ea typeface="Verdana"/>
              </a:rPr>
              <a:t>open</a:t>
            </a:r>
            <a:r>
              <a:rPr lang="sv-SE" sz="1800" b="0" strike="noStrike" spc="-1" dirty="0">
                <a:solidFill>
                  <a:schemeClr val="lt1"/>
                </a:solidFill>
                <a:latin typeface="Calibri"/>
                <a:ea typeface="Verdana"/>
              </a:rPr>
              <a:t> as </a:t>
            </a:r>
            <a:r>
              <a:rPr lang="sv-SE" sz="1800" b="0" strike="noStrike" spc="-1" dirty="0" err="1">
                <a:solidFill>
                  <a:schemeClr val="lt1"/>
                </a:solidFill>
                <a:latin typeface="Calibri"/>
                <a:ea typeface="Verdana"/>
              </a:rPr>
              <a:t>possible</a:t>
            </a:r>
            <a:r>
              <a:rPr lang="sv-SE" sz="1800" b="0" strike="noStrike" spc="-1" dirty="0">
                <a:solidFill>
                  <a:schemeClr val="lt1"/>
                </a:solidFill>
                <a:latin typeface="Calibri"/>
                <a:ea typeface="Verdana"/>
              </a:rPr>
              <a:t>”</a:t>
            </a:r>
          </a:p>
          <a:p>
            <a:pPr marL="343080" indent="-343080" defTabSz="914400">
              <a:lnSpc>
                <a:spcPts val="2900"/>
              </a:lnSpc>
              <a:spcBef>
                <a:spcPts val="400"/>
              </a:spcBef>
              <a:buClr>
                <a:srgbClr val="FFFFFF"/>
              </a:buClr>
              <a:buSzPct val="93000"/>
              <a:buFont typeface="Verdana"/>
              <a:buChar char="●"/>
            </a:pPr>
            <a:r>
              <a:rPr lang="sv-SE" sz="1800" spc="-1" dirty="0" err="1">
                <a:solidFill>
                  <a:schemeClr val="lt1"/>
                </a:solidFill>
                <a:latin typeface="Calibri"/>
                <a:ea typeface="Verdana"/>
              </a:rPr>
              <a:t>Our</a:t>
            </a:r>
            <a:r>
              <a:rPr lang="sv-SE" sz="1800" spc="-1" dirty="0">
                <a:solidFill>
                  <a:schemeClr val="lt1"/>
                </a:solidFill>
                <a:latin typeface="Calibri"/>
                <a:ea typeface="Verdana"/>
              </a:rPr>
              <a:t> manual approach </a:t>
            </a:r>
            <a:r>
              <a:rPr lang="sv-SE" sz="1800" spc="-1" dirty="0" err="1">
                <a:solidFill>
                  <a:schemeClr val="lt1"/>
                </a:solidFill>
                <a:latin typeface="Calibri"/>
                <a:ea typeface="Verdana"/>
              </a:rPr>
              <a:t>captures</a:t>
            </a:r>
            <a:r>
              <a:rPr lang="sv-SE" sz="1800" spc="-1" dirty="0">
                <a:solidFill>
                  <a:schemeClr val="lt1"/>
                </a:solidFill>
                <a:latin typeface="Calibri"/>
                <a:ea typeface="Verdana"/>
              </a:rPr>
              <a:t> </a:t>
            </a:r>
            <a:r>
              <a:rPr lang="sv-SE" sz="1800" spc="-1" dirty="0" err="1">
                <a:solidFill>
                  <a:schemeClr val="lt1"/>
                </a:solidFill>
                <a:latin typeface="Calibri"/>
                <a:ea typeface="Verdana"/>
              </a:rPr>
              <a:t>more</a:t>
            </a:r>
            <a:r>
              <a:rPr lang="sv-SE" sz="1800" spc="-1" dirty="0">
                <a:solidFill>
                  <a:schemeClr val="lt1"/>
                </a:solidFill>
                <a:latin typeface="Calibri"/>
                <a:ea typeface="Verdana"/>
              </a:rPr>
              <a:t> data </a:t>
            </a:r>
            <a:r>
              <a:rPr lang="sv-SE" sz="1800" spc="-1" dirty="0" err="1">
                <a:solidFill>
                  <a:schemeClr val="lt1"/>
                </a:solidFill>
                <a:latin typeface="Calibri"/>
                <a:ea typeface="Verdana"/>
              </a:rPr>
              <a:t>than</a:t>
            </a:r>
            <a:r>
              <a:rPr lang="sv-SE" sz="1800" spc="-1" dirty="0">
                <a:solidFill>
                  <a:schemeClr val="lt1"/>
                </a:solidFill>
                <a:latin typeface="Calibri"/>
                <a:ea typeface="Verdana"/>
              </a:rPr>
              <a:t> </a:t>
            </a:r>
            <a:r>
              <a:rPr lang="sv-SE" sz="1800" spc="-1" dirty="0" err="1">
                <a:solidFill>
                  <a:schemeClr val="lt1"/>
                </a:solidFill>
                <a:latin typeface="Calibri"/>
                <a:ea typeface="Verdana"/>
              </a:rPr>
              <a:t>quantitative</a:t>
            </a:r>
            <a:r>
              <a:rPr lang="sv-SE" sz="1800" spc="-1" dirty="0">
                <a:solidFill>
                  <a:schemeClr val="lt1"/>
                </a:solidFill>
                <a:latin typeface="Calibri"/>
                <a:ea typeface="Verdana"/>
              </a:rPr>
              <a:t> </a:t>
            </a:r>
            <a:r>
              <a:rPr lang="sv-SE" sz="1800" spc="-1" dirty="0" err="1">
                <a:solidFill>
                  <a:schemeClr val="lt1"/>
                </a:solidFill>
                <a:latin typeface="Calibri"/>
                <a:ea typeface="Verdana"/>
              </a:rPr>
              <a:t>approaches</a:t>
            </a:r>
            <a:r>
              <a:rPr lang="sv-SE" sz="1800" spc="-1" dirty="0">
                <a:solidFill>
                  <a:schemeClr val="lt1"/>
                </a:solidFill>
                <a:latin typeface="Calibri"/>
                <a:ea typeface="Verdana"/>
              </a:rPr>
              <a:t>. (39% vs 5-10%)</a:t>
            </a:r>
            <a:endParaRPr lang="sv-SE" sz="1400" b="0" strike="noStrike" spc="-1" dirty="0">
              <a:solidFill>
                <a:schemeClr val="lt1"/>
              </a:solidFill>
              <a:latin typeface="Calibri"/>
              <a:ea typeface="Verdan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438C5-FB06-478D-990A-E83AC84CDF36}"/>
              </a:ext>
            </a:extLst>
          </p:cNvPr>
          <p:cNvSpPr>
            <a:spLocks noGrp="1"/>
          </p:cNvSpPr>
          <p:nvPr>
            <p:ph type="title"/>
          </p:nvPr>
        </p:nvSpPr>
        <p:spPr>
          <a:xfrm>
            <a:off x="767408" y="836712"/>
            <a:ext cx="10657184" cy="795600"/>
          </a:xfrm>
        </p:spPr>
        <p:txBody>
          <a:bodyPr>
            <a:normAutofit/>
          </a:bodyPr>
          <a:lstStyle/>
          <a:p>
            <a:r>
              <a:rPr lang="sv-SE" dirty="0"/>
              <a:t>HOW CAN WE IMPROVE PRACTICES?</a:t>
            </a:r>
          </a:p>
        </p:txBody>
      </p:sp>
      <p:sp>
        <p:nvSpPr>
          <p:cNvPr id="3" name="Content Placeholder 2">
            <a:extLst>
              <a:ext uri="{FF2B5EF4-FFF2-40B4-BE49-F238E27FC236}">
                <a16:creationId xmlns:a16="http://schemas.microsoft.com/office/drawing/2014/main" id="{64B023E6-1A67-4ABC-837F-FA0F03BACE51}"/>
              </a:ext>
            </a:extLst>
          </p:cNvPr>
          <p:cNvSpPr>
            <a:spLocks noGrp="1"/>
          </p:cNvSpPr>
          <p:nvPr>
            <p:ph idx="1"/>
          </p:nvPr>
        </p:nvSpPr>
        <p:spPr>
          <a:xfrm>
            <a:off x="767408" y="1700808"/>
            <a:ext cx="10657184" cy="4320576"/>
          </a:xfrm>
        </p:spPr>
        <p:txBody>
          <a:bodyPr>
            <a:normAutofit fontScale="92500"/>
          </a:bodyPr>
          <a:lstStyle/>
          <a:p>
            <a:pPr marL="343080"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Researchers</a:t>
            </a:r>
          </a:p>
          <a:p>
            <a:pPr marL="876466" lvl="1"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  </a:t>
            </a:r>
            <a:r>
              <a:rPr lang="sv-SE" spc="-1" dirty="0" err="1">
                <a:solidFill>
                  <a:schemeClr val="lt1"/>
                </a:solidFill>
                <a:latin typeface="Calibri"/>
                <a:ea typeface="Verdana"/>
              </a:rPr>
              <a:t>Include</a:t>
            </a:r>
            <a:r>
              <a:rPr lang="sv-SE" spc="-1" dirty="0">
                <a:solidFill>
                  <a:schemeClr val="lt1"/>
                </a:solidFill>
                <a:latin typeface="Calibri"/>
                <a:ea typeface="Verdana"/>
              </a:rPr>
              <a:t> Data </a:t>
            </a:r>
            <a:r>
              <a:rPr lang="sv-SE" spc="-1" dirty="0" err="1">
                <a:solidFill>
                  <a:schemeClr val="lt1"/>
                </a:solidFill>
                <a:latin typeface="Calibri"/>
                <a:ea typeface="Verdana"/>
              </a:rPr>
              <a:t>Availability</a:t>
            </a:r>
            <a:r>
              <a:rPr lang="sv-SE" spc="-1" dirty="0">
                <a:solidFill>
                  <a:schemeClr val="lt1"/>
                </a:solidFill>
                <a:latin typeface="Calibri"/>
                <a:ea typeface="Verdana"/>
              </a:rPr>
              <a:t> Statements in </a:t>
            </a:r>
            <a:r>
              <a:rPr lang="sv-SE" spc="-1" dirty="0" err="1">
                <a:solidFill>
                  <a:schemeClr val="lt1"/>
                </a:solidFill>
                <a:latin typeface="Calibri"/>
                <a:ea typeface="Verdana"/>
              </a:rPr>
              <a:t>articles</a:t>
            </a:r>
            <a:r>
              <a:rPr lang="sv-SE" spc="-1" dirty="0">
                <a:solidFill>
                  <a:schemeClr val="lt1"/>
                </a:solidFill>
                <a:latin typeface="Calibri"/>
                <a:ea typeface="Verdana"/>
              </a:rPr>
              <a:t> and </a:t>
            </a:r>
            <a:r>
              <a:rPr lang="sv-SE" spc="-1" dirty="0" err="1">
                <a:solidFill>
                  <a:schemeClr val="lt1"/>
                </a:solidFill>
                <a:latin typeface="Calibri"/>
                <a:ea typeface="Verdana"/>
              </a:rPr>
              <a:t>use</a:t>
            </a:r>
            <a:r>
              <a:rPr lang="sv-SE" spc="-1" dirty="0">
                <a:solidFill>
                  <a:schemeClr val="lt1"/>
                </a:solidFill>
                <a:latin typeface="Calibri"/>
                <a:ea typeface="Verdana"/>
              </a:rPr>
              <a:t> </a:t>
            </a:r>
            <a:r>
              <a:rPr lang="sv-SE" spc="-1" dirty="0" err="1">
                <a:solidFill>
                  <a:schemeClr val="lt1"/>
                </a:solidFill>
                <a:latin typeface="Calibri"/>
                <a:ea typeface="Verdana"/>
              </a:rPr>
              <a:t>DOIs</a:t>
            </a:r>
            <a:r>
              <a:rPr lang="sv-SE" spc="-1" dirty="0">
                <a:solidFill>
                  <a:schemeClr val="lt1"/>
                </a:solidFill>
                <a:latin typeface="Calibri"/>
                <a:ea typeface="Verdana"/>
              </a:rPr>
              <a:t> (or </a:t>
            </a:r>
            <a:r>
              <a:rPr lang="sv-SE" spc="-1" dirty="0" err="1">
                <a:solidFill>
                  <a:schemeClr val="lt1"/>
                </a:solidFill>
                <a:latin typeface="Calibri"/>
                <a:ea typeface="Verdana"/>
              </a:rPr>
              <a:t>other</a:t>
            </a:r>
            <a:r>
              <a:rPr lang="sv-SE" spc="-1" dirty="0">
                <a:solidFill>
                  <a:schemeClr val="lt1"/>
                </a:solidFill>
                <a:latin typeface="Calibri"/>
                <a:ea typeface="Verdana"/>
              </a:rPr>
              <a:t> persistent </a:t>
            </a:r>
            <a:r>
              <a:rPr lang="sv-SE" spc="-1" dirty="0" err="1">
                <a:solidFill>
                  <a:schemeClr val="lt1"/>
                </a:solidFill>
                <a:latin typeface="Calibri"/>
                <a:ea typeface="Verdana"/>
              </a:rPr>
              <a:t>identifiers</a:t>
            </a:r>
            <a:r>
              <a:rPr lang="sv-SE" spc="-1" dirty="0">
                <a:solidFill>
                  <a:schemeClr val="lt1"/>
                </a:solidFill>
                <a:latin typeface="Calibri"/>
                <a:ea typeface="Verdana"/>
              </a:rPr>
              <a:t>) to </a:t>
            </a:r>
            <a:r>
              <a:rPr lang="sv-SE" spc="-1" dirty="0" err="1">
                <a:solidFill>
                  <a:schemeClr val="lt1"/>
                </a:solidFill>
                <a:latin typeface="Calibri"/>
                <a:ea typeface="Verdana"/>
              </a:rPr>
              <a:t>link</a:t>
            </a:r>
            <a:r>
              <a:rPr lang="sv-SE" spc="-1" dirty="0">
                <a:solidFill>
                  <a:schemeClr val="lt1"/>
                </a:solidFill>
                <a:latin typeface="Calibri"/>
                <a:ea typeface="Verdana"/>
              </a:rPr>
              <a:t> outputs</a:t>
            </a:r>
          </a:p>
          <a:p>
            <a:pPr marL="876466" lvl="1"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	</a:t>
            </a:r>
            <a:r>
              <a:rPr lang="sv-SE" spc="-1" dirty="0" err="1">
                <a:solidFill>
                  <a:schemeClr val="lt1"/>
                </a:solidFill>
                <a:latin typeface="Calibri"/>
                <a:ea typeface="Verdana"/>
              </a:rPr>
              <a:t>Distinguish</a:t>
            </a:r>
            <a:r>
              <a:rPr lang="sv-SE" spc="-1" dirty="0">
                <a:solidFill>
                  <a:schemeClr val="lt1"/>
                </a:solidFill>
                <a:latin typeface="Calibri"/>
                <a:ea typeface="Verdana"/>
              </a:rPr>
              <a:t> data from </a:t>
            </a:r>
            <a:r>
              <a:rPr lang="sv-SE" spc="-1" dirty="0" err="1">
                <a:solidFill>
                  <a:schemeClr val="lt1"/>
                </a:solidFill>
                <a:latin typeface="Calibri"/>
                <a:ea typeface="Verdana"/>
              </a:rPr>
              <a:t>supplementary</a:t>
            </a:r>
            <a:r>
              <a:rPr lang="sv-SE" spc="-1" dirty="0">
                <a:solidFill>
                  <a:schemeClr val="lt1"/>
                </a:solidFill>
                <a:latin typeface="Calibri"/>
                <a:ea typeface="Verdana"/>
              </a:rPr>
              <a:t> material, and </a:t>
            </a:r>
            <a:r>
              <a:rPr lang="sv-SE" spc="-1" dirty="0" err="1">
                <a:solidFill>
                  <a:schemeClr val="lt1"/>
                </a:solidFill>
                <a:latin typeface="Calibri"/>
                <a:ea typeface="Verdana"/>
              </a:rPr>
              <a:t>avoid</a:t>
            </a:r>
            <a:r>
              <a:rPr lang="sv-SE" spc="-1" dirty="0">
                <a:solidFill>
                  <a:schemeClr val="lt1"/>
                </a:solidFill>
                <a:latin typeface="Calibri"/>
                <a:ea typeface="Verdana"/>
              </a:rPr>
              <a:t> </a:t>
            </a:r>
            <a:r>
              <a:rPr lang="sv-SE" spc="-1" dirty="0" err="1">
                <a:solidFill>
                  <a:schemeClr val="lt1"/>
                </a:solidFill>
                <a:latin typeface="Calibri"/>
                <a:ea typeface="Verdana"/>
              </a:rPr>
              <a:t>placing</a:t>
            </a:r>
            <a:r>
              <a:rPr lang="sv-SE" spc="-1" dirty="0">
                <a:solidFill>
                  <a:schemeClr val="lt1"/>
                </a:solidFill>
                <a:latin typeface="Calibri"/>
                <a:ea typeface="Verdana"/>
              </a:rPr>
              <a:t> data in </a:t>
            </a:r>
            <a:r>
              <a:rPr lang="sv-SE" spc="-1" dirty="0" err="1">
                <a:solidFill>
                  <a:schemeClr val="lt1"/>
                </a:solidFill>
                <a:latin typeface="Calibri"/>
                <a:ea typeface="Verdana"/>
              </a:rPr>
              <a:t>supplementary</a:t>
            </a:r>
            <a:r>
              <a:rPr lang="sv-SE" spc="-1" dirty="0">
                <a:solidFill>
                  <a:schemeClr val="lt1"/>
                </a:solidFill>
                <a:latin typeface="Calibri"/>
                <a:ea typeface="Verdana"/>
              </a:rPr>
              <a:t> </a:t>
            </a:r>
            <a:r>
              <a:rPr lang="sv-SE" spc="-1" dirty="0" err="1">
                <a:solidFill>
                  <a:schemeClr val="lt1"/>
                </a:solidFill>
                <a:latin typeface="Calibri"/>
                <a:ea typeface="Verdana"/>
              </a:rPr>
              <a:t>files</a:t>
            </a:r>
            <a:endParaRPr lang="sv-SE" spc="-1" dirty="0">
              <a:solidFill>
                <a:schemeClr val="lt1"/>
              </a:solidFill>
              <a:latin typeface="Calibri"/>
              <a:ea typeface="Verdana"/>
            </a:endParaRPr>
          </a:p>
          <a:p>
            <a:pPr marL="876466" lvl="1"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 </a:t>
            </a:r>
            <a:r>
              <a:rPr lang="sv-SE" spc="-1" dirty="0" err="1">
                <a:solidFill>
                  <a:schemeClr val="lt1"/>
                </a:solidFill>
                <a:latin typeface="Calibri"/>
                <a:ea typeface="Verdana"/>
              </a:rPr>
              <a:t>Describe</a:t>
            </a:r>
            <a:r>
              <a:rPr lang="sv-SE" spc="-1" dirty="0">
                <a:solidFill>
                  <a:schemeClr val="lt1"/>
                </a:solidFill>
                <a:latin typeface="Calibri"/>
                <a:ea typeface="Verdana"/>
              </a:rPr>
              <a:t> and </a:t>
            </a:r>
            <a:r>
              <a:rPr lang="sv-SE" spc="-1" dirty="0" err="1">
                <a:solidFill>
                  <a:schemeClr val="lt1"/>
                </a:solidFill>
                <a:latin typeface="Calibri"/>
                <a:ea typeface="Verdana"/>
              </a:rPr>
              <a:t>publish</a:t>
            </a:r>
            <a:r>
              <a:rPr lang="sv-SE" spc="-1" dirty="0">
                <a:solidFill>
                  <a:schemeClr val="lt1"/>
                </a:solidFill>
                <a:latin typeface="Calibri"/>
                <a:ea typeface="Verdana"/>
              </a:rPr>
              <a:t> data in </a:t>
            </a:r>
            <a:r>
              <a:rPr lang="sv-SE" spc="-1" dirty="0" err="1">
                <a:solidFill>
                  <a:schemeClr val="lt1"/>
                </a:solidFill>
                <a:latin typeface="Calibri"/>
                <a:ea typeface="Verdana"/>
              </a:rPr>
              <a:t>repositories</a:t>
            </a:r>
            <a:endParaRPr lang="sv-SE" spc="-1" dirty="0">
              <a:solidFill>
                <a:schemeClr val="lt1"/>
              </a:solidFill>
              <a:latin typeface="Calibri"/>
              <a:ea typeface="Verdana"/>
            </a:endParaRPr>
          </a:p>
          <a:p>
            <a:pPr marL="343080"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Publishers/journals </a:t>
            </a:r>
          </a:p>
          <a:p>
            <a:pPr marL="876466" lvl="1" indent="-343080" defTabSz="914400">
              <a:lnSpc>
                <a:spcPts val="2900"/>
              </a:lnSpc>
              <a:spcBef>
                <a:spcPts val="400"/>
              </a:spcBef>
              <a:buClr>
                <a:srgbClr val="FFFFFF"/>
              </a:buClr>
              <a:buFont typeface="Verdana"/>
              <a:buChar char="●"/>
            </a:pPr>
            <a:r>
              <a:rPr lang="sv-SE" spc="-1" dirty="0" err="1">
                <a:solidFill>
                  <a:schemeClr val="lt1"/>
                </a:solidFill>
                <a:latin typeface="Calibri"/>
                <a:ea typeface="Verdana"/>
              </a:rPr>
              <a:t>Inform</a:t>
            </a:r>
            <a:r>
              <a:rPr lang="sv-SE" spc="-1" dirty="0">
                <a:solidFill>
                  <a:schemeClr val="lt1"/>
                </a:solidFill>
                <a:latin typeface="Calibri"/>
                <a:ea typeface="Verdana"/>
              </a:rPr>
              <a:t> researchers </a:t>
            </a:r>
            <a:r>
              <a:rPr lang="sv-SE" spc="-1" dirty="0" err="1">
                <a:solidFill>
                  <a:schemeClr val="lt1"/>
                </a:solidFill>
                <a:latin typeface="Calibri"/>
                <a:ea typeface="Verdana"/>
              </a:rPr>
              <a:t>about</a:t>
            </a:r>
            <a:r>
              <a:rPr lang="sv-SE" spc="-1" dirty="0">
                <a:solidFill>
                  <a:schemeClr val="lt1"/>
                </a:solidFill>
                <a:latin typeface="Calibri"/>
                <a:ea typeface="Verdana"/>
              </a:rPr>
              <a:t> best </a:t>
            </a:r>
            <a:r>
              <a:rPr lang="sv-SE" spc="-1" dirty="0" err="1">
                <a:solidFill>
                  <a:schemeClr val="lt1"/>
                </a:solidFill>
                <a:latin typeface="Calibri"/>
                <a:ea typeface="Verdana"/>
              </a:rPr>
              <a:t>practises</a:t>
            </a:r>
            <a:r>
              <a:rPr lang="sv-SE" spc="-1" dirty="0">
                <a:solidFill>
                  <a:schemeClr val="lt1"/>
                </a:solidFill>
                <a:latin typeface="Calibri"/>
                <a:ea typeface="Verdana"/>
              </a:rPr>
              <a:t> for publishing data and </a:t>
            </a:r>
            <a:r>
              <a:rPr lang="sv-SE" spc="-1" dirty="0" err="1">
                <a:solidFill>
                  <a:schemeClr val="lt1"/>
                </a:solidFill>
                <a:latin typeface="Calibri"/>
                <a:ea typeface="Verdana"/>
              </a:rPr>
              <a:t>supplementary</a:t>
            </a:r>
            <a:r>
              <a:rPr lang="sv-SE" spc="-1" dirty="0">
                <a:solidFill>
                  <a:schemeClr val="lt1"/>
                </a:solidFill>
                <a:latin typeface="Calibri"/>
                <a:ea typeface="Verdana"/>
              </a:rPr>
              <a:t> material</a:t>
            </a:r>
          </a:p>
          <a:p>
            <a:pPr marL="876466" lvl="1" indent="-343080" defTabSz="914400">
              <a:lnSpc>
                <a:spcPts val="2900"/>
              </a:lnSpc>
              <a:spcBef>
                <a:spcPts val="400"/>
              </a:spcBef>
              <a:buClr>
                <a:srgbClr val="FFFFFF"/>
              </a:buClr>
              <a:buFont typeface="Verdana"/>
              <a:buChar char="●"/>
            </a:pPr>
            <a:r>
              <a:rPr lang="sv-SE" spc="-1" dirty="0" err="1">
                <a:solidFill>
                  <a:schemeClr val="lt1"/>
                </a:solidFill>
                <a:latin typeface="Calibri"/>
                <a:ea typeface="Verdana"/>
              </a:rPr>
              <a:t>Encourage</a:t>
            </a:r>
            <a:r>
              <a:rPr lang="sv-SE" spc="-1" dirty="0">
                <a:solidFill>
                  <a:schemeClr val="lt1"/>
                </a:solidFill>
                <a:latin typeface="Calibri"/>
                <a:ea typeface="Verdana"/>
              </a:rPr>
              <a:t> researchers to </a:t>
            </a:r>
            <a:r>
              <a:rPr lang="sv-SE" spc="-1" dirty="0" err="1">
                <a:solidFill>
                  <a:schemeClr val="lt1"/>
                </a:solidFill>
                <a:latin typeface="Calibri"/>
                <a:ea typeface="Verdana"/>
              </a:rPr>
              <a:t>curate</a:t>
            </a:r>
            <a:r>
              <a:rPr lang="sv-SE" spc="-1" dirty="0">
                <a:solidFill>
                  <a:schemeClr val="lt1"/>
                </a:solidFill>
                <a:latin typeface="Calibri"/>
                <a:ea typeface="Verdana"/>
              </a:rPr>
              <a:t> data </a:t>
            </a:r>
            <a:r>
              <a:rPr lang="sv-SE" spc="-1" dirty="0" err="1">
                <a:solidFill>
                  <a:schemeClr val="lt1"/>
                </a:solidFill>
                <a:latin typeface="Calibri"/>
                <a:ea typeface="Verdana"/>
              </a:rPr>
              <a:t>well</a:t>
            </a:r>
            <a:r>
              <a:rPr lang="sv-SE" spc="-1" dirty="0">
                <a:solidFill>
                  <a:schemeClr val="lt1"/>
                </a:solidFill>
                <a:latin typeface="Calibri"/>
                <a:ea typeface="Verdana"/>
              </a:rPr>
              <a:t> and </a:t>
            </a:r>
            <a:r>
              <a:rPr lang="sv-SE" spc="-1" dirty="0" err="1">
                <a:solidFill>
                  <a:schemeClr val="lt1"/>
                </a:solidFill>
                <a:latin typeface="Calibri"/>
                <a:ea typeface="Verdana"/>
              </a:rPr>
              <a:t>publish</a:t>
            </a:r>
            <a:r>
              <a:rPr lang="sv-SE" spc="-1" dirty="0">
                <a:solidFill>
                  <a:schemeClr val="lt1"/>
                </a:solidFill>
                <a:latin typeface="Calibri"/>
                <a:ea typeface="Verdana"/>
              </a:rPr>
              <a:t> it </a:t>
            </a:r>
            <a:r>
              <a:rPr lang="sv-SE" spc="-1" dirty="0" err="1">
                <a:solidFill>
                  <a:schemeClr val="lt1"/>
                </a:solidFill>
                <a:latin typeface="Calibri"/>
                <a:ea typeface="Verdana"/>
              </a:rPr>
              <a:t>with</a:t>
            </a:r>
            <a:r>
              <a:rPr lang="sv-SE" spc="-1" dirty="0">
                <a:solidFill>
                  <a:schemeClr val="lt1"/>
                </a:solidFill>
                <a:latin typeface="Calibri"/>
                <a:ea typeface="Verdana"/>
              </a:rPr>
              <a:t> </a:t>
            </a:r>
            <a:r>
              <a:rPr lang="sv-SE" spc="-1" dirty="0" err="1">
                <a:solidFill>
                  <a:schemeClr val="lt1"/>
                </a:solidFill>
                <a:latin typeface="Calibri"/>
                <a:ea typeface="Verdana"/>
              </a:rPr>
              <a:t>DOIs</a:t>
            </a:r>
            <a:endParaRPr lang="sv-SE" spc="-1" dirty="0">
              <a:solidFill>
                <a:schemeClr val="lt1"/>
              </a:solidFill>
              <a:latin typeface="Calibri"/>
              <a:ea typeface="Verdana"/>
            </a:endParaRPr>
          </a:p>
          <a:p>
            <a:pPr marL="876466" lvl="1" indent="-343080" defTabSz="914400">
              <a:lnSpc>
                <a:spcPts val="2900"/>
              </a:lnSpc>
              <a:spcBef>
                <a:spcPts val="400"/>
              </a:spcBef>
              <a:buClr>
                <a:srgbClr val="FFFFFF"/>
              </a:buClr>
              <a:buFont typeface="Verdana"/>
              <a:buChar char="●"/>
            </a:pPr>
            <a:r>
              <a:rPr lang="sv-SE" spc="-1" dirty="0">
                <a:solidFill>
                  <a:schemeClr val="lt1"/>
                </a:solidFill>
                <a:latin typeface="Calibri"/>
                <a:ea typeface="Verdana"/>
              </a:rPr>
              <a:t>Care for </a:t>
            </a:r>
            <a:r>
              <a:rPr lang="sv-SE" spc="-1" dirty="0" err="1">
                <a:solidFill>
                  <a:schemeClr val="lt1"/>
                </a:solidFill>
                <a:latin typeface="Calibri"/>
                <a:ea typeface="Verdana"/>
              </a:rPr>
              <a:t>DOIs</a:t>
            </a:r>
            <a:r>
              <a:rPr lang="sv-SE" spc="-1" dirty="0">
                <a:solidFill>
                  <a:schemeClr val="lt1"/>
                </a:solidFill>
                <a:latin typeface="Calibri"/>
                <a:ea typeface="Verdana"/>
              </a:rPr>
              <a:t> </a:t>
            </a:r>
            <a:r>
              <a:rPr lang="sv-SE" spc="-1" dirty="0" err="1">
                <a:solidFill>
                  <a:schemeClr val="lt1"/>
                </a:solidFill>
                <a:latin typeface="Calibri"/>
                <a:ea typeface="Verdana"/>
              </a:rPr>
              <a:t>of</a:t>
            </a:r>
            <a:r>
              <a:rPr lang="sv-SE" spc="-1" dirty="0">
                <a:solidFill>
                  <a:schemeClr val="lt1"/>
                </a:solidFill>
                <a:latin typeface="Calibri"/>
                <a:ea typeface="Verdana"/>
              </a:rPr>
              <a:t> </a:t>
            </a:r>
            <a:r>
              <a:rPr lang="sv-SE" spc="-1" dirty="0" err="1">
                <a:solidFill>
                  <a:schemeClr val="lt1"/>
                </a:solidFill>
                <a:latin typeface="Calibri"/>
                <a:ea typeface="Verdana"/>
              </a:rPr>
              <a:t>datasets</a:t>
            </a:r>
            <a:r>
              <a:rPr lang="sv-SE" spc="-1" dirty="0">
                <a:solidFill>
                  <a:schemeClr val="lt1"/>
                </a:solidFill>
                <a:latin typeface="Calibri"/>
                <a:ea typeface="Verdana"/>
              </a:rPr>
              <a:t> as part </a:t>
            </a:r>
            <a:r>
              <a:rPr lang="sv-SE" spc="-1" dirty="0" err="1">
                <a:solidFill>
                  <a:schemeClr val="lt1"/>
                </a:solidFill>
                <a:latin typeface="Calibri"/>
                <a:ea typeface="Verdana"/>
              </a:rPr>
              <a:t>of</a:t>
            </a:r>
            <a:r>
              <a:rPr lang="sv-SE" spc="-1" dirty="0">
                <a:solidFill>
                  <a:schemeClr val="lt1"/>
                </a:solidFill>
                <a:latin typeface="Calibri"/>
                <a:ea typeface="Verdana"/>
              </a:rPr>
              <a:t> the </a:t>
            </a:r>
            <a:r>
              <a:rPr lang="sv-SE" spc="-1" dirty="0" err="1">
                <a:solidFill>
                  <a:schemeClr val="lt1"/>
                </a:solidFill>
                <a:latin typeface="Calibri"/>
                <a:ea typeface="Verdana"/>
              </a:rPr>
              <a:t>article</a:t>
            </a:r>
            <a:r>
              <a:rPr lang="sv-SE" spc="-1" dirty="0">
                <a:solidFill>
                  <a:schemeClr val="lt1"/>
                </a:solidFill>
                <a:latin typeface="Calibri"/>
                <a:ea typeface="Verdana"/>
              </a:rPr>
              <a:t> metadata</a:t>
            </a:r>
          </a:p>
          <a:p>
            <a:pPr marL="343080" indent="-343080" defTabSz="914400">
              <a:lnSpc>
                <a:spcPts val="2900"/>
              </a:lnSpc>
              <a:spcBef>
                <a:spcPts val="400"/>
              </a:spcBef>
              <a:buClr>
                <a:srgbClr val="FFFFFF"/>
              </a:buClr>
              <a:buFont typeface="Verdana"/>
              <a:buChar char="●"/>
            </a:pPr>
            <a:r>
              <a:rPr lang="sv-SE" spc="-1" dirty="0" err="1">
                <a:solidFill>
                  <a:schemeClr val="lt1"/>
                </a:solidFill>
                <a:latin typeface="Calibri"/>
                <a:ea typeface="Verdana"/>
              </a:rPr>
              <a:t>Higher</a:t>
            </a:r>
            <a:r>
              <a:rPr lang="sv-SE" spc="-1" dirty="0">
                <a:solidFill>
                  <a:schemeClr val="lt1"/>
                </a:solidFill>
                <a:latin typeface="Calibri"/>
                <a:ea typeface="Verdana"/>
              </a:rPr>
              <a:t> </a:t>
            </a:r>
            <a:r>
              <a:rPr lang="sv-SE" spc="-1" dirty="0" err="1">
                <a:solidFill>
                  <a:schemeClr val="lt1"/>
                </a:solidFill>
                <a:latin typeface="Calibri"/>
                <a:ea typeface="Verdana"/>
              </a:rPr>
              <a:t>Education</a:t>
            </a:r>
            <a:r>
              <a:rPr lang="sv-SE" spc="-1" dirty="0">
                <a:solidFill>
                  <a:schemeClr val="lt1"/>
                </a:solidFill>
                <a:latin typeface="Calibri"/>
                <a:ea typeface="Verdana"/>
              </a:rPr>
              <a:t> Institutions </a:t>
            </a:r>
          </a:p>
          <a:p>
            <a:pPr marL="876466" lvl="1" indent="-343080" defTabSz="914400">
              <a:lnSpc>
                <a:spcPts val="2900"/>
              </a:lnSpc>
              <a:spcBef>
                <a:spcPts val="400"/>
              </a:spcBef>
              <a:buClr>
                <a:srgbClr val="FFFFFF"/>
              </a:buClr>
              <a:buFont typeface="Verdana"/>
              <a:buChar char="●"/>
            </a:pPr>
            <a:r>
              <a:rPr lang="sv-SE" spc="-1" dirty="0" err="1">
                <a:solidFill>
                  <a:schemeClr val="lt1"/>
                </a:solidFill>
                <a:latin typeface="Calibri"/>
                <a:ea typeface="Verdana"/>
              </a:rPr>
              <a:t>Inform</a:t>
            </a:r>
            <a:r>
              <a:rPr lang="sv-SE" spc="-1" dirty="0">
                <a:solidFill>
                  <a:schemeClr val="lt1"/>
                </a:solidFill>
                <a:latin typeface="Calibri"/>
                <a:ea typeface="Verdana"/>
              </a:rPr>
              <a:t> researchers </a:t>
            </a:r>
            <a:r>
              <a:rPr lang="sv-SE" spc="-1" dirty="0" err="1">
                <a:solidFill>
                  <a:schemeClr val="lt1"/>
                </a:solidFill>
                <a:latin typeface="Calibri"/>
                <a:ea typeface="Verdana"/>
              </a:rPr>
              <a:t>about</a:t>
            </a:r>
            <a:r>
              <a:rPr lang="sv-SE" spc="-1" dirty="0">
                <a:solidFill>
                  <a:schemeClr val="lt1"/>
                </a:solidFill>
                <a:latin typeface="Calibri"/>
                <a:ea typeface="Verdana"/>
              </a:rPr>
              <a:t> FAIR and the </a:t>
            </a:r>
            <a:r>
              <a:rPr lang="sv-SE" spc="-1" dirty="0" err="1">
                <a:solidFill>
                  <a:schemeClr val="lt1"/>
                </a:solidFill>
                <a:latin typeface="Calibri"/>
                <a:ea typeface="Verdana"/>
              </a:rPr>
              <a:t>use</a:t>
            </a:r>
            <a:r>
              <a:rPr lang="sv-SE" spc="-1" dirty="0">
                <a:solidFill>
                  <a:schemeClr val="lt1"/>
                </a:solidFill>
                <a:latin typeface="Calibri"/>
                <a:ea typeface="Verdana"/>
              </a:rPr>
              <a:t> </a:t>
            </a:r>
            <a:r>
              <a:rPr lang="sv-SE" spc="-1" dirty="0" err="1">
                <a:solidFill>
                  <a:schemeClr val="lt1"/>
                </a:solidFill>
                <a:latin typeface="Calibri"/>
                <a:ea typeface="Verdana"/>
              </a:rPr>
              <a:t>of</a:t>
            </a:r>
            <a:r>
              <a:rPr lang="sv-SE" spc="-1" dirty="0">
                <a:solidFill>
                  <a:schemeClr val="lt1"/>
                </a:solidFill>
                <a:latin typeface="Calibri"/>
                <a:ea typeface="Verdana"/>
              </a:rPr>
              <a:t> </a:t>
            </a:r>
            <a:r>
              <a:rPr lang="sv-SE" spc="-1" dirty="0" err="1">
                <a:solidFill>
                  <a:schemeClr val="lt1"/>
                </a:solidFill>
                <a:latin typeface="Calibri"/>
                <a:ea typeface="Verdana"/>
              </a:rPr>
              <a:t>DOIs</a:t>
            </a:r>
            <a:r>
              <a:rPr lang="sv-SE" spc="-1" dirty="0">
                <a:solidFill>
                  <a:schemeClr val="lt1"/>
                </a:solidFill>
                <a:latin typeface="Calibri"/>
                <a:ea typeface="Verdana"/>
              </a:rPr>
              <a:t>. Offer data </a:t>
            </a:r>
            <a:r>
              <a:rPr lang="sv-SE" spc="-1" dirty="0" err="1">
                <a:solidFill>
                  <a:schemeClr val="lt1"/>
                </a:solidFill>
                <a:latin typeface="Calibri"/>
                <a:ea typeface="Verdana"/>
              </a:rPr>
              <a:t>curation</a:t>
            </a:r>
            <a:r>
              <a:rPr lang="sv-SE" spc="-1" dirty="0">
                <a:solidFill>
                  <a:schemeClr val="lt1"/>
                </a:solidFill>
                <a:latin typeface="Calibri"/>
                <a:ea typeface="Verdana"/>
              </a:rPr>
              <a:t> services to researchers.</a:t>
            </a:r>
          </a:p>
        </p:txBody>
      </p:sp>
      <p:sp>
        <p:nvSpPr>
          <p:cNvPr id="6" name="Moln 5">
            <a:extLst>
              <a:ext uri="{FF2B5EF4-FFF2-40B4-BE49-F238E27FC236}">
                <a16:creationId xmlns:a16="http://schemas.microsoft.com/office/drawing/2014/main" id="{25A7C347-B712-EB0D-F38F-58F4E77693C6}"/>
              </a:ext>
            </a:extLst>
          </p:cNvPr>
          <p:cNvSpPr/>
          <p:nvPr/>
        </p:nvSpPr>
        <p:spPr>
          <a:xfrm>
            <a:off x="9552384" y="3717032"/>
            <a:ext cx="2524259" cy="1854557"/>
          </a:xfrm>
          <a:prstGeom prst="cloud">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Funders?</a:t>
            </a:r>
          </a:p>
        </p:txBody>
      </p:sp>
    </p:spTree>
    <p:extLst>
      <p:ext uri="{BB962C8B-B14F-4D97-AF65-F5344CB8AC3E}">
        <p14:creationId xmlns:p14="http://schemas.microsoft.com/office/powerpoint/2010/main" val="55680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2513AD-EB21-44EA-B1A0-1F06C8376EB1}"/>
              </a:ext>
            </a:extLst>
          </p:cNvPr>
          <p:cNvSpPr txBox="1"/>
          <p:nvPr/>
        </p:nvSpPr>
        <p:spPr>
          <a:xfrm>
            <a:off x="1415480" y="2060848"/>
            <a:ext cx="3362844" cy="830997"/>
          </a:xfrm>
          <a:prstGeom prst="rect">
            <a:avLst/>
          </a:prstGeom>
          <a:noFill/>
        </p:spPr>
        <p:txBody>
          <a:bodyPr wrap="none" rtlCol="0">
            <a:spAutoFit/>
          </a:bodyPr>
          <a:lstStyle/>
          <a:p>
            <a:r>
              <a:rPr lang="sv-SE" sz="4800" dirty="0">
                <a:solidFill>
                  <a:schemeClr val="bg1"/>
                </a:solidFill>
              </a:rPr>
              <a:t>THANK YOU!</a:t>
            </a:r>
          </a:p>
        </p:txBody>
      </p:sp>
      <p:pic>
        <p:nvPicPr>
          <p:cNvPr id="3" name="Picture 2">
            <a:extLst>
              <a:ext uri="{FF2B5EF4-FFF2-40B4-BE49-F238E27FC236}">
                <a16:creationId xmlns:a16="http://schemas.microsoft.com/office/drawing/2014/main" id="{E8FD30E5-E426-4BFE-A1C3-CF9E7025585A}"/>
              </a:ext>
            </a:extLst>
          </p:cNvPr>
          <p:cNvPicPr>
            <a:picLocks noChangeAspect="1"/>
          </p:cNvPicPr>
          <p:nvPr/>
        </p:nvPicPr>
        <p:blipFill>
          <a:blip r:embed="rId2"/>
          <a:stretch>
            <a:fillRect/>
          </a:stretch>
        </p:blipFill>
        <p:spPr>
          <a:xfrm>
            <a:off x="6096000" y="1498684"/>
            <a:ext cx="5262706" cy="3506402"/>
          </a:xfrm>
          <a:prstGeom prst="rect">
            <a:avLst/>
          </a:prstGeom>
        </p:spPr>
      </p:pic>
    </p:spTree>
    <p:extLst>
      <p:ext uri="{BB962C8B-B14F-4D97-AF65-F5344CB8AC3E}">
        <p14:creationId xmlns:p14="http://schemas.microsoft.com/office/powerpoint/2010/main" val="998906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1055880" y="1944000"/>
            <a:ext cx="10571400" cy="79416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pc="-1" dirty="0">
                <a:solidFill>
                  <a:schemeClr val="lt1"/>
                </a:solidFill>
                <a:latin typeface="Calibri"/>
                <a:ea typeface="Verdana"/>
              </a:rPr>
              <a:t>THE</a:t>
            </a:r>
            <a:r>
              <a:rPr lang="sv-SE" sz="3100" b="1" strike="noStrike" spc="-1" dirty="0">
                <a:solidFill>
                  <a:schemeClr val="lt1"/>
                </a:solidFill>
                <a:latin typeface="Calibri"/>
                <a:ea typeface="Verdana"/>
              </a:rPr>
              <a:t> GOVERNMENT’S AIM</a:t>
            </a:r>
            <a:endParaRPr lang="sv-SE" sz="3100" b="0" strike="noStrike" spc="-1" dirty="0">
              <a:solidFill>
                <a:schemeClr val="dk1"/>
              </a:solidFill>
              <a:latin typeface="Calibri"/>
            </a:endParaRPr>
          </a:p>
        </p:txBody>
      </p:sp>
      <p:sp>
        <p:nvSpPr>
          <p:cNvPr id="91" name="PlaceHolder 2"/>
          <p:cNvSpPr>
            <a:spLocks noGrp="1"/>
          </p:cNvSpPr>
          <p:nvPr>
            <p:ph/>
          </p:nvPr>
        </p:nvSpPr>
        <p:spPr>
          <a:xfrm>
            <a:off x="1055880" y="2808000"/>
            <a:ext cx="10571400" cy="3213360"/>
          </a:xfrm>
          <a:prstGeom prst="rect">
            <a:avLst/>
          </a:prstGeom>
          <a:noFill/>
          <a:ln w="0">
            <a:noFill/>
          </a:ln>
        </p:spPr>
        <p:txBody>
          <a:bodyPr lIns="90000" tIns="45000" rIns="90000" bIns="45000" anchor="t">
            <a:normAutofit/>
          </a:bodyPr>
          <a:lstStyle/>
          <a:p>
            <a:pPr indent="0" defTabSz="914400">
              <a:lnSpc>
                <a:spcPts val="2900"/>
              </a:lnSpc>
              <a:spcBef>
                <a:spcPts val="400"/>
              </a:spcBef>
              <a:buNone/>
              <a:tabLst>
                <a:tab pos="0" algn="l"/>
              </a:tabLst>
            </a:pPr>
            <a:r>
              <a:rPr lang="sv-SE" sz="2000" b="0" strike="noStrike" spc="-1" dirty="0">
                <a:solidFill>
                  <a:schemeClr val="lt1"/>
                </a:solidFill>
                <a:latin typeface="Calibri"/>
                <a:ea typeface="Verdana"/>
              </a:rPr>
              <a:t>”</a:t>
            </a:r>
            <a:r>
              <a:rPr lang="sv-SE" sz="2000" b="0" strike="noStrike" spc="-1" dirty="0" err="1">
                <a:solidFill>
                  <a:schemeClr val="lt1"/>
                </a:solidFill>
                <a:latin typeface="Calibri"/>
                <a:ea typeface="Verdana"/>
              </a:rPr>
              <a:t>outcomes</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of</a:t>
            </a:r>
            <a:r>
              <a:rPr lang="sv-SE" sz="2000" b="0" strike="noStrike" spc="-1" dirty="0">
                <a:solidFill>
                  <a:schemeClr val="lt1"/>
                </a:solidFill>
                <a:latin typeface="Calibri"/>
                <a:ea typeface="Verdana"/>
              </a:rPr>
              <a:t> research </a:t>
            </a:r>
            <a:r>
              <a:rPr lang="sv-SE" sz="2000" b="0" strike="noStrike" spc="-1" dirty="0" err="1">
                <a:solidFill>
                  <a:schemeClr val="lt1"/>
                </a:solidFill>
                <a:latin typeface="Calibri"/>
                <a:ea typeface="Verdana"/>
              </a:rPr>
              <a:t>should</a:t>
            </a:r>
            <a:r>
              <a:rPr lang="sv-SE" sz="2000" b="0" strike="noStrike" spc="-1" dirty="0">
                <a:solidFill>
                  <a:schemeClr val="lt1"/>
                </a:solidFill>
                <a:latin typeface="Calibri"/>
                <a:ea typeface="Verdana"/>
              </a:rPr>
              <a:t>, as far as </a:t>
            </a:r>
            <a:r>
              <a:rPr lang="sv-SE" sz="2000" b="0" strike="noStrike" spc="-1" dirty="0" err="1">
                <a:solidFill>
                  <a:schemeClr val="lt1"/>
                </a:solidFill>
                <a:latin typeface="Calibri"/>
                <a:ea typeface="Verdana"/>
              </a:rPr>
              <a:t>possible</a:t>
            </a:r>
            <a:r>
              <a:rPr lang="sv-SE" spc="-1" dirty="0">
                <a:solidFill>
                  <a:schemeClr val="lt1"/>
                </a:solidFill>
                <a:latin typeface="Calibri"/>
                <a:ea typeface="Verdana"/>
              </a:rPr>
              <a:t>, </a:t>
            </a:r>
            <a:r>
              <a:rPr lang="sv-SE" spc="-1" dirty="0" err="1">
                <a:solidFill>
                  <a:schemeClr val="lt1"/>
                </a:solidFill>
                <a:latin typeface="Calibri"/>
                <a:ea typeface="Verdana"/>
              </a:rPr>
              <a:t>meet</a:t>
            </a:r>
            <a:r>
              <a:rPr lang="sv-SE" spc="-1" dirty="0">
                <a:solidFill>
                  <a:schemeClr val="lt1"/>
                </a:solidFill>
                <a:latin typeface="Calibri"/>
                <a:ea typeface="Verdana"/>
              </a:rPr>
              <a:t> the FAIR </a:t>
            </a:r>
            <a:r>
              <a:rPr lang="sv-SE" spc="-1" dirty="0" err="1">
                <a:solidFill>
                  <a:schemeClr val="lt1"/>
                </a:solidFill>
                <a:latin typeface="Calibri"/>
                <a:ea typeface="Verdana"/>
              </a:rPr>
              <a:t>principles</a:t>
            </a:r>
            <a:r>
              <a:rPr lang="sv-SE" sz="2000" b="0" strike="noStrike" spc="-1" dirty="0">
                <a:solidFill>
                  <a:schemeClr val="lt1"/>
                </a:solidFill>
                <a:latin typeface="Calibri"/>
                <a:ea typeface="Verdana"/>
              </a:rPr>
              <a:t>”</a:t>
            </a:r>
            <a:endParaRPr lang="sv-SE" sz="2000" b="0" strike="noStrike" spc="-1" dirty="0">
              <a:solidFill>
                <a:schemeClr val="dk1"/>
              </a:solidFill>
              <a:latin typeface="Calibri"/>
            </a:endParaRPr>
          </a:p>
          <a:p>
            <a:pPr indent="0" defTabSz="914400">
              <a:lnSpc>
                <a:spcPts val="2900"/>
              </a:lnSpc>
              <a:spcBef>
                <a:spcPts val="400"/>
              </a:spcBef>
              <a:buNone/>
              <a:tabLst>
                <a:tab pos="0" algn="l"/>
              </a:tabLst>
            </a:pPr>
            <a:endParaRPr lang="sv-SE" sz="2000" b="0" strike="noStrike" spc="-1" dirty="0">
              <a:solidFill>
                <a:schemeClr val="dk1"/>
              </a:solidFill>
              <a:latin typeface="Calibri"/>
            </a:endParaRPr>
          </a:p>
          <a:p>
            <a:pPr indent="0" defTabSz="914400">
              <a:lnSpc>
                <a:spcPts val="2900"/>
              </a:lnSpc>
              <a:spcBef>
                <a:spcPts val="400"/>
              </a:spcBef>
              <a:buNone/>
              <a:tabLst>
                <a:tab pos="0" algn="l"/>
              </a:tabLst>
            </a:pPr>
            <a:r>
              <a:rPr lang="sv-SE" sz="2000" b="0" strike="noStrike" spc="-1" dirty="0">
                <a:solidFill>
                  <a:schemeClr val="lt1"/>
                </a:solidFill>
                <a:latin typeface="Calibri"/>
                <a:ea typeface="Verdana"/>
              </a:rPr>
              <a:t>”</a:t>
            </a:r>
            <a:r>
              <a:rPr lang="sv-SE" sz="2000" b="0" strike="noStrike" spc="-1" dirty="0" err="1">
                <a:solidFill>
                  <a:schemeClr val="lt1"/>
                </a:solidFill>
                <a:latin typeface="Calibri"/>
                <a:ea typeface="Verdana"/>
              </a:rPr>
              <a:t>scholarly</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publications</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resulting</a:t>
            </a:r>
            <a:r>
              <a:rPr lang="sv-SE" sz="2000" b="0" strike="noStrike" spc="-1" dirty="0">
                <a:solidFill>
                  <a:schemeClr val="lt1"/>
                </a:solidFill>
                <a:latin typeface="Calibri"/>
                <a:ea typeface="Verdana"/>
              </a:rPr>
              <a:t> from </a:t>
            </a:r>
            <a:r>
              <a:rPr lang="sv-SE" sz="2000" b="0" strike="noStrike" spc="-1" dirty="0" err="1">
                <a:solidFill>
                  <a:schemeClr val="lt1"/>
                </a:solidFill>
                <a:latin typeface="Calibri"/>
                <a:ea typeface="Verdana"/>
              </a:rPr>
              <a:t>publicly</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funded</a:t>
            </a:r>
            <a:r>
              <a:rPr lang="sv-SE" sz="2000" b="0" strike="noStrike" spc="-1" dirty="0">
                <a:solidFill>
                  <a:schemeClr val="lt1"/>
                </a:solidFill>
                <a:latin typeface="Calibri"/>
                <a:ea typeface="Verdana"/>
              </a:rPr>
              <a:t> research, </a:t>
            </a:r>
            <a:r>
              <a:rPr lang="sv-SE" sz="2000" b="0" strike="noStrike" spc="-1" dirty="0" err="1">
                <a:solidFill>
                  <a:schemeClr val="lt1"/>
                </a:solidFill>
                <a:latin typeface="Calibri"/>
                <a:ea typeface="Verdana"/>
              </a:rPr>
              <a:t>should</a:t>
            </a:r>
            <a:r>
              <a:rPr lang="sv-SE" sz="2000" b="0" strike="noStrike" spc="-1" dirty="0">
                <a:solidFill>
                  <a:schemeClr val="lt1"/>
                </a:solidFill>
                <a:latin typeface="Calibri"/>
                <a:ea typeface="Verdana"/>
              </a:rPr>
              <a:t> be </a:t>
            </a:r>
            <a:r>
              <a:rPr lang="sv-SE" sz="2000" b="0" strike="noStrike" spc="-1" dirty="0" err="1">
                <a:solidFill>
                  <a:schemeClr val="lt1"/>
                </a:solidFill>
                <a:latin typeface="Calibri"/>
                <a:ea typeface="Verdana"/>
              </a:rPr>
              <a:t>published</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with</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immediate</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O</a:t>
            </a:r>
            <a:r>
              <a:rPr lang="sv-SE" spc="-1" dirty="0" err="1">
                <a:solidFill>
                  <a:schemeClr val="lt1"/>
                </a:solidFill>
                <a:latin typeface="Calibri"/>
                <a:ea typeface="Verdana"/>
              </a:rPr>
              <a:t>pen</a:t>
            </a:r>
            <a:r>
              <a:rPr lang="sv-SE" spc="-1" dirty="0">
                <a:solidFill>
                  <a:schemeClr val="lt1"/>
                </a:solidFill>
                <a:latin typeface="Calibri"/>
                <a:ea typeface="Verdana"/>
              </a:rPr>
              <a:t> Access as </a:t>
            </a:r>
            <a:r>
              <a:rPr lang="sv-SE" spc="-1" dirty="0" err="1">
                <a:solidFill>
                  <a:schemeClr val="lt1"/>
                </a:solidFill>
                <a:latin typeface="Calibri"/>
                <a:ea typeface="Verdana"/>
              </a:rPr>
              <a:t>of</a:t>
            </a:r>
            <a:r>
              <a:rPr lang="sv-SE" spc="-1" dirty="0">
                <a:solidFill>
                  <a:schemeClr val="lt1"/>
                </a:solidFill>
                <a:latin typeface="Calibri"/>
                <a:ea typeface="Verdana"/>
              </a:rPr>
              <a:t> 2021. </a:t>
            </a:r>
            <a:r>
              <a:rPr lang="en-US" spc="-1" dirty="0">
                <a:solidFill>
                  <a:schemeClr val="lt1"/>
                </a:solidFill>
                <a:latin typeface="Calibri"/>
                <a:ea typeface="Verdana"/>
              </a:rPr>
              <a:t>As for research data, the transition must be fully implemented by 2026 at the latest, which means that research data should be made available as open as possible and closed as necessary</a:t>
            </a:r>
            <a:r>
              <a:rPr lang="sv-SE" sz="2000" b="0" strike="noStrike" spc="-1" dirty="0">
                <a:solidFill>
                  <a:schemeClr val="lt1"/>
                </a:solidFill>
                <a:latin typeface="Calibri"/>
                <a:ea typeface="Verdana"/>
              </a:rPr>
              <a:t>” </a:t>
            </a:r>
            <a:endParaRPr lang="sv-SE" sz="2000" b="0" strike="noStrike" spc="-1" dirty="0">
              <a:solidFill>
                <a:schemeClr val="dk1"/>
              </a:solidFill>
              <a:latin typeface="Calibri"/>
            </a:endParaRPr>
          </a:p>
          <a:p>
            <a:pPr indent="0" defTabSz="914400">
              <a:lnSpc>
                <a:spcPts val="2900"/>
              </a:lnSpc>
              <a:spcBef>
                <a:spcPts val="400"/>
              </a:spcBef>
              <a:buNone/>
              <a:tabLst>
                <a:tab pos="0" algn="l"/>
              </a:tabLst>
            </a:pPr>
            <a:r>
              <a:rPr lang="sv-SE" sz="2000" b="0" strike="noStrike" spc="-1" dirty="0">
                <a:solidFill>
                  <a:schemeClr val="lt1"/>
                </a:solidFill>
                <a:latin typeface="Calibri"/>
                <a:ea typeface="Verdana"/>
              </a:rPr>
              <a:t>								(</a:t>
            </a:r>
            <a:r>
              <a:rPr lang="sv-SE" sz="2000" b="0" u="sng" strike="noStrike" spc="-1" dirty="0">
                <a:uFillTx/>
                <a:latin typeface="Calibri"/>
                <a:ea typeface="Verdana"/>
                <a:hlinkClick r:id="rId3">
                  <a:extLst>
                    <a:ext uri="{A12FA001-AC4F-418D-AE19-62706E023703}">
                      <ahyp:hlinkClr xmlns:ahyp="http://schemas.microsoft.com/office/drawing/2018/hyperlinkcolor" val="tx"/>
                    </a:ext>
                  </a:extLst>
                </a:hlinkClick>
              </a:rPr>
              <a:t>Research Bill 2020/21:60</a:t>
            </a:r>
            <a:r>
              <a:rPr lang="sv-SE" sz="2000" b="0" strike="noStrike" spc="-1" dirty="0">
                <a:latin typeface="Calibri"/>
                <a:ea typeface="Verdana"/>
              </a:rPr>
              <a:t>)</a:t>
            </a:r>
            <a:endParaRPr lang="sv-SE" sz="2000" b="0" strike="noStrike" spc="-1" dirty="0">
              <a:latin typeface="Calibri"/>
            </a:endParaRPr>
          </a:p>
          <a:p>
            <a:pPr indent="0" defTabSz="914400">
              <a:lnSpc>
                <a:spcPts val="2900"/>
              </a:lnSpc>
              <a:spcBef>
                <a:spcPts val="400"/>
              </a:spcBef>
              <a:buNone/>
              <a:tabLst>
                <a:tab pos="0" algn="l"/>
              </a:tabLst>
            </a:pPr>
            <a:endParaRPr lang="sv-SE" sz="2000" b="0" strike="noStrike" spc="-1" dirty="0">
              <a:solidFill>
                <a:schemeClr val="dk1"/>
              </a:solidFill>
              <a:latin typeface="Calibri"/>
            </a:endParaRPr>
          </a:p>
        </p:txBody>
      </p:sp>
      <p:pic>
        <p:nvPicPr>
          <p:cNvPr id="92" name="Picture 2" descr="FAIR-principerna | Karolinska Institutet Universitetsbiblioteket"/>
          <p:cNvPicPr/>
          <p:nvPr/>
        </p:nvPicPr>
        <p:blipFill>
          <a:blip r:embed="rId4"/>
          <a:stretch/>
        </p:blipFill>
        <p:spPr>
          <a:xfrm>
            <a:off x="6370468" y="849976"/>
            <a:ext cx="3997800" cy="1355040"/>
          </a:xfrm>
          <a:prstGeom prst="rect">
            <a:avLst/>
          </a:prstGeom>
          <a:ln w="0">
            <a:noFill/>
          </a:ln>
        </p:spPr>
      </p:pic>
      <p:pic>
        <p:nvPicPr>
          <p:cNvPr id="6" name="Google Shape;99;p14">
            <a:extLst>
              <a:ext uri="{FF2B5EF4-FFF2-40B4-BE49-F238E27FC236}">
                <a16:creationId xmlns:a16="http://schemas.microsoft.com/office/drawing/2014/main" id="{36DD6AA8-336B-48D1-B42A-13E6AC9DCE5C}"/>
              </a:ext>
            </a:extLst>
          </p:cNvPr>
          <p:cNvPicPr preferRelativeResize="0"/>
          <p:nvPr/>
        </p:nvPicPr>
        <p:blipFill rotWithShape="1">
          <a:blip r:embed="rId5">
            <a:alphaModFix/>
          </a:blip>
          <a:srcRect/>
          <a:stretch/>
        </p:blipFill>
        <p:spPr>
          <a:xfrm>
            <a:off x="10704512" y="475759"/>
            <a:ext cx="1100228" cy="173300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A531C8-048D-4154-BA98-487B3F8F6841}"/>
              </a:ext>
            </a:extLst>
          </p:cNvPr>
          <p:cNvSpPr>
            <a:spLocks noGrp="1"/>
          </p:cNvSpPr>
          <p:nvPr>
            <p:ph type="title"/>
          </p:nvPr>
        </p:nvSpPr>
        <p:spPr/>
        <p:txBody>
          <a:bodyPr/>
          <a:lstStyle/>
          <a:p>
            <a:r>
              <a:rPr lang="en-GB" dirty="0"/>
              <a:t>Stockholm University </a:t>
            </a:r>
          </a:p>
        </p:txBody>
      </p:sp>
      <p:sp>
        <p:nvSpPr>
          <p:cNvPr id="3" name="Platshållare för innehåll 2">
            <a:extLst>
              <a:ext uri="{FF2B5EF4-FFF2-40B4-BE49-F238E27FC236}">
                <a16:creationId xmlns:a16="http://schemas.microsoft.com/office/drawing/2014/main" id="{D53DAF87-29D6-4DE4-9018-E0A77694487F}"/>
              </a:ext>
            </a:extLst>
          </p:cNvPr>
          <p:cNvSpPr>
            <a:spLocks noGrp="1"/>
          </p:cNvSpPr>
          <p:nvPr>
            <p:ph idx="1"/>
          </p:nvPr>
        </p:nvSpPr>
        <p:spPr>
          <a:xfrm>
            <a:off x="767408" y="1268664"/>
            <a:ext cx="8568952" cy="4320576"/>
          </a:xfrm>
        </p:spPr>
        <p:txBody>
          <a:bodyPr>
            <a:normAutofit/>
          </a:bodyPr>
          <a:lstStyle/>
          <a:p>
            <a:r>
              <a:rPr lang="en-GB" dirty="0"/>
              <a:t>One of the largest universities in Sweden</a:t>
            </a:r>
          </a:p>
          <a:p>
            <a:pPr lvl="1"/>
            <a:r>
              <a:rPr lang="en-GB" dirty="0"/>
              <a:t>5,600 members of staff</a:t>
            </a:r>
          </a:p>
          <a:p>
            <a:pPr lvl="1"/>
            <a:r>
              <a:rPr lang="en-GB" dirty="0"/>
              <a:t>29,200 students</a:t>
            </a:r>
          </a:p>
          <a:p>
            <a:pPr lvl="1"/>
            <a:r>
              <a:rPr lang="en-GB" dirty="0"/>
              <a:t>1,300 doctoral students</a:t>
            </a:r>
          </a:p>
          <a:p>
            <a:r>
              <a:rPr lang="en-GB" dirty="0"/>
              <a:t>Open Science Profile</a:t>
            </a:r>
          </a:p>
          <a:p>
            <a:r>
              <a:rPr lang="en-GB" dirty="0"/>
              <a:t>4 faculties, heterogenous &amp; decentralised university</a:t>
            </a:r>
          </a:p>
          <a:p>
            <a:pPr lvl="1"/>
            <a:r>
              <a:rPr lang="en-US" dirty="0"/>
              <a:t>Natural Science Area (Faculty of Science)</a:t>
            </a:r>
          </a:p>
          <a:p>
            <a:pPr lvl="1"/>
            <a:r>
              <a:rPr lang="en-US" dirty="0"/>
              <a:t>Human Science Area (Faculties of Humanities, Law &amp; Social Science) </a:t>
            </a:r>
          </a:p>
          <a:p>
            <a:pPr marL="609585" lvl="1" indent="0">
              <a:buNone/>
            </a:pPr>
            <a:r>
              <a:rPr lang="en-US" dirty="0"/>
              <a:t>	= 51 departments, centers and institutes</a:t>
            </a:r>
            <a:endParaRPr lang="en-GB" dirty="0"/>
          </a:p>
          <a:p>
            <a:r>
              <a:rPr lang="en-GB" dirty="0"/>
              <a:t>3,700+ articles/year</a:t>
            </a:r>
          </a:p>
        </p:txBody>
      </p:sp>
      <p:pic>
        <p:nvPicPr>
          <p:cNvPr id="5" name="Picture 4">
            <a:extLst>
              <a:ext uri="{FF2B5EF4-FFF2-40B4-BE49-F238E27FC236}">
                <a16:creationId xmlns:a16="http://schemas.microsoft.com/office/drawing/2014/main" id="{D5585E59-CB13-4C05-925E-103B31012A05}"/>
              </a:ext>
            </a:extLst>
          </p:cNvPr>
          <p:cNvPicPr>
            <a:picLocks noChangeAspect="1"/>
          </p:cNvPicPr>
          <p:nvPr/>
        </p:nvPicPr>
        <p:blipFill>
          <a:blip r:embed="rId3"/>
          <a:stretch>
            <a:fillRect/>
          </a:stretch>
        </p:blipFill>
        <p:spPr>
          <a:xfrm>
            <a:off x="6456040" y="306645"/>
            <a:ext cx="5257177" cy="2952328"/>
          </a:xfrm>
          <a:prstGeom prst="rect">
            <a:avLst/>
          </a:prstGeom>
        </p:spPr>
      </p:pic>
    </p:spTree>
    <p:extLst>
      <p:ext uri="{BB962C8B-B14F-4D97-AF65-F5344CB8AC3E}">
        <p14:creationId xmlns:p14="http://schemas.microsoft.com/office/powerpoint/2010/main" val="1007864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C1AC1D2A-B3A9-1F01-7CCB-B2D04B74DB6B}"/>
              </a:ext>
            </a:extLst>
          </p:cNvPr>
          <p:cNvGraphicFramePr>
            <a:graphicFrameLocks/>
          </p:cNvGraphicFramePr>
          <p:nvPr>
            <p:extLst>
              <p:ext uri="{D42A27DB-BD31-4B8C-83A1-F6EECF244321}">
                <p14:modId xmlns:p14="http://schemas.microsoft.com/office/powerpoint/2010/main" val="2903444591"/>
              </p:ext>
            </p:extLst>
          </p:nvPr>
        </p:nvGraphicFramePr>
        <p:xfrm>
          <a:off x="191344" y="361950"/>
          <a:ext cx="11521280" cy="5854821"/>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a:extLst>
              <a:ext uri="{FF2B5EF4-FFF2-40B4-BE49-F238E27FC236}">
                <a16:creationId xmlns:a16="http://schemas.microsoft.com/office/drawing/2014/main" id="{45735D17-FC83-05E0-7942-C8ACEDE4A18A}"/>
              </a:ext>
            </a:extLst>
          </p:cNvPr>
          <p:cNvSpPr txBox="1"/>
          <p:nvPr/>
        </p:nvSpPr>
        <p:spPr>
          <a:xfrm>
            <a:off x="5818908" y="641229"/>
            <a:ext cx="5985164"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lang="hu-HU" sz="2000" dirty="0">
                <a:solidFill>
                  <a:prstClr val="black"/>
                </a:solidFill>
                <a:latin typeface="Calibri" panose="020F0502020204030204"/>
              </a:rPr>
              <a:t>P</a:t>
            </a:r>
            <a:r>
              <a:rPr kumimoji="0" lang="hu-HU" sz="2000" b="0" i="0" u="none" strike="noStrike" kern="1200" cap="none" spc="0" normalizeH="0" baseline="0" noProof="0" dirty="0" err="1">
                <a:ln>
                  <a:noFill/>
                </a:ln>
                <a:solidFill>
                  <a:prstClr val="black"/>
                </a:solidFill>
                <a:effectLst/>
                <a:uLnTx/>
                <a:uFillTx/>
                <a:latin typeface="Calibri" panose="020F0502020204030204"/>
                <a:ea typeface="+mn-ea"/>
                <a:cs typeface="+mn-cs"/>
              </a:rPr>
              <a:t>ubli</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c</a:t>
            </a:r>
            <a:r>
              <a:rPr kumimoji="0" lang="hu-HU" sz="2000" b="0" i="0" u="none" strike="noStrike" kern="1200" cap="none" spc="0" normalizeH="0" baseline="0" noProof="0" dirty="0">
                <a:ln>
                  <a:noFill/>
                </a:ln>
                <a:solidFill>
                  <a:prstClr val="black"/>
                </a:solidFill>
                <a:effectLst/>
                <a:uLnTx/>
                <a:uFillTx/>
                <a:latin typeface="Calibri" panose="020F0502020204030204"/>
                <a:ea typeface="+mn-ea"/>
                <a:cs typeface="+mn-cs"/>
              </a:rPr>
              <a:t>ation</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hu-HU" sz="2000" b="0" i="0" u="none" strike="noStrike" kern="1200" cap="none" spc="0" normalizeH="0" baseline="0" noProof="0" dirty="0">
                <a:ln>
                  <a:noFill/>
                </a:ln>
                <a:solidFill>
                  <a:prstClr val="black"/>
                </a:solidFill>
                <a:effectLst/>
                <a:uLnTx/>
                <a:uFillTx/>
                <a:latin typeface="Calibri" panose="020F0502020204030204"/>
                <a:ea typeface="+mn-ea"/>
                <a:cs typeface="+mn-cs"/>
              </a:rPr>
              <a:t> per </a:t>
            </a:r>
            <a:r>
              <a:rPr lang="sv-SE" sz="2000" dirty="0" err="1">
                <a:solidFill>
                  <a:prstClr val="black"/>
                </a:solidFill>
                <a:latin typeface="Calibri" panose="020F0502020204030204"/>
              </a:rPr>
              <a:t>department</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 2022</a:t>
            </a:r>
            <a:endParaRPr kumimoji="0" lang="en-SE"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D8D1D9-94CB-41C1-BA4C-C72A9566792F}"/>
              </a:ext>
            </a:extLst>
          </p:cNvPr>
          <p:cNvSpPr txBox="1"/>
          <p:nvPr/>
        </p:nvSpPr>
        <p:spPr>
          <a:xfrm>
            <a:off x="8765140" y="1296108"/>
            <a:ext cx="2952328" cy="707886"/>
          </a:xfrm>
          <a:prstGeom prst="rect">
            <a:avLst/>
          </a:prstGeom>
          <a:solidFill>
            <a:schemeClr val="bg1"/>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80% </a:t>
            </a:r>
            <a:r>
              <a:rPr kumimoji="0" lang="sv-SE" sz="20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 the </a:t>
            </a:r>
            <a:r>
              <a:rPr kumimoji="0" lang="sv-SE" sz="2000" b="0" i="0" u="none" strike="noStrike" kern="1200" cap="none" spc="0" normalizeH="0" baseline="0" noProof="0" dirty="0" err="1">
                <a:ln>
                  <a:noFill/>
                </a:ln>
                <a:solidFill>
                  <a:prstClr val="black"/>
                </a:solidFill>
                <a:effectLst/>
                <a:uLnTx/>
                <a:uFillTx/>
                <a:latin typeface="Calibri" panose="020F0502020204030204"/>
                <a:ea typeface="+mn-ea"/>
                <a:cs typeface="+mn-cs"/>
              </a:rPr>
              <a:t>peer-reviewed</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2000" b="0" i="0" u="none" strike="noStrike" kern="1200" cap="none" spc="0" normalizeH="0" baseline="0" noProof="0" dirty="0" err="1">
                <a:ln>
                  <a:noFill/>
                </a:ln>
                <a:solidFill>
                  <a:prstClr val="black"/>
                </a:solidFill>
                <a:effectLst/>
                <a:uLnTx/>
                <a:uFillTx/>
                <a:latin typeface="Calibri" panose="020F0502020204030204"/>
                <a:ea typeface="+mn-ea"/>
                <a:cs typeface="+mn-cs"/>
              </a:rPr>
              <a:t>articles</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2000" b="0" i="0" u="none" strike="noStrike" kern="1200" cap="none" spc="0" normalizeH="0" baseline="0" noProof="0" dirty="0" err="1">
                <a:ln>
                  <a:noFill/>
                </a:ln>
                <a:solidFill>
                  <a:prstClr val="black"/>
                </a:solidFill>
                <a:effectLst/>
                <a:uLnTx/>
                <a:uFillTx/>
                <a:latin typeface="Calibri" panose="020F0502020204030204"/>
                <a:ea typeface="+mn-ea"/>
                <a:cs typeface="+mn-cs"/>
              </a:rPr>
              <a:t>were</a:t>
            </a:r>
            <a:r>
              <a:rPr kumimoji="0" lang="sv-SE" sz="2000" b="0" i="0" u="none" strike="noStrike" kern="1200" cap="none" spc="0" normalizeH="0" baseline="0" noProof="0" dirty="0">
                <a:ln>
                  <a:noFill/>
                </a:ln>
                <a:solidFill>
                  <a:prstClr val="black"/>
                </a:solidFill>
                <a:effectLst/>
                <a:uLnTx/>
                <a:uFillTx/>
                <a:latin typeface="Calibri" panose="020F0502020204030204"/>
                <a:ea typeface="+mn-ea"/>
                <a:cs typeface="+mn-cs"/>
              </a:rPr>
              <a:t> OA</a:t>
            </a:r>
            <a:endParaRPr kumimoji="0" lang="en-SE"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B1A2FBB-9443-447B-9CF3-6B16A2D87D2F}"/>
              </a:ext>
            </a:extLst>
          </p:cNvPr>
          <p:cNvSpPr txBox="1"/>
          <p:nvPr/>
        </p:nvSpPr>
        <p:spPr>
          <a:xfrm>
            <a:off x="6960096" y="6492654"/>
            <a:ext cx="5985164" cy="3077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Acknowledgements</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Gabor Schubert, Stockholm University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Library</a:t>
            </a:r>
            <a:endParaRPr kumimoji="0" lang="en-S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462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p:cNvSpPr>
          <p:nvPr>
            <p:ph type="title" idx="4294967295"/>
          </p:nvPr>
        </p:nvSpPr>
        <p:spPr>
          <a:xfrm>
            <a:off x="810418" y="836712"/>
            <a:ext cx="11381581" cy="79375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z="3100" b="1" strike="noStrike" spc="-1" dirty="0">
                <a:solidFill>
                  <a:schemeClr val="lt1"/>
                </a:solidFill>
                <a:latin typeface="Calibri"/>
                <a:ea typeface="Verdana"/>
              </a:rPr>
              <a:t>WHAT IS </a:t>
            </a:r>
            <a:r>
              <a:rPr lang="sv-SE" spc="-1" dirty="0">
                <a:solidFill>
                  <a:schemeClr val="lt1"/>
                </a:solidFill>
                <a:latin typeface="Calibri"/>
                <a:ea typeface="Verdana"/>
              </a:rPr>
              <a:t>THE STATE OF OPEN DATA AT STOCKHOLM UNIVERSITY</a:t>
            </a:r>
            <a:r>
              <a:rPr lang="sv-SE" sz="3100" b="1" strike="noStrike" spc="-1" dirty="0">
                <a:solidFill>
                  <a:schemeClr val="lt1"/>
                </a:solidFill>
                <a:latin typeface="Calibri"/>
                <a:ea typeface="Verdana"/>
              </a:rPr>
              <a:t>?</a:t>
            </a:r>
            <a:endParaRPr lang="sv-SE" sz="3100" b="0" strike="noStrike" spc="-1" dirty="0">
              <a:solidFill>
                <a:schemeClr val="dk1"/>
              </a:solidFill>
              <a:latin typeface="Calibri"/>
            </a:endParaRPr>
          </a:p>
        </p:txBody>
      </p:sp>
      <p:sp>
        <p:nvSpPr>
          <p:cNvPr id="112" name="PlaceHolder 2"/>
          <p:cNvSpPr>
            <a:spLocks noGrp="1"/>
          </p:cNvSpPr>
          <p:nvPr>
            <p:ph idx="4294967295"/>
          </p:nvPr>
        </p:nvSpPr>
        <p:spPr>
          <a:xfrm>
            <a:off x="810418" y="2060848"/>
            <a:ext cx="6941765" cy="3213100"/>
          </a:xfrm>
          <a:prstGeom prst="rect">
            <a:avLst/>
          </a:prstGeom>
          <a:noFill/>
          <a:ln w="0">
            <a:noFill/>
          </a:ln>
        </p:spPr>
        <p:txBody>
          <a:bodyPr lIns="90000" tIns="45000" rIns="90000" bIns="45000" anchor="t">
            <a:noAutofit/>
          </a:bodyPr>
          <a:lstStyle/>
          <a:p>
            <a:pPr marL="343080" indent="-343080" defTabSz="914400">
              <a:lnSpc>
                <a:spcPts val="2900"/>
              </a:lnSpc>
              <a:spcBef>
                <a:spcPts val="400"/>
              </a:spcBef>
              <a:buClr>
                <a:srgbClr val="FFFFFF"/>
              </a:buClr>
              <a:buSzPct val="93000"/>
              <a:buFont typeface="Verdana"/>
              <a:buChar char="●"/>
            </a:pPr>
            <a:r>
              <a:rPr lang="en-GB" sz="2000" b="0" strike="noStrike" spc="-1" dirty="0">
                <a:solidFill>
                  <a:schemeClr val="lt1"/>
                </a:solidFill>
                <a:latin typeface="Calibri"/>
                <a:ea typeface="Verdana"/>
              </a:rPr>
              <a:t>No one knows!</a:t>
            </a:r>
            <a:endParaRPr lang="en-GB" sz="20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en-GB" sz="2000" b="0" strike="noStrike" spc="-1" dirty="0">
                <a:solidFill>
                  <a:schemeClr val="lt1"/>
                </a:solidFill>
                <a:latin typeface="Calibri"/>
                <a:ea typeface="Verdana"/>
              </a:rPr>
              <a:t>The data publication practices vary </a:t>
            </a:r>
            <a:r>
              <a:rPr lang="en-GB" spc="-1" dirty="0">
                <a:solidFill>
                  <a:schemeClr val="lt1"/>
                </a:solidFill>
                <a:latin typeface="Calibri"/>
                <a:ea typeface="Verdana"/>
              </a:rPr>
              <a:t>between </a:t>
            </a:r>
            <a:r>
              <a:rPr lang="en-GB" sz="2000" b="0" strike="noStrike" spc="-1" dirty="0">
                <a:solidFill>
                  <a:schemeClr val="lt1"/>
                </a:solidFill>
                <a:latin typeface="Calibri"/>
                <a:ea typeface="Verdana"/>
              </a:rPr>
              <a:t>disciplines</a:t>
            </a:r>
            <a:endParaRPr lang="en-GB" sz="20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en-GB" sz="2000" b="0" strike="noStrike" spc="-1" dirty="0">
                <a:solidFill>
                  <a:schemeClr val="lt1"/>
                </a:solidFill>
                <a:latin typeface="Calibri"/>
                <a:ea typeface="Verdana"/>
              </a:rPr>
              <a:t>Difficult to measure in a uniform way</a:t>
            </a:r>
            <a:endParaRPr lang="en-GB" sz="20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en-GB" sz="2000" b="0" strike="noStrike" spc="-1" dirty="0">
                <a:solidFill>
                  <a:schemeClr val="lt1"/>
                </a:solidFill>
                <a:latin typeface="Calibri"/>
                <a:ea typeface="Verdana"/>
              </a:rPr>
              <a:t>Quantitative approaches </a:t>
            </a:r>
            <a:r>
              <a:rPr lang="en-GB" spc="-1" dirty="0">
                <a:solidFill>
                  <a:schemeClr val="lt1"/>
                </a:solidFill>
                <a:latin typeface="Calibri"/>
                <a:ea typeface="Verdana"/>
              </a:rPr>
              <a:t>have flaws</a:t>
            </a:r>
            <a:endParaRPr lang="en-GB" sz="2000" b="0" strike="noStrike" spc="-1" dirty="0">
              <a:solidFill>
                <a:schemeClr val="dk1"/>
              </a:solidFill>
              <a:latin typeface="Calibri"/>
            </a:endParaRPr>
          </a:p>
          <a:p>
            <a:pPr marL="343080" indent="-343080" defTabSz="914400">
              <a:lnSpc>
                <a:spcPts val="2900"/>
              </a:lnSpc>
              <a:spcBef>
                <a:spcPts val="400"/>
              </a:spcBef>
              <a:buClr>
                <a:srgbClr val="FFFFFF"/>
              </a:buClr>
              <a:buSzPct val="93000"/>
              <a:buFont typeface="Verdana"/>
              <a:buChar char="●"/>
            </a:pPr>
            <a:r>
              <a:rPr lang="en-GB" spc="-1" dirty="0">
                <a:solidFill>
                  <a:schemeClr val="lt1"/>
                </a:solidFill>
                <a:latin typeface="Calibri"/>
                <a:ea typeface="Verdana"/>
              </a:rPr>
              <a:t>Data: ~5-10% (using a DOI approach) – could be more</a:t>
            </a:r>
            <a:endParaRPr lang="en-GB" sz="2000" b="0" strike="noStrike" spc="-1" dirty="0">
              <a:solidFill>
                <a:schemeClr val="dk1"/>
              </a:solidFill>
              <a:latin typeface="Calibri"/>
            </a:endParaRPr>
          </a:p>
        </p:txBody>
      </p:sp>
      <p:pic>
        <p:nvPicPr>
          <p:cNvPr id="5" name="Picture 4">
            <a:extLst>
              <a:ext uri="{FF2B5EF4-FFF2-40B4-BE49-F238E27FC236}">
                <a16:creationId xmlns:a16="http://schemas.microsoft.com/office/drawing/2014/main" id="{46293872-BD17-4E86-A0F3-96F859558070}"/>
              </a:ext>
            </a:extLst>
          </p:cNvPr>
          <p:cNvPicPr>
            <a:picLocks noChangeAspect="1"/>
          </p:cNvPicPr>
          <p:nvPr/>
        </p:nvPicPr>
        <p:blipFill>
          <a:blip r:embed="rId3"/>
          <a:stretch>
            <a:fillRect/>
          </a:stretch>
        </p:blipFill>
        <p:spPr>
          <a:xfrm>
            <a:off x="7178352" y="3429000"/>
            <a:ext cx="4771698" cy="31792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551384" y="476672"/>
            <a:ext cx="10571400" cy="79416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z="3100" b="1" strike="noStrike" spc="-1" dirty="0">
                <a:solidFill>
                  <a:schemeClr val="lt1"/>
                </a:solidFill>
                <a:latin typeface="Calibri"/>
                <a:ea typeface="Verdana"/>
              </a:rPr>
              <a:t>PUBLISHERS’ DATA AVAILABILITY POLICIES</a:t>
            </a:r>
            <a:endParaRPr lang="sv-SE" sz="3100" b="0" strike="noStrike" spc="-1" dirty="0">
              <a:solidFill>
                <a:schemeClr val="dk1"/>
              </a:solidFill>
              <a:latin typeface="Calibri"/>
            </a:endParaRPr>
          </a:p>
        </p:txBody>
      </p:sp>
      <p:sp>
        <p:nvSpPr>
          <p:cNvPr id="5" name="TextBox 4">
            <a:extLst>
              <a:ext uri="{FF2B5EF4-FFF2-40B4-BE49-F238E27FC236}">
                <a16:creationId xmlns:a16="http://schemas.microsoft.com/office/drawing/2014/main" id="{FE7750FE-F7D2-47A6-B780-28BDE0909E66}"/>
              </a:ext>
            </a:extLst>
          </p:cNvPr>
          <p:cNvSpPr txBox="1"/>
          <p:nvPr/>
        </p:nvSpPr>
        <p:spPr>
          <a:xfrm>
            <a:off x="4256078" y="6237312"/>
            <a:ext cx="8032610" cy="418641"/>
          </a:xfrm>
          <a:prstGeom prst="rect">
            <a:avLst/>
          </a:prstGeom>
          <a:noFill/>
        </p:spPr>
        <p:txBody>
          <a:bodyPr wrap="square">
            <a:spAutoFit/>
          </a:bodyPr>
          <a:lstStyle/>
          <a:p>
            <a:pPr indent="0" defTabSz="914400">
              <a:lnSpc>
                <a:spcPts val="2900"/>
              </a:lnSpc>
              <a:spcBef>
                <a:spcPts val="400"/>
              </a:spcBef>
              <a:buNone/>
              <a:tabLst>
                <a:tab pos="0" algn="l"/>
              </a:tabLst>
            </a:pPr>
            <a:r>
              <a:rPr lang="sv-SE" sz="1400" b="0" strike="noStrike" spc="-1" dirty="0">
                <a:solidFill>
                  <a:schemeClr val="bg1"/>
                </a:solidFill>
                <a:latin typeface="Calibri"/>
              </a:rPr>
              <a:t>https://www.chorusaccess.org/resources/chorus-for-publishers/publisher-data-availability-policies-index/</a:t>
            </a:r>
          </a:p>
        </p:txBody>
      </p:sp>
      <p:sp>
        <p:nvSpPr>
          <p:cNvPr id="7" name="TextBox 6">
            <a:extLst>
              <a:ext uri="{FF2B5EF4-FFF2-40B4-BE49-F238E27FC236}">
                <a16:creationId xmlns:a16="http://schemas.microsoft.com/office/drawing/2014/main" id="{05AA97CA-DD80-4822-89E5-8BB39F0302A7}"/>
              </a:ext>
            </a:extLst>
          </p:cNvPr>
          <p:cNvSpPr txBox="1"/>
          <p:nvPr/>
        </p:nvSpPr>
        <p:spPr>
          <a:xfrm>
            <a:off x="551384" y="1601632"/>
            <a:ext cx="4536504" cy="4308872"/>
          </a:xfrm>
          <a:prstGeom prst="rect">
            <a:avLst/>
          </a:prstGeom>
          <a:noFill/>
        </p:spPr>
        <p:txBody>
          <a:bodyPr wrap="square">
            <a:spAutoFit/>
          </a:bodyPr>
          <a:lstStyle/>
          <a:p>
            <a:pPr marL="342900" indent="-342900">
              <a:buFont typeface="Arial" panose="020B0604020202020204" pitchFamily="34" charset="0"/>
              <a:buChar char="•"/>
            </a:pPr>
            <a:r>
              <a:rPr lang="en-US" dirty="0">
                <a:solidFill>
                  <a:schemeClr val="bg1"/>
                </a:solidFill>
              </a:rPr>
              <a:t>Springer Nature</a:t>
            </a:r>
          </a:p>
          <a:p>
            <a:pPr lvl="1"/>
            <a:r>
              <a:rPr lang="sv-SE" sz="1400" dirty="0">
                <a:solidFill>
                  <a:schemeClr val="bg1"/>
                </a:solidFill>
              </a:rPr>
              <a:t>”</a:t>
            </a:r>
            <a:r>
              <a:rPr lang="en-US" sz="1400" b="0" i="0" dirty="0">
                <a:solidFill>
                  <a:schemeClr val="bg1"/>
                </a:solidFill>
                <a:effectLst/>
                <a:latin typeface="Daytona W01 Light"/>
              </a:rPr>
              <a:t>We strongly encourage that all research data are made available to readers without undue restrictions.”</a:t>
            </a:r>
          </a:p>
          <a:p>
            <a:pPr marL="952485" lvl="1" indent="-342900">
              <a:buFont typeface="Arial" panose="020B0604020202020204" pitchFamily="34" charset="0"/>
              <a:buChar char="•"/>
            </a:pPr>
            <a:endParaRPr lang="en-US" sz="1400" dirty="0">
              <a:solidFill>
                <a:schemeClr val="bg1"/>
              </a:solidFill>
            </a:endParaRPr>
          </a:p>
          <a:p>
            <a:pPr marL="342900" indent="-342900">
              <a:buFont typeface="Arial" panose="020B0604020202020204" pitchFamily="34" charset="0"/>
              <a:buChar char="•"/>
            </a:pPr>
            <a:r>
              <a:rPr lang="en-US" dirty="0">
                <a:solidFill>
                  <a:schemeClr val="bg1"/>
                </a:solidFill>
              </a:rPr>
              <a:t>Taylor &amp; Francis + Elsevier</a:t>
            </a:r>
          </a:p>
          <a:p>
            <a:pPr lvl="1"/>
            <a:r>
              <a:rPr lang="en-US" sz="1400" dirty="0">
                <a:solidFill>
                  <a:schemeClr val="bg1"/>
                </a:solidFill>
                <a:latin typeface="Daytona W01 Light"/>
              </a:rPr>
              <a:t>L</a:t>
            </a:r>
            <a:r>
              <a:rPr lang="en-US" sz="1400" b="0" i="0" dirty="0">
                <a:solidFill>
                  <a:schemeClr val="bg1"/>
                </a:solidFill>
                <a:effectLst/>
                <a:latin typeface="Daytona W01 Light"/>
              </a:rPr>
              <a:t>ack overarching recommendations to make data available, varying policies across journals</a:t>
            </a:r>
          </a:p>
          <a:p>
            <a:pPr lvl="1"/>
            <a:endParaRPr lang="en-US" sz="1400" dirty="0">
              <a:solidFill>
                <a:schemeClr val="bg1"/>
              </a:solidFill>
            </a:endParaRPr>
          </a:p>
          <a:p>
            <a:pPr marL="342900" indent="-342900">
              <a:buFont typeface="Arial" panose="020B0604020202020204" pitchFamily="34" charset="0"/>
              <a:buChar char="•"/>
            </a:pPr>
            <a:r>
              <a:rPr lang="en-US" dirty="0">
                <a:solidFill>
                  <a:schemeClr val="bg1"/>
                </a:solidFill>
              </a:rPr>
              <a:t>SAGE</a:t>
            </a:r>
          </a:p>
          <a:p>
            <a:pPr lvl="1"/>
            <a:r>
              <a:rPr lang="en-US" sz="1400" dirty="0">
                <a:solidFill>
                  <a:schemeClr val="bg1"/>
                </a:solidFill>
                <a:latin typeface="Daytona W01 Light"/>
              </a:rPr>
              <a:t>Recommends data sharing</a:t>
            </a:r>
            <a:endParaRPr lang="sv-SE" sz="1400" dirty="0">
              <a:solidFill>
                <a:schemeClr val="bg1"/>
              </a:solidFill>
            </a:endParaRP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1"/>
                </a:solidFill>
              </a:rPr>
              <a:t>Wiley</a:t>
            </a:r>
          </a:p>
          <a:p>
            <a:pPr lvl="1"/>
            <a:r>
              <a:rPr lang="en-US" sz="1400" b="0" i="0" dirty="0">
                <a:solidFill>
                  <a:schemeClr val="bg1"/>
                </a:solidFill>
                <a:effectLst/>
                <a:latin typeface="Daytona W01 Light"/>
              </a:rPr>
              <a:t>“Encourage”, “expect” or “mandate” data sharing, sometimes with peer review</a:t>
            </a:r>
          </a:p>
          <a:p>
            <a:pPr lvl="1"/>
            <a:endParaRPr lang="en-US" sz="1400" dirty="0">
              <a:solidFill>
                <a:schemeClr val="bg1"/>
              </a:solidFill>
            </a:endParaRPr>
          </a:p>
        </p:txBody>
      </p:sp>
      <p:pic>
        <p:nvPicPr>
          <p:cNvPr id="3" name="Picture 2">
            <a:extLst>
              <a:ext uri="{FF2B5EF4-FFF2-40B4-BE49-F238E27FC236}">
                <a16:creationId xmlns:a16="http://schemas.microsoft.com/office/drawing/2014/main" id="{C4AFFCC5-A9FD-4FDB-97AC-C48D5806D11D}"/>
              </a:ext>
            </a:extLst>
          </p:cNvPr>
          <p:cNvPicPr>
            <a:picLocks noChangeAspect="1"/>
          </p:cNvPicPr>
          <p:nvPr/>
        </p:nvPicPr>
        <p:blipFill>
          <a:blip r:embed="rId3"/>
          <a:stretch>
            <a:fillRect/>
          </a:stretch>
        </p:blipFill>
        <p:spPr>
          <a:xfrm>
            <a:off x="5430256" y="1227453"/>
            <a:ext cx="6282368" cy="4433795"/>
          </a:xfrm>
          <a:prstGeom prst="rect">
            <a:avLst/>
          </a:prstGeom>
        </p:spPr>
      </p:pic>
      <p:sp>
        <p:nvSpPr>
          <p:cNvPr id="8" name="TextBox 7">
            <a:extLst>
              <a:ext uri="{FF2B5EF4-FFF2-40B4-BE49-F238E27FC236}">
                <a16:creationId xmlns:a16="http://schemas.microsoft.com/office/drawing/2014/main" id="{1E556703-0798-4775-BCDA-D2B468350A71}"/>
              </a:ext>
            </a:extLst>
          </p:cNvPr>
          <p:cNvSpPr txBox="1"/>
          <p:nvPr/>
        </p:nvSpPr>
        <p:spPr>
          <a:xfrm>
            <a:off x="5427642" y="5786100"/>
            <a:ext cx="6717030" cy="523220"/>
          </a:xfrm>
          <a:prstGeom prst="rect">
            <a:avLst/>
          </a:prstGeom>
          <a:noFill/>
        </p:spPr>
        <p:txBody>
          <a:bodyPr wrap="square">
            <a:spAutoFit/>
          </a:bodyPr>
          <a:lstStyle/>
          <a:p>
            <a:r>
              <a:rPr lang="sv-SE" sz="1400" dirty="0" err="1">
                <a:solidFill>
                  <a:schemeClr val="bg1"/>
                </a:solidFill>
              </a:rPr>
              <a:t>Example</a:t>
            </a:r>
            <a:r>
              <a:rPr lang="sv-SE" sz="1400" dirty="0">
                <a:solidFill>
                  <a:schemeClr val="bg1"/>
                </a:solidFill>
              </a:rPr>
              <a:t>: </a:t>
            </a:r>
            <a:r>
              <a:rPr lang="sv-SE" sz="1400" dirty="0" err="1">
                <a:solidFill>
                  <a:schemeClr val="bg1"/>
                </a:solidFill>
              </a:rPr>
              <a:t>Wiley’s</a:t>
            </a:r>
            <a:r>
              <a:rPr lang="sv-SE" sz="1400" dirty="0">
                <a:solidFill>
                  <a:schemeClr val="bg1"/>
                </a:solidFill>
              </a:rPr>
              <a:t> Data </a:t>
            </a:r>
            <a:r>
              <a:rPr lang="sv-SE" sz="1400" dirty="0" err="1">
                <a:solidFill>
                  <a:schemeClr val="bg1"/>
                </a:solidFill>
              </a:rPr>
              <a:t>Sharing</a:t>
            </a:r>
            <a:r>
              <a:rPr lang="sv-SE" sz="1400" dirty="0">
                <a:solidFill>
                  <a:schemeClr val="bg1"/>
                </a:solidFill>
              </a:rPr>
              <a:t> </a:t>
            </a:r>
            <a:r>
              <a:rPr lang="sv-SE" sz="1400" dirty="0" err="1">
                <a:solidFill>
                  <a:schemeClr val="bg1"/>
                </a:solidFill>
              </a:rPr>
              <a:t>Policies</a:t>
            </a:r>
            <a:r>
              <a:rPr lang="sv-SE" sz="1400" dirty="0">
                <a:solidFill>
                  <a:schemeClr val="bg1"/>
                </a:solidFill>
              </a:rPr>
              <a:t> (https://authorservices.wiley.com/author-resources/Journal-Authors/open-access/data-sharing-citation/data-sharing-policy.html)</a:t>
            </a:r>
          </a:p>
        </p:txBody>
      </p:sp>
    </p:spTree>
    <p:extLst>
      <p:ext uri="{BB962C8B-B14F-4D97-AF65-F5344CB8AC3E}">
        <p14:creationId xmlns:p14="http://schemas.microsoft.com/office/powerpoint/2010/main" val="57691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7"/>
          <p:cNvPicPr/>
          <p:nvPr/>
        </p:nvPicPr>
        <p:blipFill>
          <a:blip r:embed="rId3"/>
          <a:stretch/>
        </p:blipFill>
        <p:spPr>
          <a:xfrm>
            <a:off x="2711624" y="4759652"/>
            <a:ext cx="5779752" cy="2002244"/>
          </a:xfrm>
          <a:prstGeom prst="rect">
            <a:avLst/>
          </a:prstGeom>
          <a:ln w="0">
            <a:noFill/>
          </a:ln>
        </p:spPr>
      </p:pic>
      <p:sp>
        <p:nvSpPr>
          <p:cNvPr id="97" name="PlaceHolder 1"/>
          <p:cNvSpPr>
            <a:spLocks noGrp="1"/>
          </p:cNvSpPr>
          <p:nvPr>
            <p:ph type="title"/>
          </p:nvPr>
        </p:nvSpPr>
        <p:spPr>
          <a:xfrm>
            <a:off x="1055440" y="1268760"/>
            <a:ext cx="7270928" cy="79416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z="3100" b="1" strike="noStrike" spc="-1" dirty="0">
                <a:solidFill>
                  <a:schemeClr val="lt1"/>
                </a:solidFill>
                <a:latin typeface="Calibri"/>
                <a:ea typeface="Verdana"/>
              </a:rPr>
              <a:t>WHAT </a:t>
            </a:r>
            <a:r>
              <a:rPr lang="sv-SE" sz="3100" b="1" spc="-1" dirty="0">
                <a:solidFill>
                  <a:schemeClr val="lt1"/>
                </a:solidFill>
                <a:latin typeface="Calibri"/>
                <a:ea typeface="Verdana"/>
              </a:rPr>
              <a:t>WE</a:t>
            </a:r>
            <a:r>
              <a:rPr lang="sv-SE" sz="3100" b="1" strike="noStrike" spc="-1" dirty="0">
                <a:solidFill>
                  <a:schemeClr val="lt1"/>
                </a:solidFill>
                <a:latin typeface="Calibri"/>
                <a:ea typeface="Verdana"/>
              </a:rPr>
              <a:t> RECOMMEND RESEARCHERS</a:t>
            </a:r>
            <a:endParaRPr lang="sv-SE" sz="3100" b="0" strike="noStrike" spc="-1" dirty="0">
              <a:solidFill>
                <a:schemeClr val="dk1"/>
              </a:solidFill>
              <a:latin typeface="Calibri"/>
            </a:endParaRPr>
          </a:p>
        </p:txBody>
      </p:sp>
      <p:sp>
        <p:nvSpPr>
          <p:cNvPr id="98" name="PlaceHolder 2"/>
          <p:cNvSpPr>
            <a:spLocks noGrp="1"/>
          </p:cNvSpPr>
          <p:nvPr>
            <p:ph/>
          </p:nvPr>
        </p:nvSpPr>
        <p:spPr>
          <a:xfrm>
            <a:off x="695400" y="2060848"/>
            <a:ext cx="9574184" cy="3213360"/>
          </a:xfrm>
          <a:prstGeom prst="rect">
            <a:avLst/>
          </a:prstGeom>
          <a:noFill/>
          <a:ln w="0">
            <a:noFill/>
          </a:ln>
        </p:spPr>
        <p:txBody>
          <a:bodyPr lIns="90000" tIns="45000" rIns="90000" bIns="45000" anchor="t">
            <a:noAutofit/>
          </a:bodyPr>
          <a:lstStyle/>
          <a:p>
            <a:pPr marL="343080" indent="-343080" defTabSz="914400">
              <a:lnSpc>
                <a:spcPts val="2900"/>
              </a:lnSpc>
              <a:spcBef>
                <a:spcPts val="400"/>
              </a:spcBef>
              <a:buClr>
                <a:srgbClr val="FFFFFF"/>
              </a:buClr>
              <a:buSzPct val="93000"/>
              <a:buFont typeface="Verdana"/>
              <a:buChar char="●"/>
            </a:pPr>
            <a:r>
              <a:rPr lang="sv-SE" sz="2000" b="0" strike="noStrike" spc="-1" dirty="0" err="1">
                <a:solidFill>
                  <a:schemeClr val="lt1"/>
                </a:solidFill>
                <a:latin typeface="Calibri"/>
                <a:ea typeface="Verdana"/>
              </a:rPr>
              <a:t>Publish</a:t>
            </a:r>
            <a:r>
              <a:rPr lang="sv-SE" sz="2000" b="0" strike="noStrike" spc="-1" dirty="0">
                <a:solidFill>
                  <a:schemeClr val="lt1"/>
                </a:solidFill>
                <a:latin typeface="Calibri"/>
                <a:ea typeface="Verdana"/>
              </a:rPr>
              <a:t> the data underpinning </a:t>
            </a:r>
            <a:r>
              <a:rPr lang="sv-SE" sz="2000" spc="-1" dirty="0">
                <a:solidFill>
                  <a:schemeClr val="lt1"/>
                </a:solidFill>
                <a:latin typeface="Calibri"/>
                <a:ea typeface="Verdana"/>
              </a:rPr>
              <a:t>the </a:t>
            </a:r>
            <a:r>
              <a:rPr lang="sv-SE" sz="2000" b="0" strike="noStrike" spc="-1" dirty="0" err="1">
                <a:solidFill>
                  <a:schemeClr val="lt1"/>
                </a:solidFill>
                <a:latin typeface="Calibri"/>
                <a:ea typeface="Verdana"/>
              </a:rPr>
              <a:t>article</a:t>
            </a:r>
            <a:r>
              <a:rPr lang="sv-SE" sz="2000" b="0" strike="noStrike" spc="-1" dirty="0">
                <a:solidFill>
                  <a:schemeClr val="lt1"/>
                </a:solidFill>
                <a:latin typeface="Calibri"/>
                <a:ea typeface="Verdana"/>
              </a:rPr>
              <a:t> in a </a:t>
            </a:r>
            <a:r>
              <a:rPr lang="sv-SE" sz="2000" b="0" strike="noStrike" spc="-1" dirty="0" err="1">
                <a:solidFill>
                  <a:schemeClr val="lt1"/>
                </a:solidFill>
                <a:latin typeface="Calibri"/>
                <a:ea typeface="Verdana"/>
              </a:rPr>
              <a:t>repository</a:t>
            </a:r>
            <a:r>
              <a:rPr lang="sv-SE" sz="2000" b="0" strike="noStrike" spc="-1" dirty="0">
                <a:solidFill>
                  <a:schemeClr val="lt1"/>
                </a:solidFill>
                <a:latin typeface="Calibri"/>
                <a:ea typeface="Verdana"/>
              </a:rPr>
              <a:t> (FAIR)</a:t>
            </a:r>
          </a:p>
          <a:p>
            <a:pPr marL="343080" indent="-343080">
              <a:lnSpc>
                <a:spcPts val="2900"/>
              </a:lnSpc>
              <a:spcBef>
                <a:spcPts val="400"/>
              </a:spcBef>
              <a:buClr>
                <a:srgbClr val="FFFFFF"/>
              </a:buClr>
              <a:buSzPct val="93000"/>
              <a:buFont typeface="Verdana"/>
              <a:buChar char="●"/>
            </a:pPr>
            <a:r>
              <a:rPr lang="en-US" sz="2000" spc="-1" dirty="0">
                <a:solidFill>
                  <a:schemeClr val="lt1"/>
                </a:solidFill>
                <a:ea typeface="Verdana"/>
              </a:rPr>
              <a:t>Mention the </a:t>
            </a:r>
            <a:r>
              <a:rPr lang="sv-SE" sz="2000" spc="-1" dirty="0">
                <a:solidFill>
                  <a:schemeClr val="lt1"/>
                </a:solidFill>
                <a:ea typeface="Verdana"/>
              </a:rPr>
              <a:t>DOI </a:t>
            </a:r>
            <a:r>
              <a:rPr lang="en-US" sz="2000" spc="-1" dirty="0">
                <a:solidFill>
                  <a:schemeClr val="lt1"/>
                </a:solidFill>
                <a:ea typeface="Verdana"/>
              </a:rPr>
              <a:t>of the data in a Data Availability Statement paragraph in the article</a:t>
            </a:r>
          </a:p>
          <a:p>
            <a:pPr marL="343080" indent="-343080">
              <a:lnSpc>
                <a:spcPts val="2900"/>
              </a:lnSpc>
              <a:spcBef>
                <a:spcPts val="400"/>
              </a:spcBef>
              <a:buClr>
                <a:srgbClr val="FFFFFF"/>
              </a:buClr>
              <a:buSzPct val="93000"/>
              <a:buFont typeface="Verdana"/>
              <a:buChar char="●"/>
            </a:pPr>
            <a:r>
              <a:rPr lang="en-US" sz="2000" spc="-1" dirty="0">
                <a:solidFill>
                  <a:schemeClr val="lt1"/>
                </a:solidFill>
                <a:ea typeface="Verdana"/>
              </a:rPr>
              <a:t>Mention the </a:t>
            </a:r>
            <a:r>
              <a:rPr lang="sv-SE" sz="2000" spc="-1" dirty="0">
                <a:solidFill>
                  <a:schemeClr val="lt1"/>
                </a:solidFill>
                <a:ea typeface="Verdana"/>
              </a:rPr>
              <a:t>DOI </a:t>
            </a:r>
            <a:r>
              <a:rPr lang="en-US" sz="2000" spc="-1" dirty="0">
                <a:solidFill>
                  <a:schemeClr val="lt1"/>
                </a:solidFill>
                <a:ea typeface="Verdana"/>
              </a:rPr>
              <a:t>of the article in the repository data publication</a:t>
            </a:r>
          </a:p>
          <a:p>
            <a:pPr marL="343080" indent="-343080" defTabSz="914400">
              <a:lnSpc>
                <a:spcPts val="2900"/>
              </a:lnSpc>
              <a:spcBef>
                <a:spcPts val="400"/>
              </a:spcBef>
              <a:buClr>
                <a:srgbClr val="FFFFFF"/>
              </a:buClr>
              <a:buSzPct val="93000"/>
              <a:buFont typeface="Verdana"/>
              <a:buChar char="●"/>
            </a:pPr>
            <a:r>
              <a:rPr lang="sv-SE" sz="2000" b="0" strike="noStrike" spc="-1" dirty="0">
                <a:solidFill>
                  <a:schemeClr val="lt1"/>
                </a:solidFill>
                <a:latin typeface="Calibri"/>
                <a:ea typeface="Verdana"/>
              </a:rPr>
              <a:t>Sensitive data? </a:t>
            </a:r>
            <a:r>
              <a:rPr lang="sv-SE" sz="2000" b="0" strike="noStrike" spc="-1" dirty="0" err="1">
                <a:solidFill>
                  <a:schemeClr val="lt1"/>
                </a:solidFill>
                <a:latin typeface="Calibri"/>
                <a:ea typeface="Verdana"/>
              </a:rPr>
              <a:t>Publish</a:t>
            </a:r>
            <a:r>
              <a:rPr lang="sv-SE" sz="2000" b="0" strike="noStrike" spc="-1" dirty="0">
                <a:solidFill>
                  <a:schemeClr val="lt1"/>
                </a:solidFill>
                <a:latin typeface="Calibri"/>
                <a:ea typeface="Verdana"/>
              </a:rPr>
              <a:t> metadata </a:t>
            </a:r>
            <a:r>
              <a:rPr lang="sv-SE" sz="2000" b="0" strike="noStrike" spc="-1" dirty="0" err="1">
                <a:solidFill>
                  <a:schemeClr val="lt1"/>
                </a:solidFill>
                <a:latin typeface="Calibri"/>
                <a:ea typeface="Verdana"/>
              </a:rPr>
              <a:t>alone</a:t>
            </a:r>
            <a:r>
              <a:rPr lang="sv-SE" sz="2000" b="0" strike="noStrike" spc="-1" dirty="0">
                <a:solidFill>
                  <a:schemeClr val="lt1"/>
                </a:solidFill>
                <a:latin typeface="Calibri"/>
                <a:ea typeface="Verdana"/>
              </a:rPr>
              <a:t> – </a:t>
            </a:r>
            <a:r>
              <a:rPr lang="sv-SE" sz="2000" spc="-1" dirty="0">
                <a:solidFill>
                  <a:schemeClr val="lt1"/>
                </a:solidFill>
                <a:latin typeface="Calibri"/>
                <a:ea typeface="Verdana"/>
              </a:rPr>
              <a:t>no</a:t>
            </a:r>
            <a:r>
              <a:rPr lang="sv-SE" sz="2000" b="0" strike="noStrike" spc="-1" dirty="0">
                <a:solidFill>
                  <a:schemeClr val="lt1"/>
                </a:solidFill>
                <a:latin typeface="Calibri"/>
                <a:ea typeface="Verdana"/>
              </a:rPr>
              <a:t> data </a:t>
            </a:r>
            <a:r>
              <a:rPr lang="sv-SE" sz="2000" b="0" strike="noStrike" spc="-1" dirty="0" err="1">
                <a:solidFill>
                  <a:schemeClr val="lt1"/>
                </a:solidFill>
                <a:latin typeface="Calibri"/>
                <a:ea typeface="Verdana"/>
              </a:rPr>
              <a:t>files</a:t>
            </a:r>
            <a:r>
              <a:rPr lang="sv-SE" sz="2000" b="0" strike="noStrike" spc="-1" dirty="0">
                <a:solidFill>
                  <a:schemeClr val="lt1"/>
                </a:solidFill>
                <a:latin typeface="Calibri"/>
                <a:ea typeface="Verdana"/>
              </a:rPr>
              <a:t> </a:t>
            </a:r>
            <a:r>
              <a:rPr lang="sv-SE" sz="2000" b="0" strike="noStrike" spc="-1" dirty="0" err="1">
                <a:solidFill>
                  <a:schemeClr val="lt1"/>
                </a:solidFill>
                <a:latin typeface="Calibri"/>
                <a:ea typeface="Verdana"/>
              </a:rPr>
              <a:t>uploaded</a:t>
            </a:r>
            <a:endParaRPr lang="sv-SE" sz="2000" b="0" strike="noStrike" spc="-1" dirty="0">
              <a:solidFill>
                <a:schemeClr val="dk1"/>
              </a:solidFill>
              <a:latin typeface="Calibri"/>
            </a:endParaRPr>
          </a:p>
        </p:txBody>
      </p:sp>
      <p:cxnSp>
        <p:nvCxnSpPr>
          <p:cNvPr id="99" name="Straight Arrow Connector 3"/>
          <p:cNvCxnSpPr/>
          <p:nvPr/>
        </p:nvCxnSpPr>
        <p:spPr>
          <a:xfrm>
            <a:off x="10777688" y="1806840"/>
            <a:ext cx="1440" cy="1054440"/>
          </a:xfrm>
          <a:prstGeom prst="straightConnector1">
            <a:avLst/>
          </a:prstGeom>
          <a:ln w="28575">
            <a:solidFill>
              <a:srgbClr val="FFFFFF"/>
            </a:solidFill>
            <a:round/>
            <a:headEnd type="triangle" w="med" len="med"/>
            <a:tailEnd type="triangle" w="med" len="med"/>
          </a:ln>
        </p:spPr>
      </p:cxnSp>
      <p:sp>
        <p:nvSpPr>
          <p:cNvPr id="100" name="Oval 4"/>
          <p:cNvSpPr/>
          <p:nvPr/>
        </p:nvSpPr>
        <p:spPr>
          <a:xfrm>
            <a:off x="9977408" y="2503800"/>
            <a:ext cx="1591200" cy="1445760"/>
          </a:xfrm>
          <a:prstGeom prst="ellipse">
            <a:avLst/>
          </a:prstGeom>
          <a:solidFill>
            <a:schemeClr val="accent2">
              <a:lumMod val="75000"/>
            </a:schemeClr>
          </a:solidFill>
          <a:ln>
            <a:solidFill>
              <a:srgbClr val="CDEBF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1219320" rtl="0" eaLnBrk="1" fontAlgn="auto" latinLnBrk="0" hangingPunct="1">
              <a:lnSpc>
                <a:spcPct val="100000"/>
              </a:lnSpc>
              <a:spcBef>
                <a:spcPts val="0"/>
              </a:spcBef>
              <a:spcAft>
                <a:spcPts val="0"/>
              </a:spcAft>
              <a:buClrTx/>
              <a:buSzTx/>
              <a:buFontTx/>
              <a:buNone/>
              <a:tabLst>
                <a:tab pos="0" algn="l"/>
              </a:tabLst>
              <a:defRPr/>
            </a:pPr>
            <a:r>
              <a:rPr kumimoji="0" lang="sv-SE" sz="2400" b="0" i="0" u="none" strike="noStrike" kern="1200" cap="none" spc="-1" normalizeH="0" baseline="0" noProof="0">
                <a:ln>
                  <a:noFill/>
                </a:ln>
                <a:solidFill>
                  <a:srgbClr val="FFFFFF"/>
                </a:solidFill>
                <a:effectLst/>
                <a:uLnTx/>
                <a:uFillTx/>
                <a:latin typeface="Calibri"/>
                <a:ea typeface="+mn-ea"/>
                <a:cs typeface="+mn-cs"/>
              </a:rPr>
              <a:t>data</a:t>
            </a:r>
            <a:endParaRPr kumimoji="0" lang="en-US" sz="2400" b="0" i="0" u="none" strike="noStrike" kern="1200" cap="none" spc="-1" normalizeH="0" baseline="0" noProof="0">
              <a:ln>
                <a:noFill/>
              </a:ln>
              <a:solidFill>
                <a:srgbClr val="000000"/>
              </a:solidFill>
              <a:effectLst/>
              <a:uLnTx/>
              <a:uFillTx/>
              <a:latin typeface="Calibri"/>
              <a:ea typeface="+mn-ea"/>
              <a:cs typeface="+mn-cs"/>
            </a:endParaRPr>
          </a:p>
        </p:txBody>
      </p:sp>
      <p:sp>
        <p:nvSpPr>
          <p:cNvPr id="101" name="Oval 5"/>
          <p:cNvSpPr/>
          <p:nvPr/>
        </p:nvSpPr>
        <p:spPr>
          <a:xfrm>
            <a:off x="9977408" y="692640"/>
            <a:ext cx="1591200" cy="1445760"/>
          </a:xfrm>
          <a:prstGeom prst="ellipse">
            <a:avLst/>
          </a:prstGeom>
          <a:solidFill>
            <a:schemeClr val="accent4"/>
          </a:solidFill>
          <a:ln>
            <a:solidFill>
              <a:srgbClr val="BB521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1219320" rtl="0" eaLnBrk="1" fontAlgn="auto" latinLnBrk="0" hangingPunct="1">
              <a:lnSpc>
                <a:spcPct val="100000"/>
              </a:lnSpc>
              <a:spcBef>
                <a:spcPts val="0"/>
              </a:spcBef>
              <a:spcAft>
                <a:spcPts val="0"/>
              </a:spcAft>
              <a:buClrTx/>
              <a:buSzTx/>
              <a:buFontTx/>
              <a:buNone/>
              <a:tabLst>
                <a:tab pos="0" algn="l"/>
              </a:tabLst>
              <a:defRPr/>
            </a:pPr>
            <a:r>
              <a:rPr kumimoji="0" lang="sv-SE" sz="2400" b="0" i="0" u="none" strike="noStrike" kern="1200" cap="none" spc="-1" normalizeH="0" baseline="0" noProof="0" dirty="0" err="1">
                <a:ln>
                  <a:noFill/>
                </a:ln>
                <a:solidFill>
                  <a:srgbClr val="FFFFFF"/>
                </a:solidFill>
                <a:effectLst/>
                <a:uLnTx/>
                <a:uFillTx/>
                <a:latin typeface="Calibri"/>
                <a:ea typeface="+mn-ea"/>
                <a:cs typeface="+mn-cs"/>
              </a:rPr>
              <a:t>article</a:t>
            </a:r>
            <a:endParaRPr kumimoji="0" lang="en-US" sz="2400" b="0" i="0" u="none" strike="noStrike" kern="1200" cap="none" spc="-1" normalizeH="0" baseline="0" noProof="0" dirty="0">
              <a:ln>
                <a:noFill/>
              </a:ln>
              <a:solidFill>
                <a:srgbClr val="000000"/>
              </a:solidFill>
              <a:effectLst/>
              <a:uLnTx/>
              <a:uFillTx/>
              <a:latin typeface="Calibri"/>
              <a:ea typeface="+mn-ea"/>
              <a:cs typeface="+mn-cs"/>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9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9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99"/>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100"/>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9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810300" y="1052736"/>
            <a:ext cx="10571400" cy="794160"/>
          </a:xfrm>
          <a:prstGeom prst="rect">
            <a:avLst/>
          </a:prstGeom>
          <a:noFill/>
          <a:ln w="0">
            <a:noFill/>
          </a:ln>
        </p:spPr>
        <p:txBody>
          <a:bodyPr lIns="90000" tIns="45000" rIns="90000" bIns="45000" anchor="t">
            <a:noAutofit/>
          </a:bodyPr>
          <a:lstStyle/>
          <a:p>
            <a:pPr indent="0" defTabSz="914400">
              <a:lnSpc>
                <a:spcPct val="100000"/>
              </a:lnSpc>
              <a:buNone/>
              <a:tabLst>
                <a:tab pos="0" algn="l"/>
              </a:tabLst>
            </a:pPr>
            <a:r>
              <a:rPr lang="sv-SE" sz="3100" b="1" strike="noStrike" spc="-1" dirty="0">
                <a:solidFill>
                  <a:schemeClr val="lt1"/>
                </a:solidFill>
                <a:latin typeface="Calibri"/>
                <a:ea typeface="Verdana"/>
              </a:rPr>
              <a:t>OUR STUDY</a:t>
            </a:r>
            <a:endParaRPr lang="sv-SE" sz="3100" b="0" strike="noStrike" spc="-1" dirty="0">
              <a:solidFill>
                <a:schemeClr val="dk1"/>
              </a:solidFill>
              <a:latin typeface="Calibri"/>
            </a:endParaRPr>
          </a:p>
        </p:txBody>
      </p:sp>
      <p:sp>
        <p:nvSpPr>
          <p:cNvPr id="114" name="PlaceHolder 2"/>
          <p:cNvSpPr>
            <a:spLocks noGrp="1"/>
          </p:cNvSpPr>
          <p:nvPr>
            <p:ph/>
          </p:nvPr>
        </p:nvSpPr>
        <p:spPr>
          <a:xfrm>
            <a:off x="479376" y="2492896"/>
            <a:ext cx="10571400" cy="3213360"/>
          </a:xfrm>
          <a:prstGeom prst="rect">
            <a:avLst/>
          </a:prstGeom>
          <a:noFill/>
          <a:ln w="0">
            <a:noFill/>
          </a:ln>
        </p:spPr>
        <p:txBody>
          <a:bodyPr lIns="90000" tIns="45000" rIns="90000" bIns="45000" anchor="t">
            <a:noAutofit/>
          </a:bodyPr>
          <a:lstStyle/>
          <a:p>
            <a:pPr marL="343080" indent="-343080" defTabSz="914400">
              <a:lnSpc>
                <a:spcPts val="2900"/>
              </a:lnSpc>
              <a:spcBef>
                <a:spcPts val="400"/>
              </a:spcBef>
              <a:buClr>
                <a:srgbClr val="FFFFFF"/>
              </a:buClr>
              <a:buSzPct val="93000"/>
              <a:buFont typeface="Verdana"/>
              <a:buChar char="●"/>
            </a:pPr>
            <a:r>
              <a:rPr lang="sv-SE" sz="2400" spc="-1" dirty="0" err="1">
                <a:solidFill>
                  <a:schemeClr val="lt1"/>
                </a:solidFill>
                <a:latin typeface="Calibri"/>
                <a:ea typeface="Verdana"/>
              </a:rPr>
              <a:t>Questions</a:t>
            </a:r>
            <a:r>
              <a:rPr lang="sv-SE" sz="2400" spc="-1" dirty="0">
                <a:solidFill>
                  <a:schemeClr val="lt1"/>
                </a:solidFill>
                <a:latin typeface="Calibri"/>
                <a:ea typeface="Verdana"/>
              </a:rPr>
              <a:t>:</a:t>
            </a:r>
            <a:endParaRPr lang="sv-SE" sz="2400" b="0" strike="noStrike" spc="-1" dirty="0">
              <a:solidFill>
                <a:schemeClr val="dk1"/>
              </a:solidFill>
              <a:latin typeface="Calibri"/>
            </a:endParaRPr>
          </a:p>
          <a:p>
            <a:pPr marL="743040" lvl="1" indent="-285840" defTabSz="914400">
              <a:lnSpc>
                <a:spcPct val="150000"/>
              </a:lnSpc>
              <a:spcBef>
                <a:spcPts val="360"/>
              </a:spcBef>
              <a:buClr>
                <a:srgbClr val="FFFFFF"/>
              </a:buClr>
              <a:buFont typeface="Arial"/>
              <a:buChar char="–"/>
            </a:pPr>
            <a:r>
              <a:rPr lang="sv-SE" spc="-1" dirty="0" err="1">
                <a:solidFill>
                  <a:schemeClr val="lt1"/>
                </a:solidFill>
                <a:latin typeface="Calibri"/>
                <a:ea typeface="Verdana"/>
              </a:rPr>
              <a:t>Was</a:t>
            </a:r>
            <a:r>
              <a:rPr lang="sv-SE" spc="-1" dirty="0">
                <a:solidFill>
                  <a:schemeClr val="lt1"/>
                </a:solidFill>
                <a:latin typeface="Calibri"/>
                <a:ea typeface="Verdana"/>
              </a:rPr>
              <a:t> </a:t>
            </a:r>
            <a:r>
              <a:rPr lang="sv-SE" spc="-1" dirty="0" err="1">
                <a:solidFill>
                  <a:schemeClr val="lt1"/>
                </a:solidFill>
                <a:latin typeface="Calibri"/>
                <a:ea typeface="Verdana"/>
              </a:rPr>
              <a:t>there</a:t>
            </a:r>
            <a:r>
              <a:rPr lang="sv-SE" spc="-1" dirty="0">
                <a:solidFill>
                  <a:schemeClr val="lt1"/>
                </a:solidFill>
                <a:latin typeface="Calibri"/>
                <a:ea typeface="Verdana"/>
              </a:rPr>
              <a:t> a Data </a:t>
            </a:r>
            <a:r>
              <a:rPr lang="sv-SE" spc="-1" dirty="0" err="1">
                <a:solidFill>
                  <a:schemeClr val="lt1"/>
                </a:solidFill>
                <a:latin typeface="Calibri"/>
                <a:ea typeface="Verdana"/>
              </a:rPr>
              <a:t>Availability</a:t>
            </a:r>
            <a:r>
              <a:rPr lang="sv-SE" spc="-1" dirty="0">
                <a:solidFill>
                  <a:schemeClr val="lt1"/>
                </a:solidFill>
                <a:latin typeface="Calibri"/>
                <a:ea typeface="Verdana"/>
              </a:rPr>
              <a:t> Statement?</a:t>
            </a:r>
          </a:p>
          <a:p>
            <a:pPr marL="743040" lvl="1" indent="-285840" defTabSz="914400">
              <a:lnSpc>
                <a:spcPct val="150000"/>
              </a:lnSpc>
              <a:spcBef>
                <a:spcPts val="360"/>
              </a:spcBef>
              <a:buClr>
                <a:srgbClr val="FFFFFF"/>
              </a:buClr>
              <a:buFont typeface="Arial"/>
              <a:buChar char="–"/>
            </a:pPr>
            <a:r>
              <a:rPr lang="sv-SE" spc="-1" dirty="0" err="1">
                <a:solidFill>
                  <a:schemeClr val="lt1"/>
                </a:solidFill>
                <a:latin typeface="Calibri"/>
                <a:ea typeface="Verdana"/>
              </a:rPr>
              <a:t>How</a:t>
            </a:r>
            <a:r>
              <a:rPr lang="sv-SE" spc="-1" dirty="0">
                <a:solidFill>
                  <a:schemeClr val="lt1"/>
                </a:solidFill>
                <a:latin typeface="Calibri"/>
                <a:ea typeface="Verdana"/>
              </a:rPr>
              <a:t> </a:t>
            </a:r>
            <a:r>
              <a:rPr lang="sv-SE" spc="-1" dirty="0" err="1">
                <a:solidFill>
                  <a:schemeClr val="lt1"/>
                </a:solidFill>
                <a:latin typeface="Calibri"/>
                <a:ea typeface="Verdana"/>
              </a:rPr>
              <a:t>are</a:t>
            </a:r>
            <a:r>
              <a:rPr lang="sv-SE" spc="-1" dirty="0">
                <a:solidFill>
                  <a:schemeClr val="lt1"/>
                </a:solidFill>
                <a:latin typeface="Calibri"/>
                <a:ea typeface="Verdana"/>
              </a:rPr>
              <a:t> data </a:t>
            </a:r>
            <a:r>
              <a:rPr lang="sv-SE" spc="-1" dirty="0" err="1">
                <a:solidFill>
                  <a:schemeClr val="lt1"/>
                </a:solidFill>
                <a:latin typeface="Calibri"/>
                <a:ea typeface="Verdana"/>
              </a:rPr>
              <a:t>made</a:t>
            </a:r>
            <a:r>
              <a:rPr lang="sv-SE" spc="-1" dirty="0">
                <a:solidFill>
                  <a:schemeClr val="lt1"/>
                </a:solidFill>
                <a:latin typeface="Calibri"/>
                <a:ea typeface="Verdana"/>
              </a:rPr>
              <a:t> </a:t>
            </a:r>
            <a:r>
              <a:rPr lang="sv-SE" spc="-1" dirty="0" err="1">
                <a:solidFill>
                  <a:schemeClr val="lt1"/>
                </a:solidFill>
                <a:latin typeface="Calibri"/>
                <a:ea typeface="Verdana"/>
              </a:rPr>
              <a:t>available</a:t>
            </a:r>
            <a:r>
              <a:rPr lang="sv-SE" spc="-1" dirty="0">
                <a:solidFill>
                  <a:schemeClr val="lt1"/>
                </a:solidFill>
                <a:latin typeface="Calibri"/>
                <a:ea typeface="Verdana"/>
              </a:rPr>
              <a:t>?</a:t>
            </a:r>
            <a:endParaRPr lang="sv-SE" spc="-1" dirty="0">
              <a:solidFill>
                <a:schemeClr val="dk1"/>
              </a:solidFill>
              <a:latin typeface="Calibri"/>
            </a:endParaRPr>
          </a:p>
          <a:p>
            <a:pPr marL="1276427" lvl="2" indent="-285840" defTabSz="914400">
              <a:lnSpc>
                <a:spcPct val="150000"/>
              </a:lnSpc>
              <a:spcBef>
                <a:spcPts val="360"/>
              </a:spcBef>
              <a:buClr>
                <a:srgbClr val="FFFFFF"/>
              </a:buClr>
              <a:buFont typeface="Arial"/>
              <a:buChar char="–"/>
            </a:pPr>
            <a:r>
              <a:rPr lang="sv-SE" b="0" strike="noStrike" spc="-1" dirty="0" err="1">
                <a:solidFill>
                  <a:schemeClr val="lt1"/>
                </a:solidFill>
                <a:latin typeface="Calibri"/>
                <a:ea typeface="Verdana"/>
              </a:rPr>
              <a:t>Was</a:t>
            </a:r>
            <a:r>
              <a:rPr lang="sv-SE" b="0" strike="noStrike" spc="-1" dirty="0">
                <a:solidFill>
                  <a:schemeClr val="lt1"/>
                </a:solidFill>
                <a:latin typeface="Calibri"/>
                <a:ea typeface="Verdana"/>
              </a:rPr>
              <a:t> data </a:t>
            </a:r>
            <a:r>
              <a:rPr lang="sv-SE" b="0" strike="noStrike" spc="-1" dirty="0" err="1">
                <a:solidFill>
                  <a:schemeClr val="lt1"/>
                </a:solidFill>
                <a:latin typeface="Calibri"/>
                <a:ea typeface="Verdana"/>
              </a:rPr>
              <a:t>published</a:t>
            </a:r>
            <a:r>
              <a:rPr lang="sv-SE" b="0" strike="noStrike" spc="-1" dirty="0">
                <a:solidFill>
                  <a:schemeClr val="lt1"/>
                </a:solidFill>
                <a:latin typeface="Calibri"/>
                <a:ea typeface="Verdana"/>
              </a:rPr>
              <a:t> in a </a:t>
            </a:r>
            <a:r>
              <a:rPr lang="sv-SE" b="0" strike="noStrike" spc="-1" dirty="0" err="1">
                <a:solidFill>
                  <a:schemeClr val="lt1"/>
                </a:solidFill>
                <a:latin typeface="Calibri"/>
                <a:ea typeface="Verdana"/>
              </a:rPr>
              <a:t>repository</a:t>
            </a:r>
            <a:r>
              <a:rPr lang="sv-SE" b="0" strike="noStrike" spc="-1" dirty="0">
                <a:solidFill>
                  <a:schemeClr val="lt1"/>
                </a:solidFill>
                <a:latin typeface="Calibri"/>
                <a:ea typeface="Verdana"/>
              </a:rPr>
              <a:t> and </a:t>
            </a:r>
            <a:r>
              <a:rPr lang="sv-SE" b="0" strike="noStrike" spc="-1" dirty="0" err="1">
                <a:solidFill>
                  <a:schemeClr val="lt1"/>
                </a:solidFill>
                <a:latin typeface="Calibri"/>
                <a:ea typeface="Verdana"/>
              </a:rPr>
              <a:t>linked</a:t>
            </a:r>
            <a:r>
              <a:rPr lang="sv-SE" b="0" strike="noStrike" spc="-1" dirty="0">
                <a:solidFill>
                  <a:schemeClr val="lt1"/>
                </a:solidFill>
                <a:latin typeface="Calibri"/>
                <a:ea typeface="Verdana"/>
              </a:rPr>
              <a:t> to </a:t>
            </a:r>
            <a:r>
              <a:rPr lang="sv-SE" b="0" strike="noStrike" spc="-1" dirty="0" err="1">
                <a:solidFill>
                  <a:schemeClr val="lt1"/>
                </a:solidFill>
                <a:latin typeface="Calibri"/>
                <a:ea typeface="Verdana"/>
              </a:rPr>
              <a:t>with</a:t>
            </a:r>
            <a:r>
              <a:rPr lang="sv-SE" b="0" strike="noStrike" spc="-1" dirty="0">
                <a:solidFill>
                  <a:schemeClr val="lt1"/>
                </a:solidFill>
                <a:latin typeface="Calibri"/>
                <a:ea typeface="Verdana"/>
              </a:rPr>
              <a:t> a DOI from the </a:t>
            </a:r>
            <a:r>
              <a:rPr lang="sv-SE" b="0" strike="noStrike" spc="-1" dirty="0" err="1">
                <a:solidFill>
                  <a:schemeClr val="lt1"/>
                </a:solidFill>
                <a:latin typeface="Calibri"/>
                <a:ea typeface="Verdana"/>
              </a:rPr>
              <a:t>articles</a:t>
            </a:r>
            <a:r>
              <a:rPr lang="sv-SE" b="0" strike="noStrike" spc="-1" dirty="0">
                <a:solidFill>
                  <a:schemeClr val="lt1"/>
                </a:solidFill>
                <a:latin typeface="Calibri"/>
                <a:ea typeface="Verdana"/>
              </a:rPr>
              <a:t>, as </a:t>
            </a:r>
            <a:r>
              <a:rPr lang="sv-SE" b="0" strike="noStrike" spc="-1" dirty="0" err="1">
                <a:solidFill>
                  <a:schemeClr val="lt1"/>
                </a:solidFill>
                <a:latin typeface="Calibri"/>
                <a:ea typeface="Verdana"/>
              </a:rPr>
              <a:t>we</a:t>
            </a:r>
            <a:r>
              <a:rPr lang="sv-SE" b="0" strike="noStrike" spc="-1" dirty="0">
                <a:solidFill>
                  <a:schemeClr val="lt1"/>
                </a:solidFill>
                <a:latin typeface="Calibri"/>
                <a:ea typeface="Verdana"/>
              </a:rPr>
              <a:t> </a:t>
            </a:r>
            <a:r>
              <a:rPr lang="sv-SE" b="0" strike="noStrike" spc="-1" dirty="0" err="1">
                <a:solidFill>
                  <a:schemeClr val="lt1"/>
                </a:solidFill>
                <a:latin typeface="Calibri"/>
                <a:ea typeface="Verdana"/>
              </a:rPr>
              <a:t>recommend</a:t>
            </a:r>
            <a:r>
              <a:rPr lang="sv-SE" b="0" strike="noStrike" spc="-1" dirty="0">
                <a:solidFill>
                  <a:schemeClr val="lt1"/>
                </a:solidFill>
                <a:latin typeface="Calibri"/>
                <a:ea typeface="Verdana"/>
              </a:rPr>
              <a:t>?</a:t>
            </a:r>
            <a:endParaRPr lang="sv-SE" b="0" strike="noStrike" spc="-1" dirty="0">
              <a:solidFill>
                <a:schemeClr val="dk1"/>
              </a:solidFill>
              <a:latin typeface="Calibri"/>
            </a:endParaRPr>
          </a:p>
          <a:p>
            <a:pPr marL="1276427" lvl="2" indent="-285840" defTabSz="914400">
              <a:lnSpc>
                <a:spcPct val="150000"/>
              </a:lnSpc>
              <a:spcBef>
                <a:spcPts val="360"/>
              </a:spcBef>
              <a:buClr>
                <a:srgbClr val="FFFFFF"/>
              </a:buClr>
              <a:buFont typeface="Arial"/>
              <a:buChar char="–"/>
            </a:pPr>
            <a:r>
              <a:rPr lang="sv-SE" b="0" strike="noStrike" spc="-1" dirty="0" err="1">
                <a:solidFill>
                  <a:schemeClr val="lt1"/>
                </a:solidFill>
                <a:latin typeface="Calibri"/>
                <a:ea typeface="Verdana"/>
              </a:rPr>
              <a:t>Was</a:t>
            </a:r>
            <a:r>
              <a:rPr lang="sv-SE" b="0" strike="noStrike" spc="-1" dirty="0">
                <a:solidFill>
                  <a:schemeClr val="lt1"/>
                </a:solidFill>
                <a:latin typeface="Calibri"/>
                <a:ea typeface="Verdana"/>
              </a:rPr>
              <a:t> </a:t>
            </a:r>
            <a:r>
              <a:rPr lang="sv-SE" b="0" strike="noStrike" spc="-1" dirty="0" err="1">
                <a:solidFill>
                  <a:schemeClr val="lt1"/>
                </a:solidFill>
                <a:latin typeface="Calibri"/>
                <a:ea typeface="Verdana"/>
              </a:rPr>
              <a:t>supplementary</a:t>
            </a:r>
            <a:r>
              <a:rPr lang="sv-SE" b="0" strike="noStrike" spc="-1" dirty="0">
                <a:solidFill>
                  <a:schemeClr val="lt1"/>
                </a:solidFill>
                <a:latin typeface="Calibri"/>
                <a:ea typeface="Verdana"/>
              </a:rPr>
              <a:t> material</a:t>
            </a:r>
            <a:r>
              <a:rPr lang="sv-SE" spc="-1" dirty="0">
                <a:solidFill>
                  <a:schemeClr val="lt1"/>
                </a:solidFill>
                <a:latin typeface="Calibri"/>
                <a:ea typeface="Verdana"/>
              </a:rPr>
              <a:t> </a:t>
            </a:r>
            <a:r>
              <a:rPr lang="sv-SE" b="0" strike="noStrike" spc="-1" dirty="0" err="1">
                <a:solidFill>
                  <a:schemeClr val="lt1"/>
                </a:solidFill>
                <a:latin typeface="Calibri"/>
                <a:ea typeface="Verdana"/>
              </a:rPr>
              <a:t>appended</a:t>
            </a:r>
            <a:r>
              <a:rPr lang="sv-SE" b="0" strike="noStrike" spc="-1" dirty="0">
                <a:solidFill>
                  <a:schemeClr val="lt1"/>
                </a:solidFill>
                <a:latin typeface="Calibri"/>
                <a:ea typeface="Verdana"/>
              </a:rPr>
              <a:t> to </a:t>
            </a:r>
            <a:r>
              <a:rPr lang="sv-SE" b="0" strike="noStrike" spc="-1" dirty="0" err="1">
                <a:solidFill>
                  <a:schemeClr val="lt1"/>
                </a:solidFill>
                <a:latin typeface="Calibri"/>
                <a:ea typeface="Verdana"/>
              </a:rPr>
              <a:t>articles</a:t>
            </a:r>
            <a:r>
              <a:rPr lang="sv-SE" b="0" strike="noStrike" spc="-1" dirty="0">
                <a:solidFill>
                  <a:schemeClr val="lt1"/>
                </a:solidFill>
                <a:latin typeface="Calibri"/>
                <a:ea typeface="Verdana"/>
              </a:rPr>
              <a:t>? (</a:t>
            </a:r>
            <a:r>
              <a:rPr lang="sv-SE" b="0" strike="noStrike" spc="-1" dirty="0" err="1">
                <a:solidFill>
                  <a:schemeClr val="lt1"/>
                </a:solidFill>
                <a:latin typeface="Calibri"/>
                <a:ea typeface="Verdana"/>
              </a:rPr>
              <a:t>Did</a:t>
            </a:r>
            <a:r>
              <a:rPr lang="sv-SE" b="0" strike="noStrike" spc="-1" dirty="0">
                <a:solidFill>
                  <a:schemeClr val="lt1"/>
                </a:solidFill>
                <a:latin typeface="Calibri"/>
                <a:ea typeface="Verdana"/>
              </a:rPr>
              <a:t> </a:t>
            </a:r>
            <a:r>
              <a:rPr lang="sv-SE" b="0" strike="noStrike" spc="-1" dirty="0" err="1">
                <a:solidFill>
                  <a:schemeClr val="lt1"/>
                </a:solidFill>
                <a:latin typeface="Calibri"/>
                <a:ea typeface="Verdana"/>
              </a:rPr>
              <a:t>these</a:t>
            </a:r>
            <a:r>
              <a:rPr lang="sv-SE" b="0" strike="noStrike" spc="-1" dirty="0">
                <a:solidFill>
                  <a:schemeClr val="lt1"/>
                </a:solidFill>
                <a:latin typeface="Calibri"/>
                <a:ea typeface="Verdana"/>
              </a:rPr>
              <a:t> </a:t>
            </a:r>
            <a:r>
              <a:rPr lang="sv-SE" b="0" strike="noStrike" spc="-1" dirty="0" err="1">
                <a:solidFill>
                  <a:schemeClr val="lt1"/>
                </a:solidFill>
                <a:latin typeface="Calibri"/>
                <a:ea typeface="Verdana"/>
              </a:rPr>
              <a:t>contain</a:t>
            </a:r>
            <a:r>
              <a:rPr lang="sv-SE" b="0" strike="noStrike" spc="-1" dirty="0">
                <a:solidFill>
                  <a:schemeClr val="lt1"/>
                </a:solidFill>
                <a:latin typeface="Calibri"/>
                <a:ea typeface="Verdana"/>
              </a:rPr>
              <a:t> data?)</a:t>
            </a:r>
          </a:p>
          <a:p>
            <a:pPr marL="1276427" lvl="2" indent="-285840" defTabSz="914400">
              <a:lnSpc>
                <a:spcPct val="150000"/>
              </a:lnSpc>
              <a:spcBef>
                <a:spcPts val="360"/>
              </a:spcBef>
              <a:buClr>
                <a:srgbClr val="FFFFFF"/>
              </a:buClr>
              <a:buFont typeface="Arial"/>
              <a:buChar char="–"/>
            </a:pPr>
            <a:r>
              <a:rPr lang="sv-SE" spc="-1" dirty="0" err="1">
                <a:latin typeface="Calibri"/>
              </a:rPr>
              <a:t>Did</a:t>
            </a:r>
            <a:r>
              <a:rPr lang="sv-SE" spc="-1" dirty="0">
                <a:latin typeface="Calibri"/>
              </a:rPr>
              <a:t> </a:t>
            </a:r>
            <a:r>
              <a:rPr lang="sv-SE" spc="-1" dirty="0" err="1">
                <a:latin typeface="Calibri"/>
              </a:rPr>
              <a:t>articles</a:t>
            </a:r>
            <a:r>
              <a:rPr lang="sv-SE" spc="-1" dirty="0">
                <a:latin typeface="Calibri"/>
              </a:rPr>
              <a:t> </a:t>
            </a:r>
            <a:r>
              <a:rPr lang="sv-SE" spc="-1" dirty="0" err="1">
                <a:latin typeface="Calibri"/>
              </a:rPr>
              <a:t>include</a:t>
            </a:r>
            <a:r>
              <a:rPr lang="sv-SE" spc="-1" dirty="0">
                <a:latin typeface="Calibri"/>
              </a:rPr>
              <a:t> </a:t>
            </a:r>
            <a:r>
              <a:rPr lang="sv-SE" u="sng" spc="-1" dirty="0" err="1">
                <a:latin typeface="Calibri"/>
              </a:rPr>
              <a:t>links</a:t>
            </a:r>
            <a:r>
              <a:rPr lang="sv-SE" spc="-1" dirty="0">
                <a:latin typeface="Calibri"/>
              </a:rPr>
              <a:t> to </a:t>
            </a:r>
            <a:r>
              <a:rPr lang="sv-SE" spc="-1" dirty="0" err="1">
                <a:latin typeface="Calibri"/>
              </a:rPr>
              <a:t>existing</a:t>
            </a:r>
            <a:r>
              <a:rPr lang="sv-SE" spc="-1" dirty="0">
                <a:latin typeface="Calibri"/>
              </a:rPr>
              <a:t> data </a:t>
            </a:r>
            <a:r>
              <a:rPr lang="sv-SE" spc="-1" dirty="0" err="1">
                <a:latin typeface="Calibri"/>
              </a:rPr>
              <a:t>sources</a:t>
            </a:r>
            <a:r>
              <a:rPr lang="sv-SE" spc="-1" dirty="0">
                <a:latin typeface="Calibri"/>
              </a:rPr>
              <a:t>?</a:t>
            </a:r>
            <a:endParaRPr lang="sv-SE" b="0" strike="noStrike" spc="-1" dirty="0">
              <a:latin typeface="Calibri"/>
            </a:endParaRPr>
          </a:p>
          <a:p>
            <a:pPr marL="1276427" lvl="2" indent="-285840" defTabSz="914400">
              <a:lnSpc>
                <a:spcPct val="150000"/>
              </a:lnSpc>
              <a:spcBef>
                <a:spcPts val="360"/>
              </a:spcBef>
              <a:buClr>
                <a:srgbClr val="FFFFFF"/>
              </a:buClr>
              <a:buFont typeface="Arial"/>
              <a:buChar char="–"/>
            </a:pPr>
            <a:r>
              <a:rPr lang="sv-SE" spc="-1" dirty="0" err="1">
                <a:solidFill>
                  <a:schemeClr val="lt1"/>
                </a:solidFill>
                <a:latin typeface="Calibri"/>
                <a:ea typeface="Verdana"/>
              </a:rPr>
              <a:t>Was</a:t>
            </a:r>
            <a:r>
              <a:rPr lang="sv-SE" spc="-1" dirty="0">
                <a:solidFill>
                  <a:schemeClr val="lt1"/>
                </a:solidFill>
                <a:latin typeface="Calibri"/>
                <a:ea typeface="Verdana"/>
              </a:rPr>
              <a:t> data ”</a:t>
            </a:r>
            <a:r>
              <a:rPr lang="sv-SE" spc="-1" dirty="0" err="1">
                <a:solidFill>
                  <a:schemeClr val="lt1"/>
                </a:solidFill>
                <a:latin typeface="Calibri"/>
                <a:ea typeface="Verdana"/>
              </a:rPr>
              <a:t>available</a:t>
            </a:r>
            <a:r>
              <a:rPr lang="sv-SE" spc="-1" dirty="0">
                <a:solidFill>
                  <a:schemeClr val="lt1"/>
                </a:solidFill>
                <a:latin typeface="Calibri"/>
                <a:ea typeface="Verdana"/>
              </a:rPr>
              <a:t> </a:t>
            </a:r>
            <a:r>
              <a:rPr lang="sv-SE" spc="-1" dirty="0" err="1">
                <a:solidFill>
                  <a:schemeClr val="lt1"/>
                </a:solidFill>
                <a:latin typeface="Calibri"/>
                <a:ea typeface="Verdana"/>
              </a:rPr>
              <a:t>upon</a:t>
            </a:r>
            <a:r>
              <a:rPr lang="sv-SE" spc="-1" dirty="0">
                <a:solidFill>
                  <a:schemeClr val="lt1"/>
                </a:solidFill>
                <a:latin typeface="Calibri"/>
                <a:ea typeface="Verdana"/>
              </a:rPr>
              <a:t> </a:t>
            </a:r>
            <a:r>
              <a:rPr lang="sv-SE" spc="-1" dirty="0" err="1">
                <a:solidFill>
                  <a:schemeClr val="lt1"/>
                </a:solidFill>
                <a:latin typeface="Calibri"/>
                <a:ea typeface="Verdana"/>
              </a:rPr>
              <a:t>request</a:t>
            </a:r>
            <a:r>
              <a:rPr lang="sv-SE" spc="-1" dirty="0">
                <a:solidFill>
                  <a:schemeClr val="lt1"/>
                </a:solidFill>
                <a:latin typeface="Calibri"/>
                <a:ea typeface="Verdana"/>
              </a:rPr>
              <a:t>”? (Sensitive or not?)</a:t>
            </a:r>
          </a:p>
        </p:txBody>
      </p:sp>
      <p:grpSp>
        <p:nvGrpSpPr>
          <p:cNvPr id="18" name="Grupp 17">
            <a:extLst>
              <a:ext uri="{FF2B5EF4-FFF2-40B4-BE49-F238E27FC236}">
                <a16:creationId xmlns:a16="http://schemas.microsoft.com/office/drawing/2014/main" id="{A2314F68-842B-2BCC-4CB0-84477B847596}"/>
              </a:ext>
            </a:extLst>
          </p:cNvPr>
          <p:cNvGrpSpPr/>
          <p:nvPr/>
        </p:nvGrpSpPr>
        <p:grpSpPr>
          <a:xfrm>
            <a:off x="4207047" y="260649"/>
            <a:ext cx="7295089" cy="2541227"/>
            <a:chOff x="4207047" y="260649"/>
            <a:chExt cx="7295089" cy="2541227"/>
          </a:xfrm>
        </p:grpSpPr>
        <p:pic>
          <p:nvPicPr>
            <p:cNvPr id="15" name="Bildobjekt 14">
              <a:extLst>
                <a:ext uri="{FF2B5EF4-FFF2-40B4-BE49-F238E27FC236}">
                  <a16:creationId xmlns:a16="http://schemas.microsoft.com/office/drawing/2014/main" id="{DA016AD5-C440-7724-1B84-796209760373}"/>
                </a:ext>
              </a:extLst>
            </p:cNvPr>
            <p:cNvPicPr>
              <a:picLocks noChangeAspect="1"/>
            </p:cNvPicPr>
            <p:nvPr/>
          </p:nvPicPr>
          <p:blipFill>
            <a:blip r:embed="rId3"/>
            <a:stretch>
              <a:fillRect/>
            </a:stretch>
          </p:blipFill>
          <p:spPr>
            <a:xfrm>
              <a:off x="4207047" y="260649"/>
              <a:ext cx="7295089" cy="2339708"/>
            </a:xfrm>
            <a:prstGeom prst="rect">
              <a:avLst/>
            </a:prstGeom>
          </p:spPr>
        </p:pic>
        <p:sp>
          <p:nvSpPr>
            <p:cNvPr id="16" name="Rektangel 15">
              <a:extLst>
                <a:ext uri="{FF2B5EF4-FFF2-40B4-BE49-F238E27FC236}">
                  <a16:creationId xmlns:a16="http://schemas.microsoft.com/office/drawing/2014/main" id="{F66E054B-F9BA-4972-3EFE-9D6444FE1086}"/>
                </a:ext>
              </a:extLst>
            </p:cNvPr>
            <p:cNvSpPr/>
            <p:nvPr/>
          </p:nvSpPr>
          <p:spPr>
            <a:xfrm>
              <a:off x="9048328" y="2171483"/>
              <a:ext cx="1080120" cy="428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ln>
                  <a:solidFill>
                    <a:schemeClr val="bg1"/>
                  </a:solidFill>
                </a:ln>
                <a:solidFill>
                  <a:schemeClr val="bg1"/>
                </a:solidFill>
              </a:endParaRPr>
            </a:p>
          </p:txBody>
        </p:sp>
        <p:sp>
          <p:nvSpPr>
            <p:cNvPr id="17" name="Rektangel 16">
              <a:extLst>
                <a:ext uri="{FF2B5EF4-FFF2-40B4-BE49-F238E27FC236}">
                  <a16:creationId xmlns:a16="http://schemas.microsoft.com/office/drawing/2014/main" id="{7182AFAB-26E4-A9C4-0080-709CF80C0B0C}"/>
                </a:ext>
              </a:extLst>
            </p:cNvPr>
            <p:cNvSpPr/>
            <p:nvPr/>
          </p:nvSpPr>
          <p:spPr>
            <a:xfrm>
              <a:off x="8790764" y="2564904"/>
              <a:ext cx="1481700" cy="23697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438C5-FB06-478D-990A-E83AC84CDF36}"/>
              </a:ext>
            </a:extLst>
          </p:cNvPr>
          <p:cNvSpPr>
            <a:spLocks noGrp="1"/>
          </p:cNvSpPr>
          <p:nvPr>
            <p:ph type="title"/>
          </p:nvPr>
        </p:nvSpPr>
        <p:spPr>
          <a:xfrm>
            <a:off x="705644" y="764307"/>
            <a:ext cx="5832648" cy="795600"/>
          </a:xfrm>
        </p:spPr>
        <p:txBody>
          <a:bodyPr/>
          <a:lstStyle/>
          <a:p>
            <a:r>
              <a:rPr lang="sv-SE" dirty="0"/>
              <a:t>RESULTS</a:t>
            </a:r>
          </a:p>
        </p:txBody>
      </p:sp>
      <p:sp>
        <p:nvSpPr>
          <p:cNvPr id="3" name="Content Placeholder 2">
            <a:extLst>
              <a:ext uri="{FF2B5EF4-FFF2-40B4-BE49-F238E27FC236}">
                <a16:creationId xmlns:a16="http://schemas.microsoft.com/office/drawing/2014/main" id="{64B023E6-1A67-4ABC-837F-FA0F03BACE51}"/>
              </a:ext>
            </a:extLst>
          </p:cNvPr>
          <p:cNvSpPr>
            <a:spLocks noGrp="1"/>
          </p:cNvSpPr>
          <p:nvPr>
            <p:ph idx="1"/>
          </p:nvPr>
        </p:nvSpPr>
        <p:spPr>
          <a:xfrm>
            <a:off x="705644" y="1628704"/>
            <a:ext cx="6830516" cy="4320576"/>
          </a:xfrm>
        </p:spPr>
        <p:txBody>
          <a:bodyPr>
            <a:normAutofit/>
          </a:bodyPr>
          <a:lstStyle/>
          <a:p>
            <a:r>
              <a:rPr lang="sv-SE" sz="2400" dirty="0" err="1"/>
              <a:t>Out</a:t>
            </a:r>
            <a:r>
              <a:rPr lang="sv-SE" sz="2400" dirty="0"/>
              <a:t> </a:t>
            </a:r>
            <a:r>
              <a:rPr lang="sv-SE" sz="2400" dirty="0" err="1"/>
              <a:t>of</a:t>
            </a:r>
            <a:r>
              <a:rPr lang="sv-SE" sz="2400" dirty="0"/>
              <a:t> the 301 </a:t>
            </a:r>
            <a:r>
              <a:rPr lang="sv-SE" sz="2400" dirty="0" err="1"/>
              <a:t>articles</a:t>
            </a:r>
            <a:r>
              <a:rPr lang="sv-SE" sz="2400" dirty="0"/>
              <a:t>:</a:t>
            </a:r>
          </a:p>
          <a:p>
            <a:pPr lvl="1">
              <a:lnSpc>
                <a:spcPct val="150000"/>
              </a:lnSpc>
            </a:pPr>
            <a:r>
              <a:rPr lang="sv-SE" sz="2000" dirty="0"/>
              <a:t>45% </a:t>
            </a:r>
            <a:r>
              <a:rPr lang="sv-SE" sz="2000" dirty="0" err="1"/>
              <a:t>had</a:t>
            </a:r>
            <a:r>
              <a:rPr lang="sv-SE" sz="2000" dirty="0"/>
              <a:t> a Data </a:t>
            </a:r>
            <a:r>
              <a:rPr lang="sv-SE" sz="2000" dirty="0" err="1"/>
              <a:t>Availability</a:t>
            </a:r>
            <a:r>
              <a:rPr lang="sv-SE" sz="2000" dirty="0"/>
              <a:t> Statement</a:t>
            </a:r>
          </a:p>
          <a:p>
            <a:pPr lvl="1">
              <a:lnSpc>
                <a:spcPct val="150000"/>
              </a:lnSpc>
            </a:pPr>
            <a:r>
              <a:rPr lang="sv-SE" sz="2000" dirty="0"/>
              <a:t>19% </a:t>
            </a:r>
            <a:r>
              <a:rPr lang="sv-SE" sz="2000" dirty="0" err="1"/>
              <a:t>stated</a:t>
            </a:r>
            <a:r>
              <a:rPr lang="sv-SE" sz="2000" dirty="0"/>
              <a:t> data to be ”</a:t>
            </a:r>
            <a:r>
              <a:rPr lang="sv-SE" sz="2000" dirty="0" err="1"/>
              <a:t>available</a:t>
            </a:r>
            <a:r>
              <a:rPr lang="sv-SE" sz="2000" dirty="0"/>
              <a:t> </a:t>
            </a:r>
            <a:r>
              <a:rPr lang="sv-SE" sz="2000" dirty="0" err="1"/>
              <a:t>upon</a:t>
            </a:r>
            <a:r>
              <a:rPr lang="sv-SE" sz="2000" dirty="0"/>
              <a:t> </a:t>
            </a:r>
            <a:r>
              <a:rPr lang="sv-SE" sz="2000" dirty="0" err="1"/>
              <a:t>request</a:t>
            </a:r>
            <a:r>
              <a:rPr lang="sv-SE" sz="2000" dirty="0"/>
              <a:t>” (less </a:t>
            </a:r>
            <a:r>
              <a:rPr lang="sv-SE" sz="2000" dirty="0" err="1"/>
              <a:t>than</a:t>
            </a:r>
            <a:r>
              <a:rPr lang="sv-SE" sz="2000" dirty="0"/>
              <a:t> </a:t>
            </a:r>
            <a:r>
              <a:rPr lang="sv-SE" sz="2000" dirty="0" err="1"/>
              <a:t>half</a:t>
            </a:r>
            <a:r>
              <a:rPr lang="sv-SE" sz="2000" dirty="0"/>
              <a:t> </a:t>
            </a:r>
            <a:r>
              <a:rPr lang="sv-SE" sz="2000" dirty="0" err="1"/>
              <a:t>appeared</a:t>
            </a:r>
            <a:r>
              <a:rPr lang="sv-SE" sz="2000" dirty="0"/>
              <a:t> to be sensitive data)</a:t>
            </a:r>
          </a:p>
          <a:p>
            <a:pPr lvl="1">
              <a:lnSpc>
                <a:spcPct val="150000"/>
              </a:lnSpc>
            </a:pPr>
            <a:r>
              <a:rPr lang="sv-SE" sz="2000" dirty="0"/>
              <a:t>21% </a:t>
            </a:r>
            <a:r>
              <a:rPr lang="sv-SE" sz="2000" dirty="0" err="1"/>
              <a:t>did</a:t>
            </a:r>
            <a:r>
              <a:rPr lang="sv-SE" sz="2000" dirty="0"/>
              <a:t> not </a:t>
            </a:r>
            <a:r>
              <a:rPr lang="sv-SE" sz="2000" dirty="0" err="1"/>
              <a:t>refer</a:t>
            </a:r>
            <a:r>
              <a:rPr lang="sv-SE" sz="2000" dirty="0"/>
              <a:t> to underpinning data at all</a:t>
            </a:r>
          </a:p>
        </p:txBody>
      </p:sp>
      <p:pic>
        <p:nvPicPr>
          <p:cNvPr id="11" name="Picture 10">
            <a:extLst>
              <a:ext uri="{FF2B5EF4-FFF2-40B4-BE49-F238E27FC236}">
                <a16:creationId xmlns:a16="http://schemas.microsoft.com/office/drawing/2014/main" id="{451F3824-4E3B-436D-8ECA-B0FA51347A54}"/>
              </a:ext>
            </a:extLst>
          </p:cNvPr>
          <p:cNvPicPr>
            <a:picLocks noChangeAspect="1"/>
          </p:cNvPicPr>
          <p:nvPr/>
        </p:nvPicPr>
        <p:blipFill>
          <a:blip r:embed="rId3"/>
          <a:stretch>
            <a:fillRect/>
          </a:stretch>
        </p:blipFill>
        <p:spPr>
          <a:xfrm>
            <a:off x="10206658" y="2276872"/>
            <a:ext cx="1876425" cy="4419600"/>
          </a:xfrm>
          <a:prstGeom prst="rect">
            <a:avLst/>
          </a:prstGeom>
        </p:spPr>
      </p:pic>
      <p:pic>
        <p:nvPicPr>
          <p:cNvPr id="17" name="Picture 16">
            <a:extLst>
              <a:ext uri="{FF2B5EF4-FFF2-40B4-BE49-F238E27FC236}">
                <a16:creationId xmlns:a16="http://schemas.microsoft.com/office/drawing/2014/main" id="{48518AE8-EAEE-49BC-AA52-3AB9C2D92D9B}"/>
              </a:ext>
            </a:extLst>
          </p:cNvPr>
          <p:cNvPicPr>
            <a:picLocks noChangeAspect="1"/>
          </p:cNvPicPr>
          <p:nvPr/>
        </p:nvPicPr>
        <p:blipFill>
          <a:blip r:embed="rId4"/>
          <a:stretch>
            <a:fillRect/>
          </a:stretch>
        </p:blipFill>
        <p:spPr>
          <a:xfrm>
            <a:off x="7868617" y="383417"/>
            <a:ext cx="2190750" cy="4981575"/>
          </a:xfrm>
          <a:prstGeom prst="rect">
            <a:avLst/>
          </a:prstGeom>
        </p:spPr>
      </p:pic>
      <p:sp>
        <p:nvSpPr>
          <p:cNvPr id="19" name="Oval 18">
            <a:extLst>
              <a:ext uri="{FF2B5EF4-FFF2-40B4-BE49-F238E27FC236}">
                <a16:creationId xmlns:a16="http://schemas.microsoft.com/office/drawing/2014/main" id="{B808CB81-35AB-42CD-8093-83E52FB717EA}"/>
              </a:ext>
            </a:extLst>
          </p:cNvPr>
          <p:cNvSpPr/>
          <p:nvPr/>
        </p:nvSpPr>
        <p:spPr>
          <a:xfrm>
            <a:off x="8015908" y="2924944"/>
            <a:ext cx="2190750" cy="50405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Oval 19">
            <a:extLst>
              <a:ext uri="{FF2B5EF4-FFF2-40B4-BE49-F238E27FC236}">
                <a16:creationId xmlns:a16="http://schemas.microsoft.com/office/drawing/2014/main" id="{8E557BB9-24E2-4AAC-B05B-3579B015DAE2}"/>
              </a:ext>
            </a:extLst>
          </p:cNvPr>
          <p:cNvSpPr/>
          <p:nvPr/>
        </p:nvSpPr>
        <p:spPr>
          <a:xfrm>
            <a:off x="10015211" y="4149080"/>
            <a:ext cx="2067871" cy="337592"/>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16605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theme/theme1.xml><?xml version="1.0" encoding="utf-8"?>
<a:theme xmlns:a="http://schemas.openxmlformats.org/drawingml/2006/main" name="SU Eng Research 4 3 Powerpoint Template">
  <a:themeElements>
    <a:clrScheme name="SU PowerPoint">
      <a:dk1>
        <a:srgbClr val="000000"/>
      </a:dk1>
      <a:lt1>
        <a:srgbClr val="FFFFFF"/>
      </a:lt1>
      <a:dk2>
        <a:srgbClr val="1A1A1A"/>
      </a:dk2>
      <a:lt2>
        <a:srgbClr val="808080"/>
      </a:lt2>
      <a:accent1>
        <a:srgbClr val="002F5F"/>
      </a:accent1>
      <a:accent2>
        <a:srgbClr val="ACDEE6"/>
      </a:accent2>
      <a:accent3>
        <a:srgbClr val="9BB2CE"/>
      </a:accent3>
      <a:accent4>
        <a:srgbClr val="EB7125"/>
      </a:accent4>
      <a:accent5>
        <a:srgbClr val="4C4C4C"/>
      </a:accent5>
      <a:accent6>
        <a:srgbClr val="DADAD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U Research Template 16 9.potx" id="{7D005781-F8BC-4760-9A8A-FFEAD765B8E3}" vid="{6EB2AB3A-53CE-42C4-981C-99FEF478F024}"/>
    </a:ext>
  </a:extLst>
</a:theme>
</file>

<file path=ppt/theme/theme2.xml><?xml version="1.0" encoding="utf-8"?>
<a:theme xmlns:a="http://schemas.openxmlformats.org/drawingml/2006/main" name="SU Light Branch">
  <a:themeElements>
    <a:clrScheme name="SU PowerPoint">
      <a:dk1>
        <a:srgbClr val="000000"/>
      </a:dk1>
      <a:lt1>
        <a:srgbClr val="FFFFFF"/>
      </a:lt1>
      <a:dk2>
        <a:srgbClr val="1A1A1A"/>
      </a:dk2>
      <a:lt2>
        <a:srgbClr val="808080"/>
      </a:lt2>
      <a:accent1>
        <a:srgbClr val="002F5F"/>
      </a:accent1>
      <a:accent2>
        <a:srgbClr val="ACDEE6"/>
      </a:accent2>
      <a:accent3>
        <a:srgbClr val="9BB2CE"/>
      </a:accent3>
      <a:accent4>
        <a:srgbClr val="EB7125"/>
      </a:accent4>
      <a:accent5>
        <a:srgbClr val="4C4C4C"/>
      </a:accent5>
      <a:accent6>
        <a:srgbClr val="DADAD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U Research Template 16 9.potx" id="{7D005781-F8BC-4760-9A8A-FFEAD765B8E3}" vid="{04779785-0CEF-4974-81E4-FDFACA703EE0}"/>
    </a:ext>
  </a:extLst>
</a:theme>
</file>

<file path=ppt/theme/theme3.xml><?xml version="1.0" encoding="utf-8"?>
<a:theme xmlns:a="http://schemas.openxmlformats.org/drawingml/2006/main" name="SU Dark Flame">
  <a:themeElements>
    <a:clrScheme name="SU PowerPoint">
      <a:dk1>
        <a:srgbClr val="000000"/>
      </a:dk1>
      <a:lt1>
        <a:srgbClr val="FFFFFF"/>
      </a:lt1>
      <a:dk2>
        <a:srgbClr val="1A1A1A"/>
      </a:dk2>
      <a:lt2>
        <a:srgbClr val="808080"/>
      </a:lt2>
      <a:accent1>
        <a:srgbClr val="002F5F"/>
      </a:accent1>
      <a:accent2>
        <a:srgbClr val="ACDEE6"/>
      </a:accent2>
      <a:accent3>
        <a:srgbClr val="9BB2CE"/>
      </a:accent3>
      <a:accent4>
        <a:srgbClr val="EB7125"/>
      </a:accent4>
      <a:accent5>
        <a:srgbClr val="4C4C4C"/>
      </a:accent5>
      <a:accent6>
        <a:srgbClr val="DADAD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U Research Template 16 9.potx" id="{7D005781-F8BC-4760-9A8A-FFEAD765B8E3}" vid="{957117E6-22EF-4C40-9BC6-EEEF679AD176}"/>
    </a:ext>
  </a:extLst>
</a:theme>
</file>

<file path=ppt/theme/theme4.xml><?xml version="1.0" encoding="utf-8"?>
<a:theme xmlns:a="http://schemas.openxmlformats.org/drawingml/2006/main" name="SU Dark Branch">
  <a:themeElements>
    <a:clrScheme name="SU PowerPoint">
      <a:dk1>
        <a:srgbClr val="000000"/>
      </a:dk1>
      <a:lt1>
        <a:srgbClr val="FFFFFF"/>
      </a:lt1>
      <a:dk2>
        <a:srgbClr val="1A1A1A"/>
      </a:dk2>
      <a:lt2>
        <a:srgbClr val="808080"/>
      </a:lt2>
      <a:accent1>
        <a:srgbClr val="002F5F"/>
      </a:accent1>
      <a:accent2>
        <a:srgbClr val="ACDEE6"/>
      </a:accent2>
      <a:accent3>
        <a:srgbClr val="9BB2CE"/>
      </a:accent3>
      <a:accent4>
        <a:srgbClr val="EB7125"/>
      </a:accent4>
      <a:accent5>
        <a:srgbClr val="4C4C4C"/>
      </a:accent5>
      <a:accent6>
        <a:srgbClr val="DADAD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U Research Template 16 9.potx" id="{7D005781-F8BC-4760-9A8A-FFEAD765B8E3}" vid="{02E70560-80C1-4C87-BED2-214E2BB0150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U blå eld">
  <a:themeElements>
    <a:clrScheme name="SU PowerPoint">
      <a:dk1>
        <a:srgbClr val="000000"/>
      </a:dk1>
      <a:lt1>
        <a:srgbClr val="FFFFFF"/>
      </a:lt1>
      <a:dk2>
        <a:srgbClr val="1A1A1A"/>
      </a:dk2>
      <a:lt2>
        <a:srgbClr val="808080"/>
      </a:lt2>
      <a:accent1>
        <a:srgbClr val="002F5F"/>
      </a:accent1>
      <a:accent2>
        <a:srgbClr val="ACDEE6"/>
      </a:accent2>
      <a:accent3>
        <a:srgbClr val="9BB2CE"/>
      </a:accent3>
      <a:accent4>
        <a:srgbClr val="EB7125"/>
      </a:accent4>
      <a:accent5>
        <a:srgbClr val="4C4C4C"/>
      </a:accent5>
      <a:accent6>
        <a:srgbClr val="DADADA"/>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 Research Template 16 9</Template>
  <TotalTime>22328</TotalTime>
  <Words>1121</Words>
  <Application>Microsoft Macintosh PowerPoint</Application>
  <PresentationFormat>Bredbild</PresentationFormat>
  <Paragraphs>113</Paragraphs>
  <Slides>14</Slides>
  <Notes>13</Notes>
  <HiddenSlides>0</HiddenSlides>
  <MMClips>0</MMClips>
  <ScaleCrop>false</ScaleCrop>
  <HeadingPairs>
    <vt:vector size="6" baseType="variant">
      <vt:variant>
        <vt:lpstr>Använt teckensnitt</vt:lpstr>
      </vt:variant>
      <vt:variant>
        <vt:i4>7</vt:i4>
      </vt:variant>
      <vt:variant>
        <vt:lpstr>Tema</vt:lpstr>
      </vt:variant>
      <vt:variant>
        <vt:i4>6</vt:i4>
      </vt:variant>
      <vt:variant>
        <vt:lpstr>Bildrubriker</vt:lpstr>
      </vt:variant>
      <vt:variant>
        <vt:i4>14</vt:i4>
      </vt:variant>
    </vt:vector>
  </HeadingPairs>
  <TitlesOfParts>
    <vt:vector size="27" baseType="lpstr">
      <vt:lpstr>Arial</vt:lpstr>
      <vt:lpstr>Calibri</vt:lpstr>
      <vt:lpstr>Calibri Light</vt:lpstr>
      <vt:lpstr>Daytona W01 Light</vt:lpstr>
      <vt:lpstr>Symbol</vt:lpstr>
      <vt:lpstr>Verdana</vt:lpstr>
      <vt:lpstr>Wingdings</vt:lpstr>
      <vt:lpstr>SU Eng Research 4 3 Powerpoint Template</vt:lpstr>
      <vt:lpstr>SU Light Branch</vt:lpstr>
      <vt:lpstr>SU Dark Flame</vt:lpstr>
      <vt:lpstr>SU Dark Branch</vt:lpstr>
      <vt:lpstr>Office Theme</vt:lpstr>
      <vt:lpstr>SU blå eld</vt:lpstr>
      <vt:lpstr>Navigating the Research Data Landscape: Publication Practices at a Swedish University </vt:lpstr>
      <vt:lpstr>THE GOVERNMENT’S AIM</vt:lpstr>
      <vt:lpstr>Stockholm University </vt:lpstr>
      <vt:lpstr>PowerPoint-presentation</vt:lpstr>
      <vt:lpstr>WHAT IS THE STATE OF OPEN DATA AT STOCKHOLM UNIVERSITY?</vt:lpstr>
      <vt:lpstr>PUBLISHERS’ DATA AVAILABILITY POLICIES</vt:lpstr>
      <vt:lpstr>WHAT WE RECOMMEND RESEARCHERS</vt:lpstr>
      <vt:lpstr>OUR STUDY</vt:lpstr>
      <vt:lpstr>RESULTS</vt:lpstr>
      <vt:lpstr>RESULTS (2)</vt:lpstr>
      <vt:lpstr>RESULTS (3)</vt:lpstr>
      <vt:lpstr>CONCLUSIONS</vt:lpstr>
      <vt:lpstr>HOW CAN WE IMPROVE PRACTICES?</vt:lpstr>
      <vt:lpstr>PowerPoint-presentation</vt:lpstr>
    </vt:vector>
  </TitlesOfParts>
  <Company>Stockholms universitet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Olsson</dc:creator>
  <dc:description>ver 1.9.2 Learningpoint 2021</dc:description>
  <cp:lastModifiedBy>Maria Almbro</cp:lastModifiedBy>
  <cp:revision>169</cp:revision>
  <dcterms:created xsi:type="dcterms:W3CDTF">2024-01-23T05:40:02Z</dcterms:created>
  <dcterms:modified xsi:type="dcterms:W3CDTF">2025-02-18T15:31:30Z</dcterms:modified>
  <cp:version>1.9.2</cp:version>
</cp:coreProperties>
</file>