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6339A-4B7B-4086-83CC-75143C5EB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EB6D0-FDB6-4D21-B413-847BCAF2C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FBCCA-B672-4AF0-9327-A72780D7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6105E-00C9-4777-A088-AF95030CD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E8700-BD54-4106-A5C1-E0D49D8C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8904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F8949-8BC7-4FBA-A85F-C0E8663D5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D63E2-F213-46B1-91FC-46637D286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8C7D9-79D1-49B8-BDD4-4AE1783CE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827AE-DE74-4B51-A814-0908EC31F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AC484-17A2-4551-8D79-1B9F242C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1607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E9672-3DA1-4F2B-834E-38F7805AF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E3100-4E0A-4C3D-A004-0ECCCB893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813E1-0D53-487A-84BC-842C70C56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DC0D2-02FE-496C-B3BA-EA84EFC3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38B01-EB44-48E9-8A6F-BC175EC5A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6239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7AA0-BC0F-488A-83B5-B20D01710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98E75-3254-4456-926E-AA952EC3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E6E7-9FD7-4289-8365-5385BDC5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76521-3DC6-41F9-8CC7-DDB61430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2F3CC-2403-4BE1-95A5-76F3DA204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437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69886-20C7-47D6-BC5A-751B11966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7B386-1CC9-4B0D-B4D8-5B38FABC8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1CDB6-5115-49AA-8945-DDFFC4FC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BCFF6-DAE4-4661-9D2F-2E82166B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B0E38-AD85-4C84-83DE-9CE37D6D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4373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E7F4-B0D5-4118-87C4-9C2B0BC99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1750E-ED93-48A3-9398-E0D0756C2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D6722-0862-4846-89D2-89E83ECEC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E62DC-C7D2-4CB9-B385-0AED7955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E33AB-EE8D-453C-B4CA-5EC5B98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004AA-0F6A-4D9C-8A9B-B9554CD45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473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4EEDD-AF15-4108-ADF4-DAF326E5C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0ACC3D-A23F-4A68-809C-2B8054E03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6F72C-FBCE-440E-BADF-0C0E0804D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8B5C2B-2D08-4B2A-B60B-2955E4DEB2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7CD106-9606-4DAF-BD0E-5E06A0EB5F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940DC6-62A0-4C3A-B385-FAABF6ECC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BF12D-7AA1-40BD-AFF5-EACE7D0CA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234A16-8DC5-4065-BE75-E6B400ED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64163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A735A-9A34-4C0B-8D9B-ED78B7F2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54154-4BDC-4469-8B4A-0D4E53603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618F2-8154-42F1-A663-4B76285DA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A1DFC-1916-4AE2-A59B-0D49842D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560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CF423-C278-4D8F-900A-4A63D234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FE371E-27F2-4E2A-8003-09D01A61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48B77-C42E-4AAD-B8B2-7FA4ECF74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7779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22798-D4F3-4C16-81D2-487B2A7B0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72A51-021D-46E1-B128-01F2A67E0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8F711-70EF-4DE8-9D80-7B2B7C004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6018A-DDA5-4AEA-982F-A56B863B4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76B01-30D1-44E4-8D3E-2ABC6C43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FD962-9C22-43CF-9695-540171E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3007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2B891-C5DC-4976-BAEC-8919DCA94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7D3CE-90A1-4BD7-97B9-C1EC20E2B9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D8B75-4ECA-4B3C-B0F4-4B8C37D73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25A17-60EF-4143-9AC8-07CF35A24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172F50-B194-4319-B91B-A8420FC9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872E0-B631-42ED-B769-6EADE176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5625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5190EA-7703-4DE4-B377-AE2E9D65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C6843-410C-462E-9DC9-F72CA0CCD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029F9-DDDB-4385-BC00-F476018B92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AF0FE-9367-4D76-A340-01583C02B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90BA5-CA92-42D5-9422-0B520530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2697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/ Feature-</a:t>
            </a:r>
            <a:r>
              <a:rPr lang="de-DE" dirty="0" err="1"/>
              <a:t>based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E34A0-BCD6-43D3-A5AA-4B291A32C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96" y="921716"/>
            <a:ext cx="2932523" cy="30480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9A076A-DA83-44EB-87D7-998154F77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344" y="921716"/>
            <a:ext cx="3815332" cy="2811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77056E-3984-44B9-8F3F-0FD112CED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360" y="921715"/>
            <a:ext cx="3093136" cy="30480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F69B52-21CB-40C8-8464-47A3C0DFD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540" y="4158279"/>
            <a:ext cx="4044904" cy="25938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369D39-3FB1-485F-B002-BDC74A9297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989" y="4144554"/>
            <a:ext cx="3093137" cy="260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74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/ Embedding-</a:t>
            </a:r>
            <a:r>
              <a:rPr lang="de-DE" dirty="0" err="1"/>
              <a:t>based</a:t>
            </a:r>
            <a:r>
              <a:rPr lang="de-DE" dirty="0"/>
              <a:t> 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811FE2-953E-41D1-8BF0-2D46ECE9E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96" y="733180"/>
            <a:ext cx="3102205" cy="31418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0FDD58-B88F-4EC3-A674-A73FA3955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707" y="733180"/>
            <a:ext cx="3959896" cy="30352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804969-E333-4AFD-BC60-620942FD6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804" y="823895"/>
            <a:ext cx="2943569" cy="29119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DC2C8D-875A-4A5D-BDE6-7D70FF8E3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249" y="3963852"/>
            <a:ext cx="3294915" cy="2834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B8B193-B838-400E-A767-B836FD2B9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975246"/>
            <a:ext cx="3132841" cy="289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/ Embedding-</a:t>
            </a:r>
            <a:r>
              <a:rPr lang="de-DE" dirty="0" err="1"/>
              <a:t>based</a:t>
            </a:r>
            <a:r>
              <a:rPr lang="de-DE" dirty="0"/>
              <a:t> II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9E157C-481F-4DC6-BB33-E3CEC3AF7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90" y="874974"/>
            <a:ext cx="2566006" cy="26336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0D5F86-B20D-45B0-99E7-F825F5732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123" y="874974"/>
            <a:ext cx="3701297" cy="27321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06834E-B83A-48EC-AED7-B3FF91D620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509" y="830677"/>
            <a:ext cx="2840415" cy="27410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EFD79B-29F7-43E9-9654-B86A0F247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4249" y="3897674"/>
            <a:ext cx="2857505" cy="25451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2E2C14-62D0-4562-B14D-7EE081A0D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381" y="3897674"/>
            <a:ext cx="2857506" cy="264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/ Feature-</a:t>
            </a:r>
            <a:r>
              <a:rPr lang="de-DE" dirty="0" err="1"/>
              <a:t>based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5D63B0-B6F4-49C9-8EFF-29F3C7ABF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55" y="677306"/>
            <a:ext cx="2859121" cy="2786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81318E-CC48-443A-A7F1-33FDEBD39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537" y="792081"/>
            <a:ext cx="2688653" cy="27769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26F16E-162F-4E94-89B6-5CAE69CED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661" y="677306"/>
            <a:ext cx="2859121" cy="2865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B23503-CE88-4AD8-85D7-2A2EA67F76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072" y="3776602"/>
            <a:ext cx="4594929" cy="29761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CC0E01-CD37-4C2E-999F-5CB8C33543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2661" y="3997219"/>
            <a:ext cx="2859121" cy="275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7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/ Embedding-</a:t>
            </a:r>
            <a:r>
              <a:rPr lang="de-DE" dirty="0" err="1"/>
              <a:t>based</a:t>
            </a:r>
            <a:r>
              <a:rPr lang="de-DE" dirty="0"/>
              <a:t> 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44E66-2C2F-49B9-8921-DBBD65977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352" y="756403"/>
            <a:ext cx="2888383" cy="28239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74DE5A-14FF-4717-8857-76E36ECC4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147" y="876824"/>
            <a:ext cx="2738758" cy="27977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FCE168-2B32-46C1-89AC-0EACB94F0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9367" y="756403"/>
            <a:ext cx="2950283" cy="27977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8056C2-239D-40AE-AD4F-591B5C5F7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515" y="3752280"/>
            <a:ext cx="4740825" cy="2994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FA30C7-A0B3-4F42-BA41-18CC281B84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9019" y="3726127"/>
            <a:ext cx="4024364" cy="299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3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/ Embedding-</a:t>
            </a:r>
            <a:r>
              <a:rPr lang="de-DE" dirty="0" err="1"/>
              <a:t>based</a:t>
            </a:r>
            <a:r>
              <a:rPr lang="de-DE" dirty="0"/>
              <a:t> II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C13DBB-080E-4BE4-80BD-8492D295F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57" y="827350"/>
            <a:ext cx="2900903" cy="3008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7F3189-17D6-45BE-B9E5-00E03DA7E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862" y="827350"/>
            <a:ext cx="2804515" cy="28106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13A731-CB63-4E9D-98F2-C826056B1E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290" y="760275"/>
            <a:ext cx="2682219" cy="27227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E718A2-68AF-4E0F-AC6F-A7227EC96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1843" y="4004206"/>
            <a:ext cx="3901331" cy="2568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9207B4-4043-4EBE-820E-A24A188F2B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828" y="3829508"/>
            <a:ext cx="3780770" cy="291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92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22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Multiclass / Feature-based</vt:lpstr>
      <vt:lpstr>Multiclass / Embedding-based I</vt:lpstr>
      <vt:lpstr>Multiclass / Embedding-based II</vt:lpstr>
      <vt:lpstr>Binary / Feature-based</vt:lpstr>
      <vt:lpstr>Binary / Embedding-based I</vt:lpstr>
      <vt:lpstr>Binary / Embedding-based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Multiclass / Feature-based</dc:title>
  <dc:creator>Auriol Degbelo</dc:creator>
  <cp:lastModifiedBy>Auriol Degbelo</cp:lastModifiedBy>
  <cp:revision>11</cp:revision>
  <dcterms:created xsi:type="dcterms:W3CDTF">2025-01-17T10:04:31Z</dcterms:created>
  <dcterms:modified xsi:type="dcterms:W3CDTF">2025-01-17T13:32:22Z</dcterms:modified>
</cp:coreProperties>
</file>