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96339A-4B7B-4086-83CC-75143C5EB2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CEB6D0-FDB6-4D21-B413-847BCAF2C6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7FBCCA-B672-4AF0-9327-A72780D74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D9BBB-CB70-4D92-933E-360D7052F209}" type="datetimeFigureOut">
              <a:rPr lang="en-DE" smtClean="0"/>
              <a:t>17/01/2025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D6105E-00C9-4777-A088-AF95030CD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9E8700-BD54-4106-A5C1-E0D49D8C1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18E08-2AF7-4DC1-A123-7D1EDEE960AA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089041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F8949-8BC7-4FBA-A85F-C0E8663D50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CD63E2-F213-46B1-91FC-46637D286A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E8C7D9-79D1-49B8-BDD4-4AE1783CE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D9BBB-CB70-4D92-933E-360D7052F209}" type="datetimeFigureOut">
              <a:rPr lang="en-DE" smtClean="0"/>
              <a:t>17/01/2025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D827AE-DE74-4B51-A814-0908EC31F9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AC484-17A2-4551-8D79-1B9F242C9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18E08-2AF7-4DC1-A123-7D1EDEE960AA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616075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5CE9672-3DA1-4F2B-834E-38F7805AF4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3E3100-4E0A-4C3D-A004-0ECCCB893F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0813E1-0D53-487A-84BC-842C70C56B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D9BBB-CB70-4D92-933E-360D7052F209}" type="datetimeFigureOut">
              <a:rPr lang="en-DE" smtClean="0"/>
              <a:t>17/01/2025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0DC0D2-02FE-496C-B3BA-EA84EFC3C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A38B01-EB44-48E9-8A6F-BC175EC5A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18E08-2AF7-4DC1-A123-7D1EDEE960AA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162394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297AA0-BC0F-488A-83B5-B20D017103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98E75-3254-4456-926E-AA952EC316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B0E6E7-9FD7-4289-8365-5385BDC54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D9BBB-CB70-4D92-933E-360D7052F209}" type="datetimeFigureOut">
              <a:rPr lang="en-DE" smtClean="0"/>
              <a:t>17/01/2025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576521-3DC6-41F9-8CC7-DDB61430C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42F3CC-2403-4BE1-95A5-76F3DA204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18E08-2AF7-4DC1-A123-7D1EDEE960AA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564372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869886-20C7-47D6-BC5A-751B119668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37B386-1CC9-4B0D-B4D8-5B38FABC8C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41CDB6-5115-49AA-8945-DDFFC4FCA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D9BBB-CB70-4D92-933E-360D7052F209}" type="datetimeFigureOut">
              <a:rPr lang="en-DE" smtClean="0"/>
              <a:t>17/01/2025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1BCFF6-DAE4-4661-9D2F-2E82166B5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0B0E38-AD85-4C84-83DE-9CE37D6D4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18E08-2AF7-4DC1-A123-7D1EDEE960AA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343739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CBE7F4-B0D5-4118-87C4-9C2B0BC994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71750E-ED93-48A3-9398-E0D0756C22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CD6722-0862-4846-89D2-89E83ECECD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1E62DC-C7D2-4CB9-B385-0AED79552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D9BBB-CB70-4D92-933E-360D7052F209}" type="datetimeFigureOut">
              <a:rPr lang="en-DE" smtClean="0"/>
              <a:t>17/01/2025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BE33AB-EE8D-453C-B4CA-5EC5B98F1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B004AA-0F6A-4D9C-8A9B-B9554CD45C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18E08-2AF7-4DC1-A123-7D1EDEE960AA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724738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24EEDD-AF15-4108-ADF4-DAF326E5C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0ACC3D-A23F-4A68-809C-2B8054E030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56F72C-FBCE-440E-BADF-0C0E0804D9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48B5C2B-2D08-4B2A-B60B-2955E4DEB2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F7CD106-9606-4DAF-BD0E-5E06A0EB5F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940DC6-62A0-4C3A-B385-FAABF6ECC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D9BBB-CB70-4D92-933E-360D7052F209}" type="datetimeFigureOut">
              <a:rPr lang="en-DE" smtClean="0"/>
              <a:t>17/01/2025</a:t>
            </a:fld>
            <a:endParaRPr lang="en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89BF12D-7AA1-40BD-AFF5-EACE7D0CA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F234A16-8DC5-4065-BE75-E6B400ED2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18E08-2AF7-4DC1-A123-7D1EDEE960AA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664163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A735A-9A34-4C0B-8D9B-ED78B7F27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754154-4BDC-4469-8B4A-0D4E53603F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D9BBB-CB70-4D92-933E-360D7052F209}" type="datetimeFigureOut">
              <a:rPr lang="en-DE" smtClean="0"/>
              <a:t>17/01/2025</a:t>
            </a:fld>
            <a:endParaRPr lang="en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3618F2-8154-42F1-A663-4B76285DA1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8A1DFC-1916-4AE2-A59B-0D49842D4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18E08-2AF7-4DC1-A123-7D1EDEE960AA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556071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BCF423-C278-4D8F-900A-4A63D23490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D9BBB-CB70-4D92-933E-360D7052F209}" type="datetimeFigureOut">
              <a:rPr lang="en-DE" smtClean="0"/>
              <a:t>17/01/2025</a:t>
            </a:fld>
            <a:endParaRPr lang="en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FE371E-27F2-4E2A-8003-09D01A610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448B77-C42E-4AAD-B8B2-7FA4ECF74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18E08-2AF7-4DC1-A123-7D1EDEE960AA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977799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C22798-D4F3-4C16-81D2-487B2A7B0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A72A51-021D-46E1-B128-01F2A67E04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78F711-70EF-4DE8-9D80-7B2B7C0048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26018A-DDA5-4AEA-982F-A56B863B47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D9BBB-CB70-4D92-933E-360D7052F209}" type="datetimeFigureOut">
              <a:rPr lang="en-DE" smtClean="0"/>
              <a:t>17/01/2025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D76B01-30D1-44E4-8D3E-2ABC6C43D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9FD962-9C22-43CF-9695-540171E96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18E08-2AF7-4DC1-A123-7D1EDEE960AA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230076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22B891-C5DC-4976-BAEC-8919DCA947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5A7D3CE-90A1-4BD7-97B9-C1EC20E2B9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DD8B75-4ECA-4B3C-B0F4-4B8C37D736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D25A17-60EF-4143-9AC8-07CF35A24E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D9BBB-CB70-4D92-933E-360D7052F209}" type="datetimeFigureOut">
              <a:rPr lang="en-DE" smtClean="0"/>
              <a:t>17/01/2025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172F50-B194-4319-B91B-A8420FC9D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A872E0-B631-42ED-B769-6EADE176A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18E08-2AF7-4DC1-A123-7D1EDEE960AA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756256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95190EA-7703-4DE4-B377-AE2E9D65C7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3C6843-410C-462E-9DC9-F72CA0CCD9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1029F9-DDDB-4385-BC00-F476018B92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6D9BBB-CB70-4D92-933E-360D7052F209}" type="datetimeFigureOut">
              <a:rPr lang="en-DE" smtClean="0"/>
              <a:t>17/01/2025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3AF0FE-9367-4D76-A340-01583C02BF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990BA5-CA92-42D5-9422-0B52053054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218E08-2AF7-4DC1-A123-7D1EDEE960AA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026977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597B16F-D387-48F9-9DAF-3AA4EA0A4A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896" y="195443"/>
            <a:ext cx="10515600" cy="389019"/>
          </a:xfrm>
        </p:spPr>
        <p:txBody>
          <a:bodyPr>
            <a:normAutofit fontScale="90000"/>
          </a:bodyPr>
          <a:lstStyle/>
          <a:p>
            <a:r>
              <a:rPr lang="de-DE" dirty="0" err="1"/>
              <a:t>Multiclass</a:t>
            </a:r>
            <a:r>
              <a:rPr lang="de-DE" dirty="0"/>
              <a:t> [B] / Feature-</a:t>
            </a:r>
            <a:r>
              <a:rPr lang="de-DE" dirty="0" err="1"/>
              <a:t>based</a:t>
            </a:r>
            <a:endParaRPr lang="en-DE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E326F5F-D1F5-471E-94A6-EB0013464E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154" y="766320"/>
            <a:ext cx="3184885" cy="310592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95E6F01-F61E-4CFA-B7B8-98D518FB6E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1039" y="766320"/>
            <a:ext cx="4397562" cy="318351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D15B5A3-7246-4E42-8E49-9FE1393F4A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98601" y="766320"/>
            <a:ext cx="3329417" cy="331548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601F76A-14EF-4004-8501-E6C9CCD25D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23131" y="4131689"/>
            <a:ext cx="2903565" cy="253793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185D91B-2F12-40B7-A517-DD8F4144A7D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37402" y="4131689"/>
            <a:ext cx="3728258" cy="2739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95744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597B16F-D387-48F9-9DAF-3AA4EA0A4A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896" y="195443"/>
            <a:ext cx="10515600" cy="389019"/>
          </a:xfrm>
        </p:spPr>
        <p:txBody>
          <a:bodyPr>
            <a:normAutofit fontScale="90000"/>
          </a:bodyPr>
          <a:lstStyle/>
          <a:p>
            <a:r>
              <a:rPr lang="de-DE" dirty="0" err="1"/>
              <a:t>Multiclass</a:t>
            </a:r>
            <a:r>
              <a:rPr lang="de-DE" dirty="0"/>
              <a:t> [B]/ Embedding-</a:t>
            </a:r>
            <a:r>
              <a:rPr lang="de-DE" dirty="0" err="1"/>
              <a:t>based</a:t>
            </a:r>
            <a:r>
              <a:rPr lang="de-DE" dirty="0"/>
              <a:t> I</a:t>
            </a:r>
            <a:endParaRPr lang="en-DE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946D26D-FF2B-4D3A-93EC-911516BD0A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636" y="841833"/>
            <a:ext cx="3162939" cy="287539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9263625-84E0-4E4A-8B7B-C644594B32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9575" y="889924"/>
            <a:ext cx="3733275" cy="277921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7ED768A-9396-4D78-8F7D-A567675706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1105" y="841833"/>
            <a:ext cx="2727489" cy="280390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AFA79D9-2268-4F56-A51C-34A75AAE30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45356" y="4022694"/>
            <a:ext cx="3733275" cy="252514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2BB4A13-BF5E-4841-B458-14C173D15D0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61056" y="3951200"/>
            <a:ext cx="4123440" cy="2800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826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597B16F-D387-48F9-9DAF-3AA4EA0A4A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896" y="195443"/>
            <a:ext cx="10515600" cy="389019"/>
          </a:xfrm>
        </p:spPr>
        <p:txBody>
          <a:bodyPr>
            <a:normAutofit fontScale="90000"/>
          </a:bodyPr>
          <a:lstStyle/>
          <a:p>
            <a:r>
              <a:rPr lang="de-DE" dirty="0" err="1"/>
              <a:t>Multiclass</a:t>
            </a:r>
            <a:r>
              <a:rPr lang="de-DE" dirty="0"/>
              <a:t> [B]/ Embedding-</a:t>
            </a:r>
            <a:r>
              <a:rPr lang="de-DE" dirty="0" err="1"/>
              <a:t>based</a:t>
            </a:r>
            <a:r>
              <a:rPr lang="de-DE" dirty="0"/>
              <a:t> II</a:t>
            </a:r>
            <a:endParaRPr lang="en-DE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CC880CA-1727-42B2-A946-2FBE084231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390" y="716938"/>
            <a:ext cx="2967382" cy="271206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1358D49-1FB9-432D-8040-464CE45E8E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5605" y="772320"/>
            <a:ext cx="3365737" cy="260129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ACB2417-019A-4828-874F-1324FF6935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48256" y="716938"/>
            <a:ext cx="2657278" cy="261931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BAFEFDF-0D34-4869-BB0C-CC1622F756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92147" y="3639890"/>
            <a:ext cx="4686104" cy="302266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7DABD99-643D-4FB4-8853-F0C1768446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20821" y="3638540"/>
            <a:ext cx="4819066" cy="3219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883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597B16F-D387-48F9-9DAF-3AA4EA0A4A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896" y="195443"/>
            <a:ext cx="10515600" cy="389019"/>
          </a:xfrm>
        </p:spPr>
        <p:txBody>
          <a:bodyPr>
            <a:normAutofit fontScale="90000"/>
          </a:bodyPr>
          <a:lstStyle/>
          <a:p>
            <a:r>
              <a:rPr lang="de-DE" dirty="0"/>
              <a:t>Binary [B]/ Feature-</a:t>
            </a:r>
            <a:r>
              <a:rPr lang="de-DE" dirty="0" err="1"/>
              <a:t>based</a:t>
            </a:r>
            <a:endParaRPr lang="en-DE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0F1C247-FC35-495E-8644-8AC902D9CF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458" y="799070"/>
            <a:ext cx="2764459" cy="2835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22C6010-D407-41EF-9D8D-56EFFC820E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4142" y="799071"/>
            <a:ext cx="2764459" cy="28801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3B7D1C8-C7AB-467C-8B96-A42F0DFE1F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1643" y="905111"/>
            <a:ext cx="2764459" cy="272975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AC2EB92-6FF5-4BC4-B894-E30D821D29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82585" y="3803739"/>
            <a:ext cx="4563114" cy="285881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EC8D33F-E3D4-4C8F-8560-E4279A7088C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21643" y="3803739"/>
            <a:ext cx="3189011" cy="2966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6729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597B16F-D387-48F9-9DAF-3AA4EA0A4A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896" y="195443"/>
            <a:ext cx="10515600" cy="389019"/>
          </a:xfrm>
        </p:spPr>
        <p:txBody>
          <a:bodyPr>
            <a:normAutofit fontScale="90000"/>
          </a:bodyPr>
          <a:lstStyle/>
          <a:p>
            <a:r>
              <a:rPr lang="de-DE" dirty="0"/>
              <a:t>Binary [B] / Embedding-</a:t>
            </a:r>
            <a:r>
              <a:rPr lang="de-DE" dirty="0" err="1"/>
              <a:t>based</a:t>
            </a:r>
            <a:r>
              <a:rPr lang="de-DE" dirty="0"/>
              <a:t> I</a:t>
            </a:r>
            <a:endParaRPr lang="en-DE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6ADDB78-D1E2-43FC-AF18-04AD6A03E5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284" y="851162"/>
            <a:ext cx="3017559" cy="267723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421AAA8-F41F-4338-96E4-2D80588F92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3256" y="851161"/>
            <a:ext cx="2660674" cy="267723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10601A8-2E2D-4536-974B-F576EF4DCC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3343" y="839215"/>
            <a:ext cx="2544587" cy="24720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4AAD8B6-864B-4154-96B6-19E51D4304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75063" y="3849443"/>
            <a:ext cx="3336353" cy="281311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5DFA1D1-A8AC-49E9-861E-D7CE18BDF7F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21822" y="3795094"/>
            <a:ext cx="3726108" cy="2956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67321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597B16F-D387-48F9-9DAF-3AA4EA0A4A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896" y="195443"/>
            <a:ext cx="10515600" cy="389019"/>
          </a:xfrm>
        </p:spPr>
        <p:txBody>
          <a:bodyPr>
            <a:normAutofit fontScale="90000"/>
          </a:bodyPr>
          <a:lstStyle/>
          <a:p>
            <a:r>
              <a:rPr lang="de-DE" dirty="0"/>
              <a:t>Binary [B] / Embedding-</a:t>
            </a:r>
            <a:r>
              <a:rPr lang="de-DE" dirty="0" err="1"/>
              <a:t>based</a:t>
            </a:r>
            <a:r>
              <a:rPr lang="de-DE" dirty="0"/>
              <a:t> II</a:t>
            </a:r>
            <a:endParaRPr lang="en-DE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32EF74E-79D2-4365-A87E-72DE5C3044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836" y="926577"/>
            <a:ext cx="2809679" cy="254055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2302C10-F9B8-40E0-BDC0-564512C3C3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2583" y="1001991"/>
            <a:ext cx="2502875" cy="254055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C47521D-1C8C-43F3-A876-76931AF434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8026" y="1026598"/>
            <a:ext cx="2686680" cy="244053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C640EE5-E292-4117-AA8E-A35BD0888F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41675" y="3690511"/>
            <a:ext cx="3578711" cy="297204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4EF1671-6006-418F-86B8-8A7C0F0EFBA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71613" y="3784499"/>
            <a:ext cx="3578712" cy="2784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6924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</TotalTime>
  <Words>37</Words>
  <Application>Microsoft Office PowerPoint</Application>
  <PresentationFormat>Widescreen</PresentationFormat>
  <Paragraphs>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Multiclass [B] / Feature-based</vt:lpstr>
      <vt:lpstr>Multiclass [B]/ Embedding-based I</vt:lpstr>
      <vt:lpstr>Multiclass [B]/ Embedding-based II</vt:lpstr>
      <vt:lpstr>Binary [B]/ Feature-based</vt:lpstr>
      <vt:lpstr>Binary [B] / Embedding-based I</vt:lpstr>
      <vt:lpstr>Binary [B] / Embedding-based II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Multiclass / Feature-based</dc:title>
  <dc:creator>Auriol Degbelo</dc:creator>
  <cp:lastModifiedBy>Auriol Degbelo</cp:lastModifiedBy>
  <cp:revision>14</cp:revision>
  <dcterms:created xsi:type="dcterms:W3CDTF">2025-01-17T10:04:31Z</dcterms:created>
  <dcterms:modified xsi:type="dcterms:W3CDTF">2025-01-17T18:14:44Z</dcterms:modified>
</cp:coreProperties>
</file>