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D38DF-4C28-D6B2-9F16-C2F7472B3F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926FF5-259F-5094-4567-CE18FA8983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05A07-5CFB-BC64-3EC2-49D409237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196DB-CB8C-57B0-69AF-8E5F0F425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D1AF59-F5C1-CBDA-A16C-1F9940658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37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D1FF5-9B58-42FD-C58D-E34E8F39C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F18484-1AA6-C101-4B90-CE280F49B9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FD05F-2548-7F8E-4766-15A5C78C3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E93B4-CF62-E2CB-1A51-AA6649B35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86A89-45F6-B607-1621-A738F4E80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42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CD9C7D-27B2-25F8-CC1F-B8A99001F2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5C253A-544E-3235-0C1C-C2220F1E0E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2EDBC4-B1E1-AC27-DA42-82F7D6E51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8DCBBE-C3F5-1481-3223-5BA486A15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44C37-5307-95A7-9B66-FEA2DC31F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1F006-CAA4-777D-63F0-085722017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2C28EC-A7F6-BAAD-15D4-E6D4BB2E8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5C379-5F71-FA2A-A053-8D30F3EDD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1C66D-E0A5-7CCF-179B-1D6E4BC98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C21D88-40EC-F4BE-071B-38C6F9B3A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14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40D34-EEBE-ACFF-B49C-440D74956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E6B11B-660C-6ED2-AED2-E2C1C54CC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00AA6-2244-180A-9EC3-8584EC97E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07350-71D6-B389-D76E-68A7EECE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ECD6BA-5443-641C-0A9E-D1F2F6B6F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8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EE079-06B8-66DF-689D-B9703C40D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3167B-B5F3-2E1A-E034-5704919203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C08C3C-2C70-5BC6-30CE-1958899E83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79541-F02A-4740-85C6-45EBDFAE9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4D91B9-38EA-25EC-E8CB-FE79922E2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FCE1A2-BF8F-B1EC-72BA-C2E91A1AD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15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98BD-AB8C-BD1E-25B6-323A10F4B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16D805-07EA-C324-23CB-B7E6E15A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D696FB-5D8A-3C57-77D5-C5D1414193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37F49F-77C7-2023-1EBF-034AC0F1A0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F96705-09AC-5B35-337A-0241CBD485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580A59-53FE-35D4-3EE3-6B8D48A6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FFCFC4-A4A1-0DE7-E700-29271C358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F3D773-B354-5CB1-75EE-73B123404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6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B2494-0958-A375-30B8-8EFEABBAA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6D40A0-E55E-8DCF-70C1-CD861B4B3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5B7084-3811-E401-F2FE-18FFBB991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F34E4E-EF5D-73CB-579F-83CA06A65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668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8E6C82-E7A2-4E74-4487-01D849141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1657B7-4942-2E40-89BD-EA1B00E76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655E1D-5FA2-521D-8D26-11C1DF5D6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81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88069-60B1-710B-F5CA-1D3979109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7EB38F-01D3-90E0-8020-9B81AD868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CE5069-0B43-050B-CD9E-1ED2F61723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D15847-B51E-9266-0167-F94E27C79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95A50D-F5F6-8DA6-74B3-BCB352BF6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D4167-570D-7F6E-3351-DB1343FC1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3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6F83D-174C-768C-A671-C9881CC6F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ED3C6A-8B47-EBFF-6FF1-2AC4078A52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197935-A5A0-C4C4-E5BB-80842D190B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6435E5-DC99-EB3E-3C8A-99C52665B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F6DA29-5CAF-F3FF-FBD1-617F85CA1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681A2F-E564-3EE1-348A-FC1BD6EF6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173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9A9141-C410-926E-DBC4-36DBAF758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A61BE-8476-7FFD-1342-D3962DCB7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4653A-AEA3-B4A4-8AFD-7060BFE7FB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42DD3-6437-4FBF-A69F-406887ABBBDB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E7E97-43D3-A3D4-1B88-5FD743AE3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8D9BA-AEFE-056A-23E8-D04673ABF5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606F-CEBC-4CB8-9243-83F1EA8218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48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DAD88AF-A5D0-DB73-CCD1-6BA033372F16}"/>
              </a:ext>
            </a:extLst>
          </p:cNvPr>
          <p:cNvGrpSpPr/>
          <p:nvPr/>
        </p:nvGrpSpPr>
        <p:grpSpPr>
          <a:xfrm>
            <a:off x="946298" y="1382231"/>
            <a:ext cx="8829708" cy="3785191"/>
            <a:chOff x="946298" y="1382231"/>
            <a:chExt cx="8829708" cy="378519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AB82C25-6B7D-C98D-B9CB-71E350EDE4E5}"/>
                </a:ext>
              </a:extLst>
            </p:cNvPr>
            <p:cNvGrpSpPr/>
            <p:nvPr/>
          </p:nvGrpSpPr>
          <p:grpSpPr>
            <a:xfrm>
              <a:off x="946298" y="1382231"/>
              <a:ext cx="8829708" cy="3785191"/>
              <a:chOff x="946298" y="1382231"/>
              <a:chExt cx="8829708" cy="378519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2F84E44A-7C5B-86A4-002C-0B631760B9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90" t="5891" r="52150" b="38915"/>
              <a:stretch/>
            </p:blipFill>
            <p:spPr>
              <a:xfrm>
                <a:off x="946298" y="1382231"/>
                <a:ext cx="4008474" cy="3785191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AFBD4A5-4F68-1236-878D-B8485A91905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851" t="14574" r="12707" b="12248"/>
              <a:stretch/>
            </p:blipFill>
            <p:spPr>
              <a:xfrm>
                <a:off x="5156791" y="1382231"/>
                <a:ext cx="4619215" cy="3785191"/>
              </a:xfrm>
              <a:prstGeom prst="rect">
                <a:avLst/>
              </a:prstGeom>
            </p:spPr>
          </p:pic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89C42FF-239F-DDCF-2EAA-8BAA0FB594CF}"/>
                </a:ext>
              </a:extLst>
            </p:cNvPr>
            <p:cNvSpPr txBox="1"/>
            <p:nvPr/>
          </p:nvSpPr>
          <p:spPr>
            <a:xfrm>
              <a:off x="1071230" y="1459745"/>
              <a:ext cx="75757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1649F9C-E9A4-512A-DCA7-7B01ABE50972}"/>
              </a:ext>
            </a:extLst>
          </p:cNvPr>
          <p:cNvSpPr txBox="1"/>
          <p:nvPr/>
        </p:nvSpPr>
        <p:spPr>
          <a:xfrm>
            <a:off x="1709184" y="522399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AFM_Reduced_H2</a:t>
            </a:r>
          </a:p>
        </p:txBody>
      </p:sp>
    </p:spTree>
    <p:extLst>
      <p:ext uri="{BB962C8B-B14F-4D97-AF65-F5344CB8AC3E}">
        <p14:creationId xmlns:p14="http://schemas.microsoft.com/office/powerpoint/2010/main" val="1008136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6AE14589-75B7-8489-62C9-39AE39CED5D3}"/>
              </a:ext>
            </a:extLst>
          </p:cNvPr>
          <p:cNvGrpSpPr/>
          <p:nvPr/>
        </p:nvGrpSpPr>
        <p:grpSpPr>
          <a:xfrm>
            <a:off x="946297" y="839972"/>
            <a:ext cx="8983246" cy="3785190"/>
            <a:chOff x="946297" y="839972"/>
            <a:chExt cx="8983246" cy="378519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2645A8-8814-3B42-24BD-C456F81FC7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4" t="6047" r="52398" b="38759"/>
            <a:stretch/>
          </p:blipFill>
          <p:spPr>
            <a:xfrm>
              <a:off x="946297" y="839972"/>
              <a:ext cx="3976577" cy="378519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5605B7A-1719-3295-51F0-96FAA82989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74" t="17365" r="12708" b="12248"/>
            <a:stretch/>
          </p:blipFill>
          <p:spPr>
            <a:xfrm>
              <a:off x="5135525" y="839972"/>
              <a:ext cx="4794018" cy="378519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054E529-A036-1408-E7E3-7BD89F59F30A}"/>
                </a:ext>
              </a:extLst>
            </p:cNvPr>
            <p:cNvSpPr txBox="1"/>
            <p:nvPr/>
          </p:nvSpPr>
          <p:spPr>
            <a:xfrm>
              <a:off x="946297" y="981280"/>
              <a:ext cx="75757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B246E9D-13E8-510C-0CAC-740B50E8D7BF}"/>
              </a:ext>
            </a:extLst>
          </p:cNvPr>
          <p:cNvSpPr txBox="1"/>
          <p:nvPr/>
        </p:nvSpPr>
        <p:spPr>
          <a:xfrm>
            <a:off x="1434762" y="215320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AFM_Air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419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14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YAGOUB</dc:creator>
  <cp:lastModifiedBy>Mubarak Yagoub</cp:lastModifiedBy>
  <cp:revision>5</cp:revision>
  <dcterms:created xsi:type="dcterms:W3CDTF">2022-11-10T09:29:08Z</dcterms:created>
  <dcterms:modified xsi:type="dcterms:W3CDTF">2024-10-14T07:01:40Z</dcterms:modified>
</cp:coreProperties>
</file>