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0.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3.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4.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5.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26.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27.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28.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31.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36.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37.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38.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318" r:id="rId2"/>
    <p:sldId id="317" r:id="rId3"/>
    <p:sldId id="267" r:id="rId4"/>
    <p:sldId id="343" r:id="rId5"/>
    <p:sldId id="345" r:id="rId6"/>
    <p:sldId id="405" r:id="rId7"/>
    <p:sldId id="397" r:id="rId8"/>
    <p:sldId id="400" r:id="rId9"/>
    <p:sldId id="402" r:id="rId10"/>
    <p:sldId id="346" r:id="rId11"/>
    <p:sldId id="383" r:id="rId12"/>
    <p:sldId id="347" r:id="rId13"/>
    <p:sldId id="374" r:id="rId14"/>
    <p:sldId id="385" r:id="rId15"/>
    <p:sldId id="348" r:id="rId16"/>
    <p:sldId id="375" r:id="rId17"/>
    <p:sldId id="373" r:id="rId18"/>
    <p:sldId id="386" r:id="rId19"/>
    <p:sldId id="349" r:id="rId20"/>
    <p:sldId id="387" r:id="rId21"/>
    <p:sldId id="389" r:id="rId22"/>
    <p:sldId id="351" r:id="rId23"/>
    <p:sldId id="388" r:id="rId24"/>
    <p:sldId id="353" r:id="rId25"/>
    <p:sldId id="352" r:id="rId26"/>
    <p:sldId id="392" r:id="rId27"/>
    <p:sldId id="355" r:id="rId28"/>
    <p:sldId id="356" r:id="rId29"/>
    <p:sldId id="390" r:id="rId30"/>
    <p:sldId id="357" r:id="rId31"/>
    <p:sldId id="381" r:id="rId32"/>
    <p:sldId id="358" r:id="rId33"/>
    <p:sldId id="366" r:id="rId34"/>
    <p:sldId id="360" r:id="rId35"/>
    <p:sldId id="391" r:id="rId36"/>
    <p:sldId id="364" r:id="rId37"/>
    <p:sldId id="403" r:id="rId38"/>
    <p:sldId id="376" r:id="rId39"/>
    <p:sldId id="393" r:id="rId40"/>
    <p:sldId id="362" r:id="rId41"/>
    <p:sldId id="363" r:id="rId42"/>
    <p:sldId id="365" r:id="rId43"/>
    <p:sldId id="377" r:id="rId44"/>
    <p:sldId id="354" r:id="rId45"/>
    <p:sldId id="394" r:id="rId46"/>
    <p:sldId id="367" r:id="rId47"/>
    <p:sldId id="368" r:id="rId48"/>
    <p:sldId id="398" r:id="rId49"/>
    <p:sldId id="404" r:id="rId50"/>
    <p:sldId id="299" r:id="rId51"/>
    <p:sldId id="370" r:id="rId52"/>
    <p:sldId id="406" r:id="rId53"/>
    <p:sldId id="379" r:id="rId54"/>
    <p:sldId id="369" r:id="rId55"/>
    <p:sldId id="371" r:id="rId56"/>
    <p:sldId id="372"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e Section" id="{5B9026F7-BE49-485B-B646-93B05D0C98AC}">
          <p14:sldIdLst>
            <p14:sldId id="318"/>
            <p14:sldId id="317"/>
            <p14:sldId id="267"/>
            <p14:sldId id="343"/>
            <p14:sldId id="345"/>
            <p14:sldId id="405"/>
            <p14:sldId id="397"/>
            <p14:sldId id="400"/>
            <p14:sldId id="402"/>
            <p14:sldId id="346"/>
            <p14:sldId id="383"/>
            <p14:sldId id="347"/>
            <p14:sldId id="374"/>
            <p14:sldId id="385"/>
            <p14:sldId id="348"/>
            <p14:sldId id="375"/>
            <p14:sldId id="373"/>
            <p14:sldId id="386"/>
            <p14:sldId id="349"/>
            <p14:sldId id="387"/>
            <p14:sldId id="389"/>
            <p14:sldId id="351"/>
            <p14:sldId id="388"/>
            <p14:sldId id="353"/>
            <p14:sldId id="352"/>
            <p14:sldId id="392"/>
            <p14:sldId id="355"/>
            <p14:sldId id="356"/>
            <p14:sldId id="390"/>
            <p14:sldId id="357"/>
            <p14:sldId id="381"/>
            <p14:sldId id="358"/>
            <p14:sldId id="366"/>
            <p14:sldId id="360"/>
            <p14:sldId id="391"/>
            <p14:sldId id="364"/>
            <p14:sldId id="403"/>
            <p14:sldId id="376"/>
            <p14:sldId id="393"/>
            <p14:sldId id="362"/>
            <p14:sldId id="363"/>
            <p14:sldId id="365"/>
            <p14:sldId id="377"/>
            <p14:sldId id="354"/>
            <p14:sldId id="394"/>
            <p14:sldId id="367"/>
            <p14:sldId id="368"/>
            <p14:sldId id="398"/>
            <p14:sldId id="404"/>
            <p14:sldId id="299"/>
            <p14:sldId id="370"/>
            <p14:sldId id="406"/>
            <p14:sldId id="379"/>
            <p14:sldId id="369"/>
            <p14:sldId id="371"/>
            <p14:sldId id="372"/>
          </p14:sldIdLst>
        </p14:section>
      </p14:sectionLst>
    </p:ext>
    <p:ext uri="{EFAFB233-063F-42B5-8137-9DF3F51BA10A}">
      <p15:sldGuideLst xmlns:p15="http://schemas.microsoft.com/office/powerpoint/2012/main">
        <p15:guide id="1" orient="horz" pos="2614"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36F71E-AC9F-D8B2-A5F3-8A7995B21345}" name="Ioana Diac" initials="" userId="S::idiac@thinksinsight.com::0b021179-2417-48a4-80d9-ac6dc7d63dde" providerId="AD"/>
  <p188:author id="{A3A3CF5C-9F7B-A43F-2D8B-C363BB702AFA}" name="Elsie Lauchlan" initials="EL" userId="169.britainthinkseu.egnyte.com_tp_egnyte_plus" providerId="Windows Live"/>
  <p188:author id="{B286C561-3C8C-AD9B-003C-DE7A33C076FE}" name="Emily Melling" initials="" userId="S::emelling@thinksinsight.com::9e16ad16-3b36-40c6-b706-3ad49e4d943d" providerId="AD"/>
  <p188:author id="{A290428D-B29A-1FBD-3C78-F080AEE28DBE}" name="Emily Melling" initials="EM" userId="206.britainthinkseu.egnyte.com_tp_egnyte_plus" providerId="Windows Live"/>
  <p188:author id="{4A04209B-83D4-FD85-E9ED-C6A0F68F38DB}" name="Lucy Keartland" initials="LK" userId="235.britainthinkseu.egnyte.com_tp_egnyte_plus" providerId="Windows Live"/>
  <p188:author id="{A54923A0-F603-6A04-98C3-31C8D7638637}" name="Ioana Diac" initials="ID" userId="156.britainthinkseu.egnyte.com_tp_egnyte_plus"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9BD5FA"/>
    <a:srgbClr val="03567C"/>
    <a:srgbClr val="DCF9F3"/>
    <a:srgbClr val="CDEAFE"/>
    <a:srgbClr val="E1D3EB"/>
    <a:srgbClr val="7030A0"/>
    <a:srgbClr val="CDEAFD"/>
    <a:srgbClr val="69BFF8"/>
    <a:srgbClr val="000000"/>
    <a:srgbClr val="DCCD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F16613-C2BD-A647-BB3F-12B38A724F54}" v="1306" dt="2024-08-06T09:57:06.7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0"/>
    <p:restoredTop sz="94557"/>
  </p:normalViewPr>
  <p:slideViewPr>
    <p:cSldViewPr snapToGrid="0">
      <p:cViewPr varScale="1">
        <p:scale>
          <a:sx n="100" d="100"/>
          <a:sy n="100" d="100"/>
        </p:scale>
        <p:origin x="1040" y="176"/>
      </p:cViewPr>
      <p:guideLst>
        <p:guide orient="horz" pos="261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Keartland" userId="235.britainthinkseu.egnyte.com_tp_egnyte_plus" providerId="OAuth2" clId="{6DFF5690-AE13-3B45-BE58-B66D76454F40}"/>
    <pc:docChg chg="undo custSel addSld delSld modSld sldOrd modSection">
      <pc:chgData name="Lucy Keartland" userId="235.britainthinkseu.egnyte.com_tp_egnyte_plus" providerId="OAuth2" clId="{6DFF5690-AE13-3B45-BE58-B66D76454F40}" dt="2024-07-11T08:44:39.751" v="1372"/>
      <pc:docMkLst>
        <pc:docMk/>
      </pc:docMkLst>
      <pc:sldChg chg="del">
        <pc:chgData name="Lucy Keartland" userId="235.britainthinkseu.egnyte.com_tp_egnyte_plus" providerId="OAuth2" clId="{6DFF5690-AE13-3B45-BE58-B66D76454F40}" dt="2024-07-09T10:15:39.542" v="2" actId="2696"/>
        <pc:sldMkLst>
          <pc:docMk/>
          <pc:sldMk cId="2945845829" sldId="257"/>
        </pc:sldMkLst>
      </pc:sldChg>
      <pc:sldChg chg="del">
        <pc:chgData name="Lucy Keartland" userId="235.britainthinkseu.egnyte.com_tp_egnyte_plus" providerId="OAuth2" clId="{6DFF5690-AE13-3B45-BE58-B66D76454F40}" dt="2024-07-09T10:16:02.595" v="45" actId="2696"/>
        <pc:sldMkLst>
          <pc:docMk/>
          <pc:sldMk cId="182736143" sldId="260"/>
        </pc:sldMkLst>
      </pc:sldChg>
      <pc:sldChg chg="del">
        <pc:chgData name="Lucy Keartland" userId="235.britainthinkseu.egnyte.com_tp_egnyte_plus" providerId="OAuth2" clId="{6DFF5690-AE13-3B45-BE58-B66D76454F40}" dt="2024-07-09T10:25:08.085" v="161" actId="2696"/>
        <pc:sldMkLst>
          <pc:docMk/>
          <pc:sldMk cId="3966717043" sldId="265"/>
        </pc:sldMkLst>
      </pc:sldChg>
      <pc:sldChg chg="modSp mod ord setBg">
        <pc:chgData name="Lucy Keartland" userId="235.britainthinkseu.egnyte.com_tp_egnyte_plus" providerId="OAuth2" clId="{6DFF5690-AE13-3B45-BE58-B66D76454F40}" dt="2024-07-09T10:26:09.588" v="210"/>
        <pc:sldMkLst>
          <pc:docMk/>
          <pc:sldMk cId="2125773406" sldId="267"/>
        </pc:sldMkLst>
        <pc:spChg chg="mod">
          <ac:chgData name="Lucy Keartland" userId="235.britainthinkseu.egnyte.com_tp_egnyte_plus" providerId="OAuth2" clId="{6DFF5690-AE13-3B45-BE58-B66D76454F40}" dt="2024-07-09T10:25:13.851" v="187" actId="20577"/>
          <ac:spMkLst>
            <pc:docMk/>
            <pc:sldMk cId="2125773406" sldId="267"/>
            <ac:spMk id="4" creationId="{8AF501CA-C713-1AE5-CB55-C72E1685EDB2}"/>
          </ac:spMkLst>
        </pc:spChg>
      </pc:sldChg>
      <pc:sldChg chg="del">
        <pc:chgData name="Lucy Keartland" userId="235.britainthinkseu.egnyte.com_tp_egnyte_plus" providerId="OAuth2" clId="{6DFF5690-AE13-3B45-BE58-B66D76454F40}" dt="2024-07-09T10:16:08.896" v="46" actId="2696"/>
        <pc:sldMkLst>
          <pc:docMk/>
          <pc:sldMk cId="90053246" sldId="270"/>
        </pc:sldMkLst>
      </pc:sldChg>
      <pc:sldChg chg="del">
        <pc:chgData name="Lucy Keartland" userId="235.britainthinkseu.egnyte.com_tp_egnyte_plus" providerId="OAuth2" clId="{6DFF5690-AE13-3B45-BE58-B66D76454F40}" dt="2024-07-09T10:16:09.321" v="47" actId="2696"/>
        <pc:sldMkLst>
          <pc:docMk/>
          <pc:sldMk cId="2560411998" sldId="271"/>
        </pc:sldMkLst>
      </pc:sldChg>
      <pc:sldChg chg="del">
        <pc:chgData name="Lucy Keartland" userId="235.britainthinkseu.egnyte.com_tp_egnyte_plus" providerId="OAuth2" clId="{6DFF5690-AE13-3B45-BE58-B66D76454F40}" dt="2024-07-11T07:17:28.934" v="1312" actId="2696"/>
        <pc:sldMkLst>
          <pc:docMk/>
          <pc:sldMk cId="3012958783" sldId="274"/>
        </pc:sldMkLst>
      </pc:sldChg>
      <pc:sldChg chg="del">
        <pc:chgData name="Lucy Keartland" userId="235.britainthinkseu.egnyte.com_tp_egnyte_plus" providerId="OAuth2" clId="{6DFF5690-AE13-3B45-BE58-B66D76454F40}" dt="2024-07-11T07:17:29.262" v="1313" actId="2696"/>
        <pc:sldMkLst>
          <pc:docMk/>
          <pc:sldMk cId="4218183079" sldId="275"/>
        </pc:sldMkLst>
      </pc:sldChg>
      <pc:sldChg chg="del">
        <pc:chgData name="Lucy Keartland" userId="235.britainthinkseu.egnyte.com_tp_egnyte_plus" providerId="OAuth2" clId="{6DFF5690-AE13-3B45-BE58-B66D76454F40}" dt="2024-07-09T10:16:11.505" v="48" actId="2696"/>
        <pc:sldMkLst>
          <pc:docMk/>
          <pc:sldMk cId="932450472" sldId="277"/>
        </pc:sldMkLst>
      </pc:sldChg>
      <pc:sldChg chg="del">
        <pc:chgData name="Lucy Keartland" userId="235.britainthinkseu.egnyte.com_tp_egnyte_plus" providerId="OAuth2" clId="{6DFF5690-AE13-3B45-BE58-B66D76454F40}" dt="2024-07-11T07:17:30.069" v="1314" actId="2696"/>
        <pc:sldMkLst>
          <pc:docMk/>
          <pc:sldMk cId="3609766775" sldId="284"/>
        </pc:sldMkLst>
      </pc:sldChg>
      <pc:sldChg chg="del">
        <pc:chgData name="Lucy Keartland" userId="235.britainthinkseu.egnyte.com_tp_egnyte_plus" providerId="OAuth2" clId="{6DFF5690-AE13-3B45-BE58-B66D76454F40}" dt="2024-07-09T10:16:14.090" v="49" actId="2696"/>
        <pc:sldMkLst>
          <pc:docMk/>
          <pc:sldMk cId="4222728782" sldId="295"/>
        </pc:sldMkLst>
      </pc:sldChg>
      <pc:sldChg chg="del">
        <pc:chgData name="Lucy Keartland" userId="235.britainthinkseu.egnyte.com_tp_egnyte_plus" providerId="OAuth2" clId="{6DFF5690-AE13-3B45-BE58-B66D76454F40}" dt="2024-07-09T10:16:14.877" v="50" actId="2696"/>
        <pc:sldMkLst>
          <pc:docMk/>
          <pc:sldMk cId="593055174" sldId="297"/>
        </pc:sldMkLst>
      </pc:sldChg>
      <pc:sldChg chg="modSp mod addCm">
        <pc:chgData name="Lucy Keartland" userId="235.britainthinkseu.egnyte.com_tp_egnyte_plus" providerId="OAuth2" clId="{6DFF5690-AE13-3B45-BE58-B66D76454F40}" dt="2024-07-11T07:17:41.059" v="1317"/>
        <pc:sldMkLst>
          <pc:docMk/>
          <pc:sldMk cId="3606061246" sldId="299"/>
        </pc:sldMkLst>
        <pc:spChg chg="mod">
          <ac:chgData name="Lucy Keartland" userId="235.britainthinkseu.egnyte.com_tp_egnyte_plus" providerId="OAuth2" clId="{6DFF5690-AE13-3B45-BE58-B66D76454F40}" dt="2024-07-09T10:16:18.218" v="60" actId="20577"/>
          <ac:spMkLst>
            <pc:docMk/>
            <pc:sldMk cId="3606061246" sldId="299"/>
            <ac:spMk id="3" creationId="{994337F7-4C74-13D0-7CB9-A2BC907D7B87}"/>
          </ac:spMkLst>
        </pc:spChg>
        <pc:spChg chg="mod">
          <ac:chgData name="Lucy Keartland" userId="235.britainthinkseu.egnyte.com_tp_egnyte_plus" providerId="OAuth2" clId="{6DFF5690-AE13-3B45-BE58-B66D76454F40}" dt="2024-07-11T07:17:35.528" v="1316" actId="13926"/>
          <ac:spMkLst>
            <pc:docMk/>
            <pc:sldMk cId="3606061246" sldId="299"/>
            <ac:spMk id="7" creationId="{2BF619BF-6E2B-EF76-308C-5943FE6A132A}"/>
          </ac:spMkLst>
        </pc:spChg>
        <pc:extLst>
          <p:ext xmlns:p="http://schemas.openxmlformats.org/presentationml/2006/main" uri="{D6D511B9-2390-475A-947B-AFAB55BFBCF1}">
            <pc226:cmChg xmlns:pc226="http://schemas.microsoft.com/office/powerpoint/2022/06/main/command" chg="add">
              <pc226:chgData name="Lucy Keartland" userId="235.britainthinkseu.egnyte.com_tp_egnyte_plus" providerId="OAuth2" clId="{6DFF5690-AE13-3B45-BE58-B66D76454F40}" dt="2024-07-11T07:17:41.059" v="1317"/>
              <pc2:cmMkLst xmlns:pc2="http://schemas.microsoft.com/office/powerpoint/2019/9/main/command">
                <pc:docMk/>
                <pc:sldMk cId="3606061246" sldId="299"/>
                <pc2:cmMk id="{781C1DE2-0B36-B042-92C9-AE4FA513F9C4}"/>
              </pc2:cmMkLst>
            </pc226:cmChg>
          </p:ext>
        </pc:extLst>
      </pc:sldChg>
      <pc:sldChg chg="del">
        <pc:chgData name="Lucy Keartland" userId="235.britainthinkseu.egnyte.com_tp_egnyte_plus" providerId="OAuth2" clId="{6DFF5690-AE13-3B45-BE58-B66D76454F40}" dt="2024-07-09T10:15:28.548" v="0" actId="2696"/>
        <pc:sldMkLst>
          <pc:docMk/>
          <pc:sldMk cId="3832850557" sldId="316"/>
        </pc:sldMkLst>
      </pc:sldChg>
      <pc:sldChg chg="modSp mod ord">
        <pc:chgData name="Lucy Keartland" userId="235.britainthinkseu.egnyte.com_tp_egnyte_plus" providerId="OAuth2" clId="{6DFF5690-AE13-3B45-BE58-B66D76454F40}" dt="2024-07-09T10:25:16.939" v="189"/>
        <pc:sldMkLst>
          <pc:docMk/>
          <pc:sldMk cId="1103814761" sldId="317"/>
        </pc:sldMkLst>
        <pc:graphicFrameChg chg="mod modGraphic">
          <ac:chgData name="Lucy Keartland" userId="235.britainthinkseu.egnyte.com_tp_egnyte_plus" providerId="OAuth2" clId="{6DFF5690-AE13-3B45-BE58-B66D76454F40}" dt="2024-07-09T10:25:16.939" v="189"/>
          <ac:graphicFrameMkLst>
            <pc:docMk/>
            <pc:sldMk cId="1103814761" sldId="317"/>
            <ac:graphicFrameMk id="6" creationId="{6A5A7F65-D969-316D-D435-04A63B233AC6}"/>
          </ac:graphicFrameMkLst>
        </pc:graphicFrameChg>
      </pc:sldChg>
      <pc:sldChg chg="modSp new mod addCm modCm">
        <pc:chgData name="Lucy Keartland" userId="235.britainthinkseu.egnyte.com_tp_egnyte_plus" providerId="OAuth2" clId="{6DFF5690-AE13-3B45-BE58-B66D76454F40}" dt="2024-07-11T08:44:39.751" v="1372"/>
        <pc:sldMkLst>
          <pc:docMk/>
          <pc:sldMk cId="2207422245" sldId="318"/>
        </pc:sldMkLst>
        <pc:spChg chg="mod">
          <ac:chgData name="Lucy Keartland" userId="235.britainthinkseu.egnyte.com_tp_egnyte_plus" providerId="OAuth2" clId="{6DFF5690-AE13-3B45-BE58-B66D76454F40}" dt="2024-07-09T10:15:47.845" v="35" actId="20577"/>
          <ac:spMkLst>
            <pc:docMk/>
            <pc:sldMk cId="2207422245" sldId="318"/>
            <ac:spMk id="2" creationId="{4F5E80E1-17D3-9CB5-BD61-57BCCCC3EF89}"/>
          </ac:spMkLst>
        </pc:spChg>
        <pc:spChg chg="mod">
          <ac:chgData name="Lucy Keartland" userId="235.britainthinkseu.egnyte.com_tp_egnyte_plus" providerId="OAuth2" clId="{6DFF5690-AE13-3B45-BE58-B66D76454F40}" dt="2024-07-09T10:15:52.756" v="44" actId="20577"/>
          <ac:spMkLst>
            <pc:docMk/>
            <pc:sldMk cId="2207422245" sldId="318"/>
            <ac:spMk id="3" creationId="{C52A36E4-6848-5B10-99A0-2E5C2CC6BD47}"/>
          </ac:spMkLst>
        </pc:spChg>
        <pc:extLst>
          <p:ext xmlns:p="http://schemas.openxmlformats.org/presentationml/2006/main" uri="{D6D511B9-2390-475A-947B-AFAB55BFBCF1}">
            <pc226:cmChg xmlns:pc226="http://schemas.microsoft.com/office/powerpoint/2022/06/main/command" chg="add mod">
              <pc226:chgData name="Lucy Keartland" userId="235.britainthinkseu.egnyte.com_tp_egnyte_plus" providerId="OAuth2" clId="{6DFF5690-AE13-3B45-BE58-B66D76454F40}" dt="2024-07-11T08:44:39.751" v="1372"/>
              <pc2:cmMkLst xmlns:pc2="http://schemas.microsoft.com/office/powerpoint/2019/9/main/command">
                <pc:docMk/>
                <pc:sldMk cId="2207422245" sldId="318"/>
                <pc2:cmMk id="{A4876092-ABB1-CD4C-A82B-88F28734360D}"/>
              </pc2:cmMkLst>
              <pc226:cmRplyChg chg="add mod">
                <pc226:chgData name="Lucy Keartland" userId="235.britainthinkseu.egnyte.com_tp_egnyte_plus" providerId="OAuth2" clId="{6DFF5690-AE13-3B45-BE58-B66D76454F40}" dt="2024-07-11T08:44:39.751" v="1372"/>
                <pc2:cmRplyMkLst xmlns:pc2="http://schemas.microsoft.com/office/powerpoint/2019/9/main/command">
                  <pc:docMk/>
                  <pc:sldMk cId="2207422245" sldId="318"/>
                  <pc2:cmMk id="{A4876092-ABB1-CD4C-A82B-88F28734360D}"/>
                  <pc2:cmRplyMk id="{73304FC6-81E6-7F40-834C-842D33F8D6F6}"/>
                </pc2:cmRplyMkLst>
              </pc226:cmRplyChg>
            </pc226:cmChg>
          </p:ext>
        </pc:extLst>
      </pc:sldChg>
      <pc:sldChg chg="modSp add mod">
        <pc:chgData name="Lucy Keartland" userId="235.britainthinkseu.egnyte.com_tp_egnyte_plus" providerId="OAuth2" clId="{6DFF5690-AE13-3B45-BE58-B66D76454F40}" dt="2024-07-09T10:26:00.404" v="209" actId="207"/>
        <pc:sldMkLst>
          <pc:docMk/>
          <pc:sldMk cId="3119530495" sldId="343"/>
        </pc:sldMkLst>
        <pc:spChg chg="mod">
          <ac:chgData name="Lucy Keartland" userId="235.britainthinkseu.egnyte.com_tp_egnyte_plus" providerId="OAuth2" clId="{6DFF5690-AE13-3B45-BE58-B66D76454F40}" dt="2024-07-09T10:26:00.404" v="209" actId="207"/>
          <ac:spMkLst>
            <pc:docMk/>
            <pc:sldMk cId="3119530495" sldId="343"/>
            <ac:spMk id="3" creationId="{60D42CF9-A214-B488-7459-4AC846410C8F}"/>
          </ac:spMkLst>
        </pc:spChg>
        <pc:spChg chg="mod">
          <ac:chgData name="Lucy Keartland" userId="235.britainthinkseu.egnyte.com_tp_egnyte_plus" providerId="OAuth2" clId="{6DFF5690-AE13-3B45-BE58-B66D76454F40}" dt="2024-07-09T10:26:00.404" v="209" actId="207"/>
          <ac:spMkLst>
            <pc:docMk/>
            <pc:sldMk cId="3119530495" sldId="343"/>
            <ac:spMk id="4" creationId="{D246353A-0827-E0C8-BCC4-21F31F1DEFD4}"/>
          </ac:spMkLst>
        </pc:spChg>
      </pc:sldChg>
      <pc:sldChg chg="delSp modSp add mod">
        <pc:chgData name="Lucy Keartland" userId="235.britainthinkseu.egnyte.com_tp_egnyte_plus" providerId="OAuth2" clId="{6DFF5690-AE13-3B45-BE58-B66D76454F40}" dt="2024-07-09T10:26:52.915" v="219" actId="478"/>
        <pc:sldMkLst>
          <pc:docMk/>
          <pc:sldMk cId="156103442" sldId="344"/>
        </pc:sldMkLst>
        <pc:spChg chg="del mod">
          <ac:chgData name="Lucy Keartland" userId="235.britainthinkseu.egnyte.com_tp_egnyte_plus" providerId="OAuth2" clId="{6DFF5690-AE13-3B45-BE58-B66D76454F40}" dt="2024-07-09T10:26:50.496" v="218" actId="478"/>
          <ac:spMkLst>
            <pc:docMk/>
            <pc:sldMk cId="156103442" sldId="344"/>
            <ac:spMk id="4" creationId="{420DC397-77CC-0830-DE35-723AB9928248}"/>
          </ac:spMkLst>
        </pc:spChg>
        <pc:spChg chg="del mod">
          <ac:chgData name="Lucy Keartland" userId="235.britainthinkseu.egnyte.com_tp_egnyte_plus" providerId="OAuth2" clId="{6DFF5690-AE13-3B45-BE58-B66D76454F40}" dt="2024-07-09T10:26:50.496" v="218" actId="478"/>
          <ac:spMkLst>
            <pc:docMk/>
            <pc:sldMk cId="156103442" sldId="344"/>
            <ac:spMk id="7" creationId="{2A8FE91B-ACDC-82A3-8593-9CAFE49F939A}"/>
          </ac:spMkLst>
        </pc:spChg>
        <pc:spChg chg="del mod">
          <ac:chgData name="Lucy Keartland" userId="235.britainthinkseu.egnyte.com_tp_egnyte_plus" providerId="OAuth2" clId="{6DFF5690-AE13-3B45-BE58-B66D76454F40}" dt="2024-07-09T10:26:50.496" v="218" actId="478"/>
          <ac:spMkLst>
            <pc:docMk/>
            <pc:sldMk cId="156103442" sldId="344"/>
            <ac:spMk id="8" creationId="{B6041E9B-0B9E-B6C9-E15A-B6C87B46B8BD}"/>
          </ac:spMkLst>
        </pc:spChg>
        <pc:spChg chg="del mod">
          <ac:chgData name="Lucy Keartland" userId="235.britainthinkseu.egnyte.com_tp_egnyte_plus" providerId="OAuth2" clId="{6DFF5690-AE13-3B45-BE58-B66D76454F40}" dt="2024-07-09T10:26:50.496" v="218" actId="478"/>
          <ac:spMkLst>
            <pc:docMk/>
            <pc:sldMk cId="156103442" sldId="344"/>
            <ac:spMk id="9" creationId="{E9E7CF59-FCAA-BC97-AFDA-CFDA35308741}"/>
          </ac:spMkLst>
        </pc:spChg>
        <pc:spChg chg="del mod">
          <ac:chgData name="Lucy Keartland" userId="235.britainthinkseu.egnyte.com_tp_egnyte_plus" providerId="OAuth2" clId="{6DFF5690-AE13-3B45-BE58-B66D76454F40}" dt="2024-07-09T10:26:50.496" v="218" actId="478"/>
          <ac:spMkLst>
            <pc:docMk/>
            <pc:sldMk cId="156103442" sldId="344"/>
            <ac:spMk id="10" creationId="{4A7A5518-CA75-AA9F-9B6A-8BE361D6DA40}"/>
          </ac:spMkLst>
        </pc:spChg>
        <pc:spChg chg="del mod">
          <ac:chgData name="Lucy Keartland" userId="235.britainthinkseu.egnyte.com_tp_egnyte_plus" providerId="OAuth2" clId="{6DFF5690-AE13-3B45-BE58-B66D76454F40}" dt="2024-07-09T10:26:50.496" v="218" actId="478"/>
          <ac:spMkLst>
            <pc:docMk/>
            <pc:sldMk cId="156103442" sldId="344"/>
            <ac:spMk id="11" creationId="{9345EAE8-A091-B43F-A752-2EB495D49E1E}"/>
          </ac:spMkLst>
        </pc:spChg>
        <pc:spChg chg="del mod">
          <ac:chgData name="Lucy Keartland" userId="235.britainthinkseu.egnyte.com_tp_egnyte_plus" providerId="OAuth2" clId="{6DFF5690-AE13-3B45-BE58-B66D76454F40}" dt="2024-07-09T10:26:52.915" v="219" actId="478"/>
          <ac:spMkLst>
            <pc:docMk/>
            <pc:sldMk cId="156103442" sldId="344"/>
            <ac:spMk id="12" creationId="{88C3F099-0C8D-B0B2-7E23-357CF82EF573}"/>
          </ac:spMkLst>
        </pc:spChg>
        <pc:spChg chg="del mod">
          <ac:chgData name="Lucy Keartland" userId="235.britainthinkseu.egnyte.com_tp_egnyte_plus" providerId="OAuth2" clId="{6DFF5690-AE13-3B45-BE58-B66D76454F40}" dt="2024-07-09T10:26:52.915" v="219" actId="478"/>
          <ac:spMkLst>
            <pc:docMk/>
            <pc:sldMk cId="156103442" sldId="344"/>
            <ac:spMk id="13" creationId="{64857AB7-96FA-5FFB-9C01-57E985149440}"/>
          </ac:spMkLst>
        </pc:spChg>
        <pc:spChg chg="del mod">
          <ac:chgData name="Lucy Keartland" userId="235.britainthinkseu.egnyte.com_tp_egnyte_plus" providerId="OAuth2" clId="{6DFF5690-AE13-3B45-BE58-B66D76454F40}" dt="2024-07-09T10:26:50.496" v="218" actId="478"/>
          <ac:spMkLst>
            <pc:docMk/>
            <pc:sldMk cId="156103442" sldId="344"/>
            <ac:spMk id="14" creationId="{4421EBFC-F67A-4D97-CA61-84FFF6D0E520}"/>
          </ac:spMkLst>
        </pc:spChg>
        <pc:spChg chg="del mod">
          <ac:chgData name="Lucy Keartland" userId="235.britainthinkseu.egnyte.com_tp_egnyte_plus" providerId="OAuth2" clId="{6DFF5690-AE13-3B45-BE58-B66D76454F40}" dt="2024-07-09T10:26:50.496" v="218" actId="478"/>
          <ac:spMkLst>
            <pc:docMk/>
            <pc:sldMk cId="156103442" sldId="344"/>
            <ac:spMk id="15" creationId="{054EB304-059F-3514-84E8-5968C67E38F2}"/>
          </ac:spMkLst>
        </pc:spChg>
        <pc:spChg chg="del mod">
          <ac:chgData name="Lucy Keartland" userId="235.britainthinkseu.egnyte.com_tp_egnyte_plus" providerId="OAuth2" clId="{6DFF5690-AE13-3B45-BE58-B66D76454F40}" dt="2024-07-09T10:26:50.496" v="218" actId="478"/>
          <ac:spMkLst>
            <pc:docMk/>
            <pc:sldMk cId="156103442" sldId="344"/>
            <ac:spMk id="16" creationId="{335B8957-8CA4-236E-416F-3C7DA037AA1A}"/>
          </ac:spMkLst>
        </pc:spChg>
        <pc:spChg chg="del mod">
          <ac:chgData name="Lucy Keartland" userId="235.britainthinkseu.egnyte.com_tp_egnyte_plus" providerId="OAuth2" clId="{6DFF5690-AE13-3B45-BE58-B66D76454F40}" dt="2024-07-09T10:26:50.496" v="218" actId="478"/>
          <ac:spMkLst>
            <pc:docMk/>
            <pc:sldMk cId="156103442" sldId="344"/>
            <ac:spMk id="17" creationId="{AB3FDBAF-E932-DE4A-C995-DFD2089FB7BB}"/>
          </ac:spMkLst>
        </pc:spChg>
        <pc:spChg chg="del mod">
          <ac:chgData name="Lucy Keartland" userId="235.britainthinkseu.egnyte.com_tp_egnyte_plus" providerId="OAuth2" clId="{6DFF5690-AE13-3B45-BE58-B66D76454F40}" dt="2024-07-09T10:26:50.496" v="218" actId="478"/>
          <ac:spMkLst>
            <pc:docMk/>
            <pc:sldMk cId="156103442" sldId="344"/>
            <ac:spMk id="18" creationId="{5B637CC9-B477-229A-3372-14CD95F7FC2A}"/>
          </ac:spMkLst>
        </pc:spChg>
      </pc:sldChg>
      <pc:sldChg chg="addSp delSp modSp add mod">
        <pc:chgData name="Lucy Keartland" userId="235.britainthinkseu.egnyte.com_tp_egnyte_plus" providerId="OAuth2" clId="{6DFF5690-AE13-3B45-BE58-B66D76454F40}" dt="2024-07-09T10:28:36.190" v="311" actId="207"/>
        <pc:sldMkLst>
          <pc:docMk/>
          <pc:sldMk cId="3999472802" sldId="345"/>
        </pc:sldMkLst>
        <pc:spChg chg="mod">
          <ac:chgData name="Lucy Keartland" userId="235.britainthinkseu.egnyte.com_tp_egnyte_plus" providerId="OAuth2" clId="{6DFF5690-AE13-3B45-BE58-B66D76454F40}" dt="2024-07-09T10:27:08.079" v="239" actId="5793"/>
          <ac:spMkLst>
            <pc:docMk/>
            <pc:sldMk cId="3999472802" sldId="345"/>
            <ac:spMk id="2" creationId="{94C1D2A2-AF37-ECAA-842C-965B8CD52D66}"/>
          </ac:spMkLst>
        </pc:spChg>
        <pc:spChg chg="add mod">
          <ac:chgData name="Lucy Keartland" userId="235.britainthinkseu.egnyte.com_tp_egnyte_plus" providerId="OAuth2" clId="{6DFF5690-AE13-3B45-BE58-B66D76454F40}" dt="2024-07-09T10:28:28.587" v="309" actId="207"/>
          <ac:spMkLst>
            <pc:docMk/>
            <pc:sldMk cId="3999472802" sldId="345"/>
            <ac:spMk id="4" creationId="{10B1AE4A-E10F-CA06-4A59-8E743216E421}"/>
          </ac:spMkLst>
        </pc:spChg>
        <pc:spChg chg="add mod">
          <ac:chgData name="Lucy Keartland" userId="235.britainthinkseu.egnyte.com_tp_egnyte_plus" providerId="OAuth2" clId="{6DFF5690-AE13-3B45-BE58-B66D76454F40}" dt="2024-07-09T10:27:49.244" v="299" actId="20577"/>
          <ac:spMkLst>
            <pc:docMk/>
            <pc:sldMk cId="3999472802" sldId="345"/>
            <ac:spMk id="9" creationId="{3D766790-9D4F-511B-F9F8-EB52FF86EB8B}"/>
          </ac:spMkLst>
        </pc:spChg>
        <pc:spChg chg="add del mod">
          <ac:chgData name="Lucy Keartland" userId="235.britainthinkseu.egnyte.com_tp_egnyte_plus" providerId="OAuth2" clId="{6DFF5690-AE13-3B45-BE58-B66D76454F40}" dt="2024-07-09T10:28:29.486" v="310" actId="478"/>
          <ac:spMkLst>
            <pc:docMk/>
            <pc:sldMk cId="3999472802" sldId="345"/>
            <ac:spMk id="10" creationId="{CA366162-4CA2-699C-FE4A-2DCA086E9136}"/>
          </ac:spMkLst>
        </pc:spChg>
        <pc:graphicFrameChg chg="add mod modGraphic">
          <ac:chgData name="Lucy Keartland" userId="235.britainthinkseu.egnyte.com_tp_egnyte_plus" providerId="OAuth2" clId="{6DFF5690-AE13-3B45-BE58-B66D76454F40}" dt="2024-07-09T10:28:36.190" v="311" actId="207"/>
          <ac:graphicFrameMkLst>
            <pc:docMk/>
            <pc:sldMk cId="3999472802" sldId="345"/>
            <ac:graphicFrameMk id="7" creationId="{303251AE-1D97-78F7-5035-0D2E1E64F778}"/>
          </ac:graphicFrameMkLst>
        </pc:graphicFrameChg>
      </pc:sldChg>
      <pc:sldChg chg="addSp delSp modSp add mod">
        <pc:chgData name="Lucy Keartland" userId="235.britainthinkseu.egnyte.com_tp_egnyte_plus" providerId="OAuth2" clId="{6DFF5690-AE13-3B45-BE58-B66D76454F40}" dt="2024-07-11T08:36:50.166" v="1337" actId="20577"/>
        <pc:sldMkLst>
          <pc:docMk/>
          <pc:sldMk cId="1684902193" sldId="346"/>
        </pc:sldMkLst>
        <pc:spChg chg="add mod">
          <ac:chgData name="Lucy Keartland" userId="235.britainthinkseu.egnyte.com_tp_egnyte_plus" providerId="OAuth2" clId="{6DFF5690-AE13-3B45-BE58-B66D76454F40}" dt="2024-07-09T10:36:41.629" v="326" actId="478"/>
          <ac:spMkLst>
            <pc:docMk/>
            <pc:sldMk cId="1684902193" sldId="346"/>
            <ac:spMk id="3" creationId="{F17FC489-4331-D092-6664-06E0189EA154}"/>
          </ac:spMkLst>
        </pc:spChg>
        <pc:spChg chg="mod">
          <ac:chgData name="Lucy Keartland" userId="235.britainthinkseu.egnyte.com_tp_egnyte_plus" providerId="OAuth2" clId="{6DFF5690-AE13-3B45-BE58-B66D76454F40}" dt="2024-07-11T08:36:50.166" v="1337" actId="20577"/>
          <ac:spMkLst>
            <pc:docMk/>
            <pc:sldMk cId="1684902193" sldId="346"/>
            <ac:spMk id="4" creationId="{8AF501CA-C713-1AE5-CB55-C72E1685EDB2}"/>
          </ac:spMkLst>
        </pc:spChg>
        <pc:spChg chg="del">
          <ac:chgData name="Lucy Keartland" userId="235.britainthinkseu.egnyte.com_tp_egnyte_plus" providerId="OAuth2" clId="{6DFF5690-AE13-3B45-BE58-B66D76454F40}" dt="2024-07-09T10:36:41.629" v="326" actId="478"/>
          <ac:spMkLst>
            <pc:docMk/>
            <pc:sldMk cId="1684902193" sldId="346"/>
            <ac:spMk id="5" creationId="{94D40772-D3D8-6772-1352-AAB362415B23}"/>
          </ac:spMkLst>
        </pc:spChg>
      </pc:sldChg>
      <pc:sldChg chg="add del setBg">
        <pc:chgData name="Lucy Keartland" userId="235.britainthinkseu.egnyte.com_tp_egnyte_plus" providerId="OAuth2" clId="{6DFF5690-AE13-3B45-BE58-B66D76454F40}" dt="2024-07-09T10:36:26.252" v="313"/>
        <pc:sldMkLst>
          <pc:docMk/>
          <pc:sldMk cId="3137639593" sldId="346"/>
        </pc:sldMkLst>
      </pc:sldChg>
      <pc:sldChg chg="addSp delSp modSp add mod">
        <pc:chgData name="Lucy Keartland" userId="235.britainthinkseu.egnyte.com_tp_egnyte_plus" providerId="OAuth2" clId="{6DFF5690-AE13-3B45-BE58-B66D76454F40}" dt="2024-07-11T08:28:59.862" v="1318" actId="478"/>
        <pc:sldMkLst>
          <pc:docMk/>
          <pc:sldMk cId="1252961401" sldId="347"/>
        </pc:sldMkLst>
        <pc:spChg chg="mod">
          <ac:chgData name="Lucy Keartland" userId="235.britainthinkseu.egnyte.com_tp_egnyte_plus" providerId="OAuth2" clId="{6DFF5690-AE13-3B45-BE58-B66D76454F40}" dt="2024-07-09T10:37:23.350" v="417" actId="20577"/>
          <ac:spMkLst>
            <pc:docMk/>
            <pc:sldMk cId="1252961401" sldId="347"/>
            <ac:spMk id="2" creationId="{94C1D2A2-AF37-ECAA-842C-965B8CD52D66}"/>
          </ac:spMkLst>
        </pc:spChg>
        <pc:spChg chg="add del mod">
          <ac:chgData name="Lucy Keartland" userId="235.britainthinkseu.egnyte.com_tp_egnyte_plus" providerId="OAuth2" clId="{6DFF5690-AE13-3B45-BE58-B66D76454F40}" dt="2024-07-11T08:28:59.862" v="1318" actId="478"/>
          <ac:spMkLst>
            <pc:docMk/>
            <pc:sldMk cId="1252961401" sldId="347"/>
            <ac:spMk id="4" creationId="{BF089B26-9E82-6276-4DA3-DF1FD5642B04}"/>
          </ac:spMkLst>
        </pc:spChg>
        <pc:spChg chg="add del mod">
          <ac:chgData name="Lucy Keartland" userId="235.britainthinkseu.egnyte.com_tp_egnyte_plus" providerId="OAuth2" clId="{6DFF5690-AE13-3B45-BE58-B66D76454F40}" dt="2024-07-11T08:28:59.862" v="1318" actId="478"/>
          <ac:spMkLst>
            <pc:docMk/>
            <pc:sldMk cId="1252961401" sldId="347"/>
            <ac:spMk id="8" creationId="{DD62C8D7-3AB8-DC6C-05B6-76608C6D7D76}"/>
          </ac:spMkLst>
        </pc:spChg>
        <pc:spChg chg="add del mod">
          <ac:chgData name="Lucy Keartland" userId="235.britainthinkseu.egnyte.com_tp_egnyte_plus" providerId="OAuth2" clId="{6DFF5690-AE13-3B45-BE58-B66D76454F40}" dt="2024-07-11T08:28:59.862" v="1318" actId="478"/>
          <ac:spMkLst>
            <pc:docMk/>
            <pc:sldMk cId="1252961401" sldId="347"/>
            <ac:spMk id="9" creationId="{5895698D-BFD4-7F87-0A72-1A92A99A0AFC}"/>
          </ac:spMkLst>
        </pc:spChg>
        <pc:spChg chg="add del mod">
          <ac:chgData name="Lucy Keartland" userId="235.britainthinkseu.egnyte.com_tp_egnyte_plus" providerId="OAuth2" clId="{6DFF5690-AE13-3B45-BE58-B66D76454F40}" dt="2024-07-11T08:28:59.862" v="1318" actId="478"/>
          <ac:spMkLst>
            <pc:docMk/>
            <pc:sldMk cId="1252961401" sldId="347"/>
            <ac:spMk id="10" creationId="{19924E03-0A02-1589-0F56-BDA4966C89D1}"/>
          </ac:spMkLst>
        </pc:spChg>
        <pc:spChg chg="add del mod">
          <ac:chgData name="Lucy Keartland" userId="235.britainthinkseu.egnyte.com_tp_egnyte_plus" providerId="OAuth2" clId="{6DFF5690-AE13-3B45-BE58-B66D76454F40}" dt="2024-07-11T08:28:59.862" v="1318" actId="478"/>
          <ac:spMkLst>
            <pc:docMk/>
            <pc:sldMk cId="1252961401" sldId="347"/>
            <ac:spMk id="11" creationId="{748C17C8-5E8C-5232-0823-5D2873D82FEB}"/>
          </ac:spMkLst>
        </pc:spChg>
        <pc:graphicFrameChg chg="add del mod modGraphic">
          <ac:chgData name="Lucy Keartland" userId="235.britainthinkseu.egnyte.com_tp_egnyte_plus" providerId="OAuth2" clId="{6DFF5690-AE13-3B45-BE58-B66D76454F40}" dt="2024-07-11T08:28:59.862" v="1318" actId="478"/>
          <ac:graphicFrameMkLst>
            <pc:docMk/>
            <pc:sldMk cId="1252961401" sldId="347"/>
            <ac:graphicFrameMk id="7" creationId="{1B1ACCA0-C65D-CCA4-7531-46F44740C971}"/>
          </ac:graphicFrameMkLst>
        </pc:graphicFrameChg>
        <pc:graphicFrameChg chg="add del mod">
          <ac:chgData name="Lucy Keartland" userId="235.britainthinkseu.egnyte.com_tp_egnyte_plus" providerId="OAuth2" clId="{6DFF5690-AE13-3B45-BE58-B66D76454F40}" dt="2024-07-11T08:28:59.862" v="1318" actId="478"/>
          <ac:graphicFrameMkLst>
            <pc:docMk/>
            <pc:sldMk cId="1252961401" sldId="347"/>
            <ac:graphicFrameMk id="12" creationId="{0BD9DCFF-3C2B-CBB2-9F43-DD437C888319}"/>
          </ac:graphicFrameMkLst>
        </pc:graphicFrameChg>
      </pc:sldChg>
      <pc:sldChg chg="modSp new mod">
        <pc:chgData name="Lucy Keartland" userId="235.britainthinkseu.egnyte.com_tp_egnyte_plus" providerId="OAuth2" clId="{6DFF5690-AE13-3B45-BE58-B66D76454F40}" dt="2024-07-09T10:37:43.739" v="457" actId="20577"/>
        <pc:sldMkLst>
          <pc:docMk/>
          <pc:sldMk cId="2195651992" sldId="348"/>
        </pc:sldMkLst>
        <pc:spChg chg="mod">
          <ac:chgData name="Lucy Keartland" userId="235.britainthinkseu.egnyte.com_tp_egnyte_plus" providerId="OAuth2" clId="{6DFF5690-AE13-3B45-BE58-B66D76454F40}" dt="2024-07-09T10:37:43.739" v="457" actId="20577"/>
          <ac:spMkLst>
            <pc:docMk/>
            <pc:sldMk cId="2195651992" sldId="348"/>
            <ac:spMk id="2" creationId="{9101F0E8-1916-C0F7-CCDF-FD4ED3E51DF7}"/>
          </ac:spMkLst>
        </pc:spChg>
      </pc:sldChg>
      <pc:sldChg chg="modSp add mod">
        <pc:chgData name="Lucy Keartland" userId="235.britainthinkseu.egnyte.com_tp_egnyte_plus" providerId="OAuth2" clId="{6DFF5690-AE13-3B45-BE58-B66D76454F40}" dt="2024-07-09T10:47:33.541" v="500" actId="20577"/>
        <pc:sldMkLst>
          <pc:docMk/>
          <pc:sldMk cId="1978053791" sldId="349"/>
        </pc:sldMkLst>
        <pc:spChg chg="mod">
          <ac:chgData name="Lucy Keartland" userId="235.britainthinkseu.egnyte.com_tp_egnyte_plus" providerId="OAuth2" clId="{6DFF5690-AE13-3B45-BE58-B66D76454F40}" dt="2024-07-09T10:47:33.541" v="500" actId="20577"/>
          <ac:spMkLst>
            <pc:docMk/>
            <pc:sldMk cId="1978053791" sldId="349"/>
            <ac:spMk id="4" creationId="{8AF501CA-C713-1AE5-CB55-C72E1685EDB2}"/>
          </ac:spMkLst>
        </pc:spChg>
      </pc:sldChg>
      <pc:sldChg chg="add del setBg">
        <pc:chgData name="Lucy Keartland" userId="235.britainthinkseu.egnyte.com_tp_egnyte_plus" providerId="OAuth2" clId="{6DFF5690-AE13-3B45-BE58-B66D76454F40}" dt="2024-07-09T10:47:17.195" v="459"/>
        <pc:sldMkLst>
          <pc:docMk/>
          <pc:sldMk cId="2626857757" sldId="349"/>
        </pc:sldMkLst>
      </pc:sldChg>
      <pc:sldChg chg="modSp add mod">
        <pc:chgData name="Lucy Keartland" userId="235.britainthinkseu.egnyte.com_tp_egnyte_plus" providerId="OAuth2" clId="{6DFF5690-AE13-3B45-BE58-B66D76454F40}" dt="2024-07-09T10:51:14.859" v="1013" actId="20577"/>
        <pc:sldMkLst>
          <pc:docMk/>
          <pc:sldMk cId="1232918644" sldId="350"/>
        </pc:sldMkLst>
        <pc:spChg chg="mod">
          <ac:chgData name="Lucy Keartland" userId="235.britainthinkseu.egnyte.com_tp_egnyte_plus" providerId="OAuth2" clId="{6DFF5690-AE13-3B45-BE58-B66D76454F40}" dt="2024-07-09T10:51:14.859" v="1013" actId="20577"/>
          <ac:spMkLst>
            <pc:docMk/>
            <pc:sldMk cId="1232918644" sldId="350"/>
            <ac:spMk id="2" creationId="{94C1D2A2-AF37-ECAA-842C-965B8CD52D66}"/>
          </ac:spMkLst>
        </pc:spChg>
      </pc:sldChg>
      <pc:sldChg chg="modSp add mod addCm">
        <pc:chgData name="Lucy Keartland" userId="235.britainthinkseu.egnyte.com_tp_egnyte_plus" providerId="OAuth2" clId="{6DFF5690-AE13-3B45-BE58-B66D76454F40}" dt="2024-07-11T08:39:32.309" v="1353"/>
        <pc:sldMkLst>
          <pc:docMk/>
          <pc:sldMk cId="2564712212" sldId="351"/>
        </pc:sldMkLst>
        <pc:spChg chg="mod">
          <ac:chgData name="Lucy Keartland" userId="235.britainthinkseu.egnyte.com_tp_egnyte_plus" providerId="OAuth2" clId="{6DFF5690-AE13-3B45-BE58-B66D76454F40}" dt="2024-07-09T10:48:34.248" v="620" actId="20577"/>
          <ac:spMkLst>
            <pc:docMk/>
            <pc:sldMk cId="2564712212" sldId="351"/>
            <ac:spMk id="2" creationId="{94C1D2A2-AF37-ECAA-842C-965B8CD52D66}"/>
          </ac:spMkLst>
        </pc:spChg>
        <pc:extLst>
          <p:ext xmlns:p="http://schemas.openxmlformats.org/presentationml/2006/main" uri="{D6D511B9-2390-475A-947B-AFAB55BFBCF1}">
            <pc226:cmChg xmlns:pc226="http://schemas.microsoft.com/office/powerpoint/2022/06/main/command" chg="add">
              <pc226:chgData name="Lucy Keartland" userId="235.britainthinkseu.egnyte.com_tp_egnyte_plus" providerId="OAuth2" clId="{6DFF5690-AE13-3B45-BE58-B66D76454F40}" dt="2024-07-11T08:39:32.309" v="1353"/>
              <pc2:cmMkLst xmlns:pc2="http://schemas.microsoft.com/office/powerpoint/2019/9/main/command">
                <pc:docMk/>
                <pc:sldMk cId="2564712212" sldId="351"/>
                <pc2:cmMk id="{A85C9C8A-AE28-6B44-ACA0-0DD09B623560}"/>
              </pc2:cmMkLst>
            </pc226:cmChg>
          </p:ext>
        </pc:extLst>
      </pc:sldChg>
      <pc:sldChg chg="modSp add mod">
        <pc:chgData name="Lucy Keartland" userId="235.britainthinkseu.egnyte.com_tp_egnyte_plus" providerId="OAuth2" clId="{6DFF5690-AE13-3B45-BE58-B66D76454F40}" dt="2024-07-09T10:48:45.229" v="656" actId="20577"/>
        <pc:sldMkLst>
          <pc:docMk/>
          <pc:sldMk cId="2219597666" sldId="352"/>
        </pc:sldMkLst>
        <pc:spChg chg="mod">
          <ac:chgData name="Lucy Keartland" userId="235.britainthinkseu.egnyte.com_tp_egnyte_plus" providerId="OAuth2" clId="{6DFF5690-AE13-3B45-BE58-B66D76454F40}" dt="2024-07-09T10:48:45.229" v="656" actId="20577"/>
          <ac:spMkLst>
            <pc:docMk/>
            <pc:sldMk cId="2219597666" sldId="352"/>
            <ac:spMk id="2" creationId="{94C1D2A2-AF37-ECAA-842C-965B8CD52D66}"/>
          </ac:spMkLst>
        </pc:spChg>
      </pc:sldChg>
      <pc:sldChg chg="modSp add mod">
        <pc:chgData name="Lucy Keartland" userId="235.britainthinkseu.egnyte.com_tp_egnyte_plus" providerId="OAuth2" clId="{6DFF5690-AE13-3B45-BE58-B66D76454F40}" dt="2024-07-09T10:49:34.805" v="747" actId="20577"/>
        <pc:sldMkLst>
          <pc:docMk/>
          <pc:sldMk cId="3342070093" sldId="353"/>
        </pc:sldMkLst>
        <pc:spChg chg="mod">
          <ac:chgData name="Lucy Keartland" userId="235.britainthinkseu.egnyte.com_tp_egnyte_plus" providerId="OAuth2" clId="{6DFF5690-AE13-3B45-BE58-B66D76454F40}" dt="2024-07-09T10:49:34.805" v="747" actId="20577"/>
          <ac:spMkLst>
            <pc:docMk/>
            <pc:sldMk cId="3342070093" sldId="353"/>
            <ac:spMk id="2" creationId="{94C1D2A2-AF37-ECAA-842C-965B8CD52D66}"/>
          </ac:spMkLst>
        </pc:spChg>
      </pc:sldChg>
      <pc:sldChg chg="modSp add mod">
        <pc:chgData name="Lucy Keartland" userId="235.britainthinkseu.egnyte.com_tp_egnyte_plus" providerId="OAuth2" clId="{6DFF5690-AE13-3B45-BE58-B66D76454F40}" dt="2024-07-09T10:49:11.484" v="706" actId="20577"/>
        <pc:sldMkLst>
          <pc:docMk/>
          <pc:sldMk cId="664714800" sldId="354"/>
        </pc:sldMkLst>
        <pc:spChg chg="mod">
          <ac:chgData name="Lucy Keartland" userId="235.britainthinkseu.egnyte.com_tp_egnyte_plus" providerId="OAuth2" clId="{6DFF5690-AE13-3B45-BE58-B66D76454F40}" dt="2024-07-09T10:49:11.484" v="706" actId="20577"/>
          <ac:spMkLst>
            <pc:docMk/>
            <pc:sldMk cId="664714800" sldId="354"/>
            <ac:spMk id="4" creationId="{8AF501CA-C713-1AE5-CB55-C72E1685EDB2}"/>
          </ac:spMkLst>
        </pc:spChg>
      </pc:sldChg>
      <pc:sldChg chg="add del setBg">
        <pc:chgData name="Lucy Keartland" userId="235.britainthinkseu.egnyte.com_tp_egnyte_plus" providerId="OAuth2" clId="{6DFF5690-AE13-3B45-BE58-B66D76454F40}" dt="2024-07-09T10:49:08.126" v="688"/>
        <pc:sldMkLst>
          <pc:docMk/>
          <pc:sldMk cId="720559520" sldId="354"/>
        </pc:sldMkLst>
      </pc:sldChg>
      <pc:sldChg chg="add del setBg">
        <pc:chgData name="Lucy Keartland" userId="235.britainthinkseu.egnyte.com_tp_egnyte_plus" providerId="OAuth2" clId="{6DFF5690-AE13-3B45-BE58-B66D76454F40}" dt="2024-07-09T10:48:59.377" v="684"/>
        <pc:sldMkLst>
          <pc:docMk/>
          <pc:sldMk cId="1844323922" sldId="354"/>
        </pc:sldMkLst>
      </pc:sldChg>
      <pc:sldChg chg="add del">
        <pc:chgData name="Lucy Keartland" userId="235.britainthinkseu.egnyte.com_tp_egnyte_plus" providerId="OAuth2" clId="{6DFF5690-AE13-3B45-BE58-B66D76454F40}" dt="2024-07-09T10:49:00.958" v="686" actId="2696"/>
        <pc:sldMkLst>
          <pc:docMk/>
          <pc:sldMk cId="3177411861" sldId="354"/>
        </pc:sldMkLst>
      </pc:sldChg>
      <pc:sldChg chg="modSp add mod ord">
        <pc:chgData name="Lucy Keartland" userId="235.britainthinkseu.egnyte.com_tp_egnyte_plus" providerId="OAuth2" clId="{6DFF5690-AE13-3B45-BE58-B66D76454F40}" dt="2024-07-09T10:52:34.989" v="1174" actId="20578"/>
        <pc:sldMkLst>
          <pc:docMk/>
          <pc:sldMk cId="2015963752" sldId="355"/>
        </pc:sldMkLst>
        <pc:spChg chg="mod">
          <ac:chgData name="Lucy Keartland" userId="235.britainthinkseu.egnyte.com_tp_egnyte_plus" providerId="OAuth2" clId="{6DFF5690-AE13-3B45-BE58-B66D76454F40}" dt="2024-07-09T10:49:15.851" v="714" actId="20577"/>
          <ac:spMkLst>
            <pc:docMk/>
            <pc:sldMk cId="2015963752" sldId="355"/>
            <ac:spMk id="2" creationId="{94C1D2A2-AF37-ECAA-842C-965B8CD52D66}"/>
          </ac:spMkLst>
        </pc:spChg>
      </pc:sldChg>
      <pc:sldChg chg="add del setBg">
        <pc:chgData name="Lucy Keartland" userId="235.britainthinkseu.egnyte.com_tp_egnyte_plus" providerId="OAuth2" clId="{6DFF5690-AE13-3B45-BE58-B66D76454F40}" dt="2024-07-09T10:49:20.717" v="716"/>
        <pc:sldMkLst>
          <pc:docMk/>
          <pc:sldMk cId="3458842252" sldId="356"/>
        </pc:sldMkLst>
      </pc:sldChg>
      <pc:sldChg chg="modSp add mod">
        <pc:chgData name="Lucy Keartland" userId="235.britainthinkseu.egnyte.com_tp_egnyte_plus" providerId="OAuth2" clId="{6DFF5690-AE13-3B45-BE58-B66D76454F40}" dt="2024-07-09T10:49:22.868" v="729" actId="20577"/>
        <pc:sldMkLst>
          <pc:docMk/>
          <pc:sldMk cId="3926452515" sldId="356"/>
        </pc:sldMkLst>
        <pc:spChg chg="mod">
          <ac:chgData name="Lucy Keartland" userId="235.britainthinkseu.egnyte.com_tp_egnyte_plus" providerId="OAuth2" clId="{6DFF5690-AE13-3B45-BE58-B66D76454F40}" dt="2024-07-09T10:49:22.868" v="729" actId="20577"/>
          <ac:spMkLst>
            <pc:docMk/>
            <pc:sldMk cId="3926452515" sldId="356"/>
            <ac:spMk id="4" creationId="{8AF501CA-C713-1AE5-CB55-C72E1685EDB2}"/>
          </ac:spMkLst>
        </pc:spChg>
      </pc:sldChg>
      <pc:sldChg chg="addSp modSp add mod ord">
        <pc:chgData name="Lucy Keartland" userId="235.britainthinkseu.egnyte.com_tp_egnyte_plus" providerId="OAuth2" clId="{6DFF5690-AE13-3B45-BE58-B66D76454F40}" dt="2024-07-09T10:51:29.137" v="1032" actId="20577"/>
        <pc:sldMkLst>
          <pc:docMk/>
          <pc:sldMk cId="2680856622" sldId="357"/>
        </pc:sldMkLst>
        <pc:spChg chg="mod">
          <ac:chgData name="Lucy Keartland" userId="235.britainthinkseu.egnyte.com_tp_egnyte_plus" providerId="OAuth2" clId="{6DFF5690-AE13-3B45-BE58-B66D76454F40}" dt="2024-07-09T10:49:42.837" v="786" actId="20577"/>
          <ac:spMkLst>
            <pc:docMk/>
            <pc:sldMk cId="2680856622" sldId="357"/>
            <ac:spMk id="2" creationId="{94C1D2A2-AF37-ECAA-842C-965B8CD52D66}"/>
          </ac:spMkLst>
        </pc:spChg>
        <pc:spChg chg="add mod">
          <ac:chgData name="Lucy Keartland" userId="235.britainthinkseu.egnyte.com_tp_egnyte_plus" providerId="OAuth2" clId="{6DFF5690-AE13-3B45-BE58-B66D76454F40}" dt="2024-07-09T10:51:29.137" v="1032" actId="20577"/>
          <ac:spMkLst>
            <pc:docMk/>
            <pc:sldMk cId="2680856622" sldId="357"/>
            <ac:spMk id="7" creationId="{B3A06599-FC29-977E-318E-D8881DEC9E82}"/>
          </ac:spMkLst>
        </pc:spChg>
      </pc:sldChg>
      <pc:sldChg chg="modSp add mod">
        <pc:chgData name="Lucy Keartland" userId="235.britainthinkseu.egnyte.com_tp_egnyte_plus" providerId="OAuth2" clId="{6DFF5690-AE13-3B45-BE58-B66D76454F40}" dt="2024-07-09T10:49:51.177" v="814" actId="20577"/>
        <pc:sldMkLst>
          <pc:docMk/>
          <pc:sldMk cId="423212735" sldId="358"/>
        </pc:sldMkLst>
        <pc:spChg chg="mod">
          <ac:chgData name="Lucy Keartland" userId="235.britainthinkseu.egnyte.com_tp_egnyte_plus" providerId="OAuth2" clId="{6DFF5690-AE13-3B45-BE58-B66D76454F40}" dt="2024-07-09T10:49:51.177" v="814" actId="20577"/>
          <ac:spMkLst>
            <pc:docMk/>
            <pc:sldMk cId="423212735" sldId="358"/>
            <ac:spMk id="2" creationId="{94C1D2A2-AF37-ECAA-842C-965B8CD52D66}"/>
          </ac:spMkLst>
        </pc:spChg>
      </pc:sldChg>
      <pc:sldChg chg="modSp add mod addCm">
        <pc:chgData name="Lucy Keartland" userId="235.britainthinkseu.egnyte.com_tp_egnyte_plus" providerId="OAuth2" clId="{6DFF5690-AE13-3B45-BE58-B66D76454F40}" dt="2024-07-11T08:41:43.795" v="1355"/>
        <pc:sldMkLst>
          <pc:docMk/>
          <pc:sldMk cId="746492881" sldId="359"/>
        </pc:sldMkLst>
        <pc:spChg chg="mod">
          <ac:chgData name="Lucy Keartland" userId="235.britainthinkseu.egnyte.com_tp_egnyte_plus" providerId="OAuth2" clId="{6DFF5690-AE13-3B45-BE58-B66D76454F40}" dt="2024-07-09T10:49:59.480" v="846" actId="20577"/>
          <ac:spMkLst>
            <pc:docMk/>
            <pc:sldMk cId="746492881" sldId="359"/>
            <ac:spMk id="2" creationId="{94C1D2A2-AF37-ECAA-842C-965B8CD52D66}"/>
          </ac:spMkLst>
        </pc:spChg>
        <pc:extLst>
          <p:ext xmlns:p="http://schemas.openxmlformats.org/presentationml/2006/main" uri="{D6D511B9-2390-475A-947B-AFAB55BFBCF1}">
            <pc226:cmChg xmlns:pc226="http://schemas.microsoft.com/office/powerpoint/2022/06/main/command" chg="add">
              <pc226:chgData name="Lucy Keartland" userId="235.britainthinkseu.egnyte.com_tp_egnyte_plus" providerId="OAuth2" clId="{6DFF5690-AE13-3B45-BE58-B66D76454F40}" dt="2024-07-11T08:41:43.795" v="1355"/>
              <pc2:cmMkLst xmlns:pc2="http://schemas.microsoft.com/office/powerpoint/2019/9/main/command">
                <pc:docMk/>
                <pc:sldMk cId="746492881" sldId="359"/>
                <pc2:cmMk id="{F3FFFAB9-5AC5-8943-AFFD-85056290E18E}"/>
              </pc2:cmMkLst>
            </pc226:cmChg>
          </p:ext>
        </pc:extLst>
      </pc:sldChg>
      <pc:sldChg chg="add del setBg">
        <pc:chgData name="Lucy Keartland" userId="235.britainthinkseu.egnyte.com_tp_egnyte_plus" providerId="OAuth2" clId="{6DFF5690-AE13-3B45-BE58-B66D76454F40}" dt="2024-07-09T10:50:04.823" v="848"/>
        <pc:sldMkLst>
          <pc:docMk/>
          <pc:sldMk cId="523272047" sldId="360"/>
        </pc:sldMkLst>
      </pc:sldChg>
      <pc:sldChg chg="modSp add mod">
        <pc:chgData name="Lucy Keartland" userId="235.britainthinkseu.egnyte.com_tp_egnyte_plus" providerId="OAuth2" clId="{6DFF5690-AE13-3B45-BE58-B66D76454F40}" dt="2024-07-09T10:50:07.361" v="860" actId="20577"/>
        <pc:sldMkLst>
          <pc:docMk/>
          <pc:sldMk cId="2291067668" sldId="360"/>
        </pc:sldMkLst>
        <pc:spChg chg="mod">
          <ac:chgData name="Lucy Keartland" userId="235.britainthinkseu.egnyte.com_tp_egnyte_plus" providerId="OAuth2" clId="{6DFF5690-AE13-3B45-BE58-B66D76454F40}" dt="2024-07-09T10:50:07.361" v="860" actId="20577"/>
          <ac:spMkLst>
            <pc:docMk/>
            <pc:sldMk cId="2291067668" sldId="360"/>
            <ac:spMk id="4" creationId="{8AF501CA-C713-1AE5-CB55-C72E1685EDB2}"/>
          </ac:spMkLst>
        </pc:spChg>
      </pc:sldChg>
      <pc:sldChg chg="addSp modSp add mod">
        <pc:chgData name="Lucy Keartland" userId="235.britainthinkseu.egnyte.com_tp_egnyte_plus" providerId="OAuth2" clId="{6DFF5690-AE13-3B45-BE58-B66D76454F40}" dt="2024-07-11T08:38:36.332" v="1352" actId="20577"/>
        <pc:sldMkLst>
          <pc:docMk/>
          <pc:sldMk cId="704376882" sldId="361"/>
        </pc:sldMkLst>
        <pc:spChg chg="mod">
          <ac:chgData name="Lucy Keartland" userId="235.britainthinkseu.egnyte.com_tp_egnyte_plus" providerId="OAuth2" clId="{6DFF5690-AE13-3B45-BE58-B66D76454F40}" dt="2024-07-11T08:38:36.332" v="1352" actId="20577"/>
          <ac:spMkLst>
            <pc:docMk/>
            <pc:sldMk cId="704376882" sldId="361"/>
            <ac:spMk id="2" creationId="{94C1D2A2-AF37-ECAA-842C-965B8CD52D66}"/>
          </ac:spMkLst>
        </pc:spChg>
        <pc:spChg chg="add mod">
          <ac:chgData name="Lucy Keartland" userId="235.britainthinkseu.egnyte.com_tp_egnyte_plus" providerId="OAuth2" clId="{6DFF5690-AE13-3B45-BE58-B66D76454F40}" dt="2024-07-09T10:51:50.752" v="1064" actId="20577"/>
          <ac:spMkLst>
            <pc:docMk/>
            <pc:sldMk cId="704376882" sldId="361"/>
            <ac:spMk id="7" creationId="{D5DAE844-5006-F431-FD34-5FB359AB9E20}"/>
          </ac:spMkLst>
        </pc:spChg>
      </pc:sldChg>
      <pc:sldChg chg="modSp add mod">
        <pc:chgData name="Lucy Keartland" userId="235.britainthinkseu.egnyte.com_tp_egnyte_plus" providerId="OAuth2" clId="{6DFF5690-AE13-3B45-BE58-B66D76454F40}" dt="2024-07-09T10:50:32.125" v="965" actId="20577"/>
        <pc:sldMkLst>
          <pc:docMk/>
          <pc:sldMk cId="4061182037" sldId="362"/>
        </pc:sldMkLst>
        <pc:spChg chg="mod">
          <ac:chgData name="Lucy Keartland" userId="235.britainthinkseu.egnyte.com_tp_egnyte_plus" providerId="OAuth2" clId="{6DFF5690-AE13-3B45-BE58-B66D76454F40}" dt="2024-07-09T10:50:32.125" v="965" actId="20577"/>
          <ac:spMkLst>
            <pc:docMk/>
            <pc:sldMk cId="4061182037" sldId="362"/>
            <ac:spMk id="2" creationId="{94C1D2A2-AF37-ECAA-842C-965B8CD52D66}"/>
          </ac:spMkLst>
        </pc:spChg>
      </pc:sldChg>
      <pc:sldChg chg="modSp add mod">
        <pc:chgData name="Lucy Keartland" userId="235.britainthinkseu.egnyte.com_tp_egnyte_plus" providerId="OAuth2" clId="{6DFF5690-AE13-3B45-BE58-B66D76454F40}" dt="2024-07-09T10:50:40.933" v="995" actId="20577"/>
        <pc:sldMkLst>
          <pc:docMk/>
          <pc:sldMk cId="2524930634" sldId="363"/>
        </pc:sldMkLst>
        <pc:spChg chg="mod">
          <ac:chgData name="Lucy Keartland" userId="235.britainthinkseu.egnyte.com_tp_egnyte_plus" providerId="OAuth2" clId="{6DFF5690-AE13-3B45-BE58-B66D76454F40}" dt="2024-07-09T10:50:40.933" v="995" actId="20577"/>
          <ac:spMkLst>
            <pc:docMk/>
            <pc:sldMk cId="2524930634" sldId="363"/>
            <ac:spMk id="2" creationId="{94C1D2A2-AF37-ECAA-842C-965B8CD52D66}"/>
          </ac:spMkLst>
        </pc:spChg>
      </pc:sldChg>
      <pc:sldChg chg="modSp add mod ord">
        <pc:chgData name="Lucy Keartland" userId="235.britainthinkseu.egnyte.com_tp_egnyte_plus" providerId="OAuth2" clId="{6DFF5690-AE13-3B45-BE58-B66D76454F40}" dt="2024-07-09T10:52:17.085" v="1115" actId="20577"/>
        <pc:sldMkLst>
          <pc:docMk/>
          <pc:sldMk cId="388790850" sldId="364"/>
        </pc:sldMkLst>
        <pc:spChg chg="mod">
          <ac:chgData name="Lucy Keartland" userId="235.britainthinkseu.egnyte.com_tp_egnyte_plus" providerId="OAuth2" clId="{6DFF5690-AE13-3B45-BE58-B66D76454F40}" dt="2024-07-09T10:52:17.085" v="1115" actId="20577"/>
          <ac:spMkLst>
            <pc:docMk/>
            <pc:sldMk cId="388790850" sldId="364"/>
            <ac:spMk id="2" creationId="{94C1D2A2-AF37-ECAA-842C-965B8CD52D66}"/>
          </ac:spMkLst>
        </pc:spChg>
      </pc:sldChg>
      <pc:sldChg chg="modSp add mod">
        <pc:chgData name="Lucy Keartland" userId="235.britainthinkseu.egnyte.com_tp_egnyte_plus" providerId="OAuth2" clId="{6DFF5690-AE13-3B45-BE58-B66D76454F40}" dt="2024-07-09T10:52:25.470" v="1148" actId="20577"/>
        <pc:sldMkLst>
          <pc:docMk/>
          <pc:sldMk cId="772665404" sldId="365"/>
        </pc:sldMkLst>
        <pc:spChg chg="mod">
          <ac:chgData name="Lucy Keartland" userId="235.britainthinkseu.egnyte.com_tp_egnyte_plus" providerId="OAuth2" clId="{6DFF5690-AE13-3B45-BE58-B66D76454F40}" dt="2024-07-09T10:52:25.470" v="1148" actId="20577"/>
          <ac:spMkLst>
            <pc:docMk/>
            <pc:sldMk cId="772665404" sldId="365"/>
            <ac:spMk id="2" creationId="{94C1D2A2-AF37-ECAA-842C-965B8CD52D66}"/>
          </ac:spMkLst>
        </pc:spChg>
      </pc:sldChg>
      <pc:sldChg chg="modSp add mod">
        <pc:chgData name="Lucy Keartland" userId="235.britainthinkseu.egnyte.com_tp_egnyte_plus" providerId="OAuth2" clId="{6DFF5690-AE13-3B45-BE58-B66D76454F40}" dt="2024-07-09T10:52:48.905" v="1214" actId="20577"/>
        <pc:sldMkLst>
          <pc:docMk/>
          <pc:sldMk cId="4155767385" sldId="366"/>
        </pc:sldMkLst>
        <pc:spChg chg="mod">
          <ac:chgData name="Lucy Keartland" userId="235.britainthinkseu.egnyte.com_tp_egnyte_plus" providerId="OAuth2" clId="{6DFF5690-AE13-3B45-BE58-B66D76454F40}" dt="2024-07-09T10:52:48.905" v="1214" actId="20577"/>
          <ac:spMkLst>
            <pc:docMk/>
            <pc:sldMk cId="4155767385" sldId="366"/>
            <ac:spMk id="2" creationId="{94C1D2A2-AF37-ECAA-842C-965B8CD52D66}"/>
          </ac:spMkLst>
        </pc:spChg>
      </pc:sldChg>
      <pc:sldChg chg="modSp add mod">
        <pc:chgData name="Lucy Keartland" userId="235.britainthinkseu.egnyte.com_tp_egnyte_plus" providerId="OAuth2" clId="{6DFF5690-AE13-3B45-BE58-B66D76454F40}" dt="2024-07-09T10:52:57.436" v="1231" actId="20577"/>
        <pc:sldMkLst>
          <pc:docMk/>
          <pc:sldMk cId="2795565991" sldId="367"/>
        </pc:sldMkLst>
        <pc:spChg chg="mod">
          <ac:chgData name="Lucy Keartland" userId="235.britainthinkseu.egnyte.com_tp_egnyte_plus" providerId="OAuth2" clId="{6DFF5690-AE13-3B45-BE58-B66D76454F40}" dt="2024-07-09T10:52:57.436" v="1231" actId="20577"/>
          <ac:spMkLst>
            <pc:docMk/>
            <pc:sldMk cId="2795565991" sldId="367"/>
            <ac:spMk id="2" creationId="{94C1D2A2-AF37-ECAA-842C-965B8CD52D66}"/>
          </ac:spMkLst>
        </pc:spChg>
      </pc:sldChg>
      <pc:sldChg chg="modSp add mod">
        <pc:chgData name="Lucy Keartland" userId="235.britainthinkseu.egnyte.com_tp_egnyte_plus" providerId="OAuth2" clId="{6DFF5690-AE13-3B45-BE58-B66D76454F40}" dt="2024-07-11T08:43:20.867" v="1370" actId="20577"/>
        <pc:sldMkLst>
          <pc:docMk/>
          <pc:sldMk cId="1042673528" sldId="368"/>
        </pc:sldMkLst>
        <pc:spChg chg="mod">
          <ac:chgData name="Lucy Keartland" userId="235.britainthinkseu.egnyte.com_tp_egnyte_plus" providerId="OAuth2" clId="{6DFF5690-AE13-3B45-BE58-B66D76454F40}" dt="2024-07-11T08:43:20.867" v="1370" actId="20577"/>
          <ac:spMkLst>
            <pc:docMk/>
            <pc:sldMk cId="1042673528" sldId="368"/>
            <ac:spMk id="2" creationId="{94C1D2A2-AF37-ECAA-842C-965B8CD52D66}"/>
          </ac:spMkLst>
        </pc:spChg>
      </pc:sldChg>
    </pc:docChg>
  </pc:docChgLst>
  <pc:docChgLst>
    <pc:chgData name="Greg Hyatt" userId="217.britainthinkseu.egnyte.com_tp_egnyte_plus" providerId="OAuth2" clId="{8A5B0021-5884-9D46-BC1D-09CA18BBD985}"/>
    <pc:docChg chg="undo custSel modSld">
      <pc:chgData name="Greg Hyatt" userId="217.britainthinkseu.egnyte.com_tp_egnyte_plus" providerId="OAuth2" clId="{8A5B0021-5884-9D46-BC1D-09CA18BBD985}" dt="2024-07-26T11:48:35.593" v="60" actId="20577"/>
      <pc:docMkLst>
        <pc:docMk/>
      </pc:docMkLst>
      <pc:sldChg chg="modSp mod">
        <pc:chgData name="Greg Hyatt" userId="217.britainthinkseu.egnyte.com_tp_egnyte_plus" providerId="OAuth2" clId="{8A5B0021-5884-9D46-BC1D-09CA18BBD985}" dt="2024-07-26T09:13:56.825" v="10" actId="20577"/>
        <pc:sldMkLst>
          <pc:docMk/>
          <pc:sldMk cId="3999472802" sldId="345"/>
        </pc:sldMkLst>
        <pc:graphicFrameChg chg="modGraphic">
          <ac:chgData name="Greg Hyatt" userId="217.britainthinkseu.egnyte.com_tp_egnyte_plus" providerId="OAuth2" clId="{8A5B0021-5884-9D46-BC1D-09CA18BBD985}" dt="2024-07-26T09:13:56.825" v="10" actId="20577"/>
          <ac:graphicFrameMkLst>
            <pc:docMk/>
            <pc:sldMk cId="3999472802" sldId="345"/>
            <ac:graphicFrameMk id="7" creationId="{303251AE-1D97-78F7-5035-0D2E1E64F778}"/>
          </ac:graphicFrameMkLst>
        </pc:graphicFrameChg>
      </pc:sldChg>
      <pc:sldChg chg="modSp mod">
        <pc:chgData name="Greg Hyatt" userId="217.britainthinkseu.egnyte.com_tp_egnyte_plus" providerId="OAuth2" clId="{8A5B0021-5884-9D46-BC1D-09CA18BBD985}" dt="2024-07-26T11:17:14.687" v="14" actId="20577"/>
        <pc:sldMkLst>
          <pc:docMk/>
          <pc:sldMk cId="1252961401" sldId="347"/>
        </pc:sldMkLst>
        <pc:spChg chg="mod">
          <ac:chgData name="Greg Hyatt" userId="217.britainthinkseu.egnyte.com_tp_egnyte_plus" providerId="OAuth2" clId="{8A5B0021-5884-9D46-BC1D-09CA18BBD985}" dt="2024-07-26T11:17:14.687" v="14" actId="20577"/>
          <ac:spMkLst>
            <pc:docMk/>
            <pc:sldMk cId="1252961401" sldId="347"/>
            <ac:spMk id="13" creationId="{D1265D10-28D6-18C3-5D1B-A7A9E790C3EA}"/>
          </ac:spMkLst>
        </pc:spChg>
      </pc:sldChg>
      <pc:sldChg chg="modSp mod">
        <pc:chgData name="Greg Hyatt" userId="217.britainthinkseu.egnyte.com_tp_egnyte_plus" providerId="OAuth2" clId="{8A5B0021-5884-9D46-BC1D-09CA18BBD985}" dt="2024-07-26T11:25:32.759" v="24" actId="20577"/>
        <pc:sldMkLst>
          <pc:docMk/>
          <pc:sldMk cId="3342070093" sldId="353"/>
        </pc:sldMkLst>
        <pc:spChg chg="mod">
          <ac:chgData name="Greg Hyatt" userId="217.britainthinkseu.egnyte.com_tp_egnyte_plus" providerId="OAuth2" clId="{8A5B0021-5884-9D46-BC1D-09CA18BBD985}" dt="2024-07-26T11:25:32.759" v="24" actId="20577"/>
          <ac:spMkLst>
            <pc:docMk/>
            <pc:sldMk cId="3342070093" sldId="353"/>
            <ac:spMk id="9" creationId="{7D4F734A-8C57-2111-D8E0-6D869C23E587}"/>
          </ac:spMkLst>
        </pc:spChg>
      </pc:sldChg>
      <pc:sldChg chg="modSp mod">
        <pc:chgData name="Greg Hyatt" userId="217.britainthinkseu.egnyte.com_tp_egnyte_plus" providerId="OAuth2" clId="{8A5B0021-5884-9D46-BC1D-09CA18BBD985}" dt="2024-07-26T11:29:52.320" v="38" actId="20577"/>
        <pc:sldMkLst>
          <pc:docMk/>
          <pc:sldMk cId="1092338423" sldId="355"/>
        </pc:sldMkLst>
        <pc:spChg chg="mod">
          <ac:chgData name="Greg Hyatt" userId="217.britainthinkseu.egnyte.com_tp_egnyte_plus" providerId="OAuth2" clId="{8A5B0021-5884-9D46-BC1D-09CA18BBD985}" dt="2024-07-26T11:29:52.320" v="38" actId="20577"/>
          <ac:spMkLst>
            <pc:docMk/>
            <pc:sldMk cId="1092338423" sldId="355"/>
            <ac:spMk id="24" creationId="{C7257FAA-F4C3-14F9-F8A2-B232A9C02BAC}"/>
          </ac:spMkLst>
        </pc:spChg>
        <pc:spChg chg="mod">
          <ac:chgData name="Greg Hyatt" userId="217.britainthinkseu.egnyte.com_tp_egnyte_plus" providerId="OAuth2" clId="{8A5B0021-5884-9D46-BC1D-09CA18BBD985}" dt="2024-07-26T11:29:37.314" v="36" actId="20577"/>
          <ac:spMkLst>
            <pc:docMk/>
            <pc:sldMk cId="1092338423" sldId="355"/>
            <ac:spMk id="25" creationId="{1E969813-4E35-C21F-30C3-163CA4273B47}"/>
          </ac:spMkLst>
        </pc:spChg>
        <pc:grpChg chg="mod">
          <ac:chgData name="Greg Hyatt" userId="217.britainthinkseu.egnyte.com_tp_egnyte_plus" providerId="OAuth2" clId="{8A5B0021-5884-9D46-BC1D-09CA18BBD985}" dt="2024-07-26T11:26:41.986" v="27" actId="1076"/>
          <ac:grpSpMkLst>
            <pc:docMk/>
            <pc:sldMk cId="1092338423" sldId="355"/>
            <ac:grpSpMk id="30" creationId="{7ED3F30B-C1A4-0222-B9F0-F086EE61FA8C}"/>
          </ac:grpSpMkLst>
        </pc:grpChg>
      </pc:sldChg>
      <pc:sldChg chg="modSp mod">
        <pc:chgData name="Greg Hyatt" userId="217.britainthinkseu.egnyte.com_tp_egnyte_plus" providerId="OAuth2" clId="{8A5B0021-5884-9D46-BC1D-09CA18BBD985}" dt="2024-07-26T11:35:50.308" v="48" actId="20577"/>
        <pc:sldMkLst>
          <pc:docMk/>
          <pc:sldMk cId="2717944566" sldId="364"/>
        </pc:sldMkLst>
        <pc:spChg chg="mod">
          <ac:chgData name="Greg Hyatt" userId="217.britainthinkseu.egnyte.com_tp_egnyte_plus" providerId="OAuth2" clId="{8A5B0021-5884-9D46-BC1D-09CA18BBD985}" dt="2024-07-26T11:35:50.308" v="48" actId="20577"/>
          <ac:spMkLst>
            <pc:docMk/>
            <pc:sldMk cId="2717944566" sldId="364"/>
            <ac:spMk id="10" creationId="{9142937D-6FDC-6DFC-BFC2-30B74C469634}"/>
          </ac:spMkLst>
        </pc:spChg>
      </pc:sldChg>
      <pc:sldChg chg="modSp mod">
        <pc:chgData name="Greg Hyatt" userId="217.britainthinkseu.egnyte.com_tp_egnyte_plus" providerId="OAuth2" clId="{8A5B0021-5884-9D46-BC1D-09CA18BBD985}" dt="2024-07-26T11:42:18.448" v="58" actId="20577"/>
        <pc:sldMkLst>
          <pc:docMk/>
          <pc:sldMk cId="301145644" sldId="365"/>
        </pc:sldMkLst>
        <pc:spChg chg="mod">
          <ac:chgData name="Greg Hyatt" userId="217.britainthinkseu.egnyte.com_tp_egnyte_plus" providerId="OAuth2" clId="{8A5B0021-5884-9D46-BC1D-09CA18BBD985}" dt="2024-07-26T11:42:18.448" v="58" actId="20577"/>
          <ac:spMkLst>
            <pc:docMk/>
            <pc:sldMk cId="301145644" sldId="365"/>
            <ac:spMk id="14" creationId="{BF966EFD-E03F-8885-D16E-54A57E9490C2}"/>
          </ac:spMkLst>
        </pc:spChg>
      </pc:sldChg>
      <pc:sldChg chg="modSp mod">
        <pc:chgData name="Greg Hyatt" userId="217.britainthinkseu.egnyte.com_tp_egnyte_plus" providerId="OAuth2" clId="{8A5B0021-5884-9D46-BC1D-09CA18BBD985}" dt="2024-07-26T11:33:07.134" v="43" actId="20577"/>
        <pc:sldMkLst>
          <pc:docMk/>
          <pc:sldMk cId="796530514" sldId="366"/>
        </pc:sldMkLst>
        <pc:spChg chg="mod">
          <ac:chgData name="Greg Hyatt" userId="217.britainthinkseu.egnyte.com_tp_egnyte_plus" providerId="OAuth2" clId="{8A5B0021-5884-9D46-BC1D-09CA18BBD985}" dt="2024-07-26T11:32:57.847" v="41" actId="20577"/>
          <ac:spMkLst>
            <pc:docMk/>
            <pc:sldMk cId="796530514" sldId="366"/>
            <ac:spMk id="2" creationId="{94C1D2A2-AF37-ECAA-842C-965B8CD52D66}"/>
          </ac:spMkLst>
        </pc:spChg>
        <pc:spChg chg="mod">
          <ac:chgData name="Greg Hyatt" userId="217.britainthinkseu.egnyte.com_tp_egnyte_plus" providerId="OAuth2" clId="{8A5B0021-5884-9D46-BC1D-09CA18BBD985}" dt="2024-07-26T11:33:07.134" v="43" actId="20577"/>
          <ac:spMkLst>
            <pc:docMk/>
            <pc:sldMk cId="796530514" sldId="366"/>
            <ac:spMk id="18" creationId="{3A06A180-F598-29C7-C9D3-7DD97CA03AC3}"/>
          </ac:spMkLst>
        </pc:spChg>
      </pc:sldChg>
      <pc:sldChg chg="modSp mod">
        <pc:chgData name="Greg Hyatt" userId="217.britainthinkseu.egnyte.com_tp_egnyte_plus" providerId="OAuth2" clId="{8A5B0021-5884-9D46-BC1D-09CA18BBD985}" dt="2024-07-26T11:48:35.593" v="60" actId="20577"/>
        <pc:sldMkLst>
          <pc:docMk/>
          <pc:sldMk cId="3441248887" sldId="368"/>
        </pc:sldMkLst>
        <pc:spChg chg="mod">
          <ac:chgData name="Greg Hyatt" userId="217.britainthinkseu.egnyte.com_tp_egnyte_plus" providerId="OAuth2" clId="{8A5B0021-5884-9D46-BC1D-09CA18BBD985}" dt="2024-07-26T11:48:35.593" v="60" actId="20577"/>
          <ac:spMkLst>
            <pc:docMk/>
            <pc:sldMk cId="3441248887" sldId="368"/>
            <ac:spMk id="18" creationId="{8E85D8C5-BE57-B316-AFAB-8E0819ED8C5C}"/>
          </ac:spMkLst>
        </pc:spChg>
      </pc:sldChg>
      <pc:sldChg chg="modSp mod">
        <pc:chgData name="Greg Hyatt" userId="217.britainthinkseu.egnyte.com_tp_egnyte_plus" providerId="OAuth2" clId="{8A5B0021-5884-9D46-BC1D-09CA18BBD985}" dt="2024-07-26T11:21:54.967" v="17" actId="790"/>
        <pc:sldMkLst>
          <pc:docMk/>
          <pc:sldMk cId="1935967660" sldId="373"/>
        </pc:sldMkLst>
        <pc:spChg chg="mod">
          <ac:chgData name="Greg Hyatt" userId="217.britainthinkseu.egnyte.com_tp_egnyte_plus" providerId="OAuth2" clId="{8A5B0021-5884-9D46-BC1D-09CA18BBD985}" dt="2024-07-26T11:21:54.967" v="17" actId="790"/>
          <ac:spMkLst>
            <pc:docMk/>
            <pc:sldMk cId="1935967660" sldId="373"/>
            <ac:spMk id="19" creationId="{5D9487A5-5C82-E8C8-18AA-1B600250983F}"/>
          </ac:spMkLst>
        </pc:spChg>
      </pc:sldChg>
      <pc:sldChg chg="modSp mod">
        <pc:chgData name="Greg Hyatt" userId="217.britainthinkseu.egnyte.com_tp_egnyte_plus" providerId="OAuth2" clId="{8A5B0021-5884-9D46-BC1D-09CA18BBD985}" dt="2024-07-26T11:18:50.038" v="16" actId="20577"/>
        <pc:sldMkLst>
          <pc:docMk/>
          <pc:sldMk cId="829535172" sldId="374"/>
        </pc:sldMkLst>
        <pc:spChg chg="mod">
          <ac:chgData name="Greg Hyatt" userId="217.britainthinkseu.egnyte.com_tp_egnyte_plus" providerId="OAuth2" clId="{8A5B0021-5884-9D46-BC1D-09CA18BBD985}" dt="2024-07-26T11:18:50.038" v="16" actId="20577"/>
          <ac:spMkLst>
            <pc:docMk/>
            <pc:sldMk cId="829535172" sldId="374"/>
            <ac:spMk id="18" creationId="{976C806F-1F36-1B13-819E-94A104B6EE77}"/>
          </ac:spMkLst>
        </pc:spChg>
      </pc:sldChg>
      <pc:sldChg chg="modSp mod">
        <pc:chgData name="Greg Hyatt" userId="217.britainthinkseu.egnyte.com_tp_egnyte_plus" providerId="OAuth2" clId="{8A5B0021-5884-9D46-BC1D-09CA18BBD985}" dt="2024-07-26T11:39:24.105" v="56" actId="20577"/>
        <pc:sldMkLst>
          <pc:docMk/>
          <pc:sldMk cId="2690208706" sldId="376"/>
        </pc:sldMkLst>
        <pc:spChg chg="mod">
          <ac:chgData name="Greg Hyatt" userId="217.britainthinkseu.egnyte.com_tp_egnyte_plus" providerId="OAuth2" clId="{8A5B0021-5884-9D46-BC1D-09CA18BBD985}" dt="2024-07-26T11:39:24.105" v="56" actId="20577"/>
          <ac:spMkLst>
            <pc:docMk/>
            <pc:sldMk cId="2690208706" sldId="376"/>
            <ac:spMk id="19" creationId="{937696C5-CE02-A586-5298-6DFF1280F9DA}"/>
          </ac:spMkLst>
        </pc:spChg>
      </pc:sldChg>
      <pc:sldChg chg="modSp mod">
        <pc:chgData name="Greg Hyatt" userId="217.britainthinkseu.egnyte.com_tp_egnyte_plus" providerId="OAuth2" clId="{8A5B0021-5884-9D46-BC1D-09CA18BBD985}" dt="2024-07-26T11:32:38.857" v="40" actId="20577"/>
        <pc:sldMkLst>
          <pc:docMk/>
          <pc:sldMk cId="692521466" sldId="381"/>
        </pc:sldMkLst>
        <pc:spChg chg="mod">
          <ac:chgData name="Greg Hyatt" userId="217.britainthinkseu.egnyte.com_tp_egnyte_plus" providerId="OAuth2" clId="{8A5B0021-5884-9D46-BC1D-09CA18BBD985}" dt="2024-07-26T11:32:38.857" v="40" actId="20577"/>
          <ac:spMkLst>
            <pc:docMk/>
            <pc:sldMk cId="692521466" sldId="381"/>
            <ac:spMk id="17" creationId="{5EBE5FC5-668F-36B7-DAF0-3285004A1421}"/>
          </ac:spMkLst>
        </pc:spChg>
      </pc:sldChg>
      <pc:sldChg chg="modSp mod">
        <pc:chgData name="Greg Hyatt" userId="217.britainthinkseu.egnyte.com_tp_egnyte_plus" providerId="OAuth2" clId="{8A5B0021-5884-9D46-BC1D-09CA18BBD985}" dt="2024-07-26T11:22:59.621" v="18" actId="20577"/>
        <pc:sldMkLst>
          <pc:docMk/>
          <pc:sldMk cId="1217255353" sldId="387"/>
        </pc:sldMkLst>
        <pc:spChg chg="mod">
          <ac:chgData name="Greg Hyatt" userId="217.britainthinkseu.egnyte.com_tp_egnyte_plus" providerId="OAuth2" clId="{8A5B0021-5884-9D46-BC1D-09CA18BBD985}" dt="2024-07-26T11:22:59.621" v="18" actId="20577"/>
          <ac:spMkLst>
            <pc:docMk/>
            <pc:sldMk cId="1217255353" sldId="387"/>
            <ac:spMk id="8" creationId="{E8743CC8-8F0F-95E8-430D-EA6B44653F56}"/>
          </ac:spMkLst>
        </pc:spChg>
      </pc:sldChg>
      <pc:sldChg chg="modSp mod">
        <pc:chgData name="Greg Hyatt" userId="217.britainthinkseu.egnyte.com_tp_egnyte_plus" providerId="OAuth2" clId="{8A5B0021-5884-9D46-BC1D-09CA18BBD985}" dt="2024-07-26T11:24:03.190" v="23" actId="27107"/>
        <pc:sldMkLst>
          <pc:docMk/>
          <pc:sldMk cId="1381135020" sldId="389"/>
        </pc:sldMkLst>
        <pc:spChg chg="mod">
          <ac:chgData name="Greg Hyatt" userId="217.britainthinkseu.egnyte.com_tp_egnyte_plus" providerId="OAuth2" clId="{8A5B0021-5884-9D46-BC1D-09CA18BBD985}" dt="2024-07-26T11:24:03.190" v="23" actId="27107"/>
          <ac:spMkLst>
            <pc:docMk/>
            <pc:sldMk cId="1381135020" sldId="389"/>
            <ac:spMk id="32" creationId="{F5815536-A5A0-AA01-558F-2072326ED54A}"/>
          </ac:spMkLst>
        </pc:spChg>
      </pc:sldChg>
      <pc:sldChg chg="modSp mod">
        <pc:chgData name="Greg Hyatt" userId="217.britainthinkseu.egnyte.com_tp_egnyte_plus" providerId="OAuth2" clId="{8A5B0021-5884-9D46-BC1D-09CA18BBD985}" dt="2024-07-26T11:35:21.091" v="46" actId="20577"/>
        <pc:sldMkLst>
          <pc:docMk/>
          <pc:sldMk cId="211026987" sldId="391"/>
        </pc:sldMkLst>
        <pc:spChg chg="mod">
          <ac:chgData name="Greg Hyatt" userId="217.britainthinkseu.egnyte.com_tp_egnyte_plus" providerId="OAuth2" clId="{8A5B0021-5884-9D46-BC1D-09CA18BBD985}" dt="2024-07-26T11:35:21.091" v="46" actId="20577"/>
          <ac:spMkLst>
            <pc:docMk/>
            <pc:sldMk cId="211026987" sldId="391"/>
            <ac:spMk id="8" creationId="{E8743CC8-8F0F-95E8-430D-EA6B44653F56}"/>
          </ac:spMkLst>
        </pc:spChg>
      </pc:sldChg>
      <pc:sldChg chg="modSp mod">
        <pc:chgData name="Greg Hyatt" userId="217.britainthinkseu.egnyte.com_tp_egnyte_plus" providerId="OAuth2" clId="{8A5B0021-5884-9D46-BC1D-09CA18BBD985}" dt="2024-07-26T09:16:45.430" v="12" actId="20577"/>
        <pc:sldMkLst>
          <pc:docMk/>
          <pc:sldMk cId="3972630043" sldId="397"/>
        </pc:sldMkLst>
        <pc:spChg chg="mod">
          <ac:chgData name="Greg Hyatt" userId="217.britainthinkseu.egnyte.com_tp_egnyte_plus" providerId="OAuth2" clId="{8A5B0021-5884-9D46-BC1D-09CA18BBD985}" dt="2024-07-26T09:14:38.794" v="11" actId="20577"/>
          <ac:spMkLst>
            <pc:docMk/>
            <pc:sldMk cId="3972630043" sldId="397"/>
            <ac:spMk id="12" creationId="{D9DA8B5E-74BD-B83E-4323-458A2B4B1412}"/>
          </ac:spMkLst>
        </pc:spChg>
        <pc:spChg chg="mod">
          <ac:chgData name="Greg Hyatt" userId="217.britainthinkseu.egnyte.com_tp_egnyte_plus" providerId="OAuth2" clId="{8A5B0021-5884-9D46-BC1D-09CA18BBD985}" dt="2024-07-26T09:16:45.430" v="12" actId="20577"/>
          <ac:spMkLst>
            <pc:docMk/>
            <pc:sldMk cId="3972630043" sldId="397"/>
            <ac:spMk id="15" creationId="{883A8DD5-5CC0-EC19-D4F1-74381D46BE15}"/>
          </ac:spMkLst>
        </pc:spChg>
      </pc:sldChg>
      <pc:sldChg chg="modSp mod">
        <pc:chgData name="Greg Hyatt" userId="217.britainthinkseu.egnyte.com_tp_egnyte_plus" providerId="OAuth2" clId="{8A5B0021-5884-9D46-BC1D-09CA18BBD985}" dt="2024-07-26T11:36:14.772" v="52" actId="20577"/>
        <pc:sldMkLst>
          <pc:docMk/>
          <pc:sldMk cId="3232253372" sldId="403"/>
        </pc:sldMkLst>
        <pc:spChg chg="mod">
          <ac:chgData name="Greg Hyatt" userId="217.britainthinkseu.egnyte.com_tp_egnyte_plus" providerId="OAuth2" clId="{8A5B0021-5884-9D46-BC1D-09CA18BBD985}" dt="2024-07-26T11:36:14.772" v="52" actId="20577"/>
          <ac:spMkLst>
            <pc:docMk/>
            <pc:sldMk cId="3232253372" sldId="403"/>
            <ac:spMk id="22" creationId="{509F9AC5-D8F0-5455-E9E1-001145839D82}"/>
          </ac:spMkLst>
        </pc:spChg>
      </pc:sldChg>
    </pc:docChg>
  </pc:docChgLst>
  <pc:docChgLst>
    <pc:chgData name="Alex Howard-Vyse" userId="117.britainthinkseu.egnyte.com_tp_egnyte_plus" providerId="OAuth2" clId="{A4287E09-0E23-1046-BF71-76DF556799F0}"/>
    <pc:docChg chg="undo redo custSel modSld">
      <pc:chgData name="Alex Howard-Vyse" userId="117.britainthinkseu.egnyte.com_tp_egnyte_plus" providerId="OAuth2" clId="{A4287E09-0E23-1046-BF71-76DF556799F0}" dt="2024-07-26T14:00:08.581" v="120" actId="1036"/>
      <pc:docMkLst>
        <pc:docMk/>
      </pc:docMkLst>
      <pc:sldChg chg="modSp mod">
        <pc:chgData name="Alex Howard-Vyse" userId="117.britainthinkseu.egnyte.com_tp_egnyte_plus" providerId="OAuth2" clId="{A4287E09-0E23-1046-BF71-76DF556799F0}" dt="2024-07-26T13:53:26.579" v="72" actId="208"/>
        <pc:sldMkLst>
          <pc:docMk/>
          <pc:sldMk cId="2207422245" sldId="318"/>
        </pc:sldMkLst>
        <pc:spChg chg="mod">
          <ac:chgData name="Alex Howard-Vyse" userId="117.britainthinkseu.egnyte.com_tp_egnyte_plus" providerId="OAuth2" clId="{A4287E09-0E23-1046-BF71-76DF556799F0}" dt="2024-07-26T13:53:26.579" v="72" actId="208"/>
          <ac:spMkLst>
            <pc:docMk/>
            <pc:sldMk cId="2207422245" sldId="318"/>
            <ac:spMk id="6" creationId="{8129776F-B5D3-CE88-2AC7-26BB3A3AD9E8}"/>
          </ac:spMkLst>
        </pc:spChg>
      </pc:sldChg>
      <pc:sldChg chg="modSp mod modNotesTx">
        <pc:chgData name="Alex Howard-Vyse" userId="117.britainthinkseu.egnyte.com_tp_egnyte_plus" providerId="OAuth2" clId="{A4287E09-0E23-1046-BF71-76DF556799F0}" dt="2024-07-26T13:53:44.667" v="86" actId="20577"/>
        <pc:sldMkLst>
          <pc:docMk/>
          <pc:sldMk cId="2717944566" sldId="364"/>
        </pc:sldMkLst>
        <pc:spChg chg="mod">
          <ac:chgData name="Alex Howard-Vyse" userId="117.britainthinkseu.egnyte.com_tp_egnyte_plus" providerId="OAuth2" clId="{A4287E09-0E23-1046-BF71-76DF556799F0}" dt="2024-07-26T13:53:44.667" v="86" actId="20577"/>
          <ac:spMkLst>
            <pc:docMk/>
            <pc:sldMk cId="2717944566" sldId="364"/>
            <ac:spMk id="7" creationId="{11EE6DB2-6A84-5F6B-5FDA-FE8B4F330836}"/>
          </ac:spMkLst>
        </pc:spChg>
        <pc:spChg chg="mod">
          <ac:chgData name="Alex Howard-Vyse" userId="117.britainthinkseu.egnyte.com_tp_egnyte_plus" providerId="OAuth2" clId="{A4287E09-0E23-1046-BF71-76DF556799F0}" dt="2024-07-26T13:53:24.536" v="68" actId="1076"/>
          <ac:spMkLst>
            <pc:docMk/>
            <pc:sldMk cId="2717944566" sldId="364"/>
            <ac:spMk id="12" creationId="{EE71FECA-7EC3-1580-61AB-F0D150DF1B11}"/>
          </ac:spMkLst>
        </pc:spChg>
        <pc:graphicFrameChg chg="mod">
          <ac:chgData name="Alex Howard-Vyse" userId="117.britainthinkseu.egnyte.com_tp_egnyte_plus" providerId="OAuth2" clId="{A4287E09-0E23-1046-BF71-76DF556799F0}" dt="2024-07-26T13:49:27.698" v="37" actId="1076"/>
          <ac:graphicFrameMkLst>
            <pc:docMk/>
            <pc:sldMk cId="2717944566" sldId="364"/>
            <ac:graphicFrameMk id="8" creationId="{71E9EC77-1095-C1BF-1D69-237844F16272}"/>
          </ac:graphicFrameMkLst>
        </pc:graphicFrameChg>
      </pc:sldChg>
      <pc:sldChg chg="modSp mod">
        <pc:chgData name="Alex Howard-Vyse" userId="117.britainthinkseu.egnyte.com_tp_egnyte_plus" providerId="OAuth2" clId="{A4287E09-0E23-1046-BF71-76DF556799F0}" dt="2024-07-26T14:00:08.581" v="120" actId="1036"/>
        <pc:sldMkLst>
          <pc:docMk/>
          <pc:sldMk cId="232138634" sldId="367"/>
        </pc:sldMkLst>
        <pc:spChg chg="mod">
          <ac:chgData name="Alex Howard-Vyse" userId="117.britainthinkseu.egnyte.com_tp_egnyte_plus" providerId="OAuth2" clId="{A4287E09-0E23-1046-BF71-76DF556799F0}" dt="2024-07-26T14:00:08.581" v="120" actId="1036"/>
          <ac:spMkLst>
            <pc:docMk/>
            <pc:sldMk cId="232138634" sldId="367"/>
            <ac:spMk id="7" creationId="{AF8F2969-0517-5869-502B-187FEF283068}"/>
          </ac:spMkLst>
        </pc:spChg>
        <pc:spChg chg="mod">
          <ac:chgData name="Alex Howard-Vyse" userId="117.britainthinkseu.egnyte.com_tp_egnyte_plus" providerId="OAuth2" clId="{A4287E09-0E23-1046-BF71-76DF556799F0}" dt="2024-07-26T13:59:58.082" v="115" actId="20577"/>
          <ac:spMkLst>
            <pc:docMk/>
            <pc:sldMk cId="232138634" sldId="367"/>
            <ac:spMk id="11" creationId="{3B845B27-410F-EF14-02CF-238CBFAB4313}"/>
          </ac:spMkLst>
        </pc:spChg>
      </pc:sldChg>
    </pc:docChg>
  </pc:docChgLst>
  <pc:docChgLst>
    <pc:chgData name="Ioana Diac" userId="156.britainthinkseu.egnyte.com_tp_egnyte_plus" providerId="OAuth2" clId="{FD72F0F6-4DCD-7240-942F-DF34888FA9BE}"/>
    <pc:docChg chg="undo custSel modSld">
      <pc:chgData name="Ioana Diac" userId="156.britainthinkseu.egnyte.com_tp_egnyte_plus" providerId="OAuth2" clId="{FD72F0F6-4DCD-7240-942F-DF34888FA9BE}" dt="2024-07-26T12:56:12.796" v="490" actId="20577"/>
      <pc:docMkLst>
        <pc:docMk/>
      </pc:docMkLst>
      <pc:sldChg chg="modSp mod">
        <pc:chgData name="Ioana Diac" userId="156.britainthinkseu.egnyte.com_tp_egnyte_plus" providerId="OAuth2" clId="{FD72F0F6-4DCD-7240-942F-DF34888FA9BE}" dt="2024-07-26T12:36:58.628" v="470" actId="20577"/>
        <pc:sldMkLst>
          <pc:docMk/>
          <pc:sldMk cId="2564712212" sldId="351"/>
        </pc:sldMkLst>
        <pc:spChg chg="mod">
          <ac:chgData name="Ioana Diac" userId="156.britainthinkseu.egnyte.com_tp_egnyte_plus" providerId="OAuth2" clId="{FD72F0F6-4DCD-7240-942F-DF34888FA9BE}" dt="2024-07-26T12:32:37.244" v="467" actId="20577"/>
          <ac:spMkLst>
            <pc:docMk/>
            <pc:sldMk cId="2564712212" sldId="351"/>
            <ac:spMk id="9" creationId="{7EFC7B04-5663-141A-AF67-C8B212FD43E4}"/>
          </ac:spMkLst>
        </pc:spChg>
        <pc:spChg chg="mod">
          <ac:chgData name="Ioana Diac" userId="156.britainthinkseu.egnyte.com_tp_egnyte_plus" providerId="OAuth2" clId="{FD72F0F6-4DCD-7240-942F-DF34888FA9BE}" dt="2024-07-26T12:32:27.194" v="461" actId="20577"/>
          <ac:spMkLst>
            <pc:docMk/>
            <pc:sldMk cId="2564712212" sldId="351"/>
            <ac:spMk id="10" creationId="{1546E556-1540-F0A1-1E4F-7619FF4B37D5}"/>
          </ac:spMkLst>
        </pc:spChg>
        <pc:spChg chg="mod">
          <ac:chgData name="Ioana Diac" userId="156.britainthinkseu.egnyte.com_tp_egnyte_plus" providerId="OAuth2" clId="{FD72F0F6-4DCD-7240-942F-DF34888FA9BE}" dt="2024-07-26T12:32:25.927" v="460" actId="20577"/>
          <ac:spMkLst>
            <pc:docMk/>
            <pc:sldMk cId="2564712212" sldId="351"/>
            <ac:spMk id="11" creationId="{6FEB22B6-B001-9DB0-CED8-F24E6C478C44}"/>
          </ac:spMkLst>
        </pc:spChg>
        <pc:spChg chg="mod">
          <ac:chgData name="Ioana Diac" userId="156.britainthinkseu.egnyte.com_tp_egnyte_plus" providerId="OAuth2" clId="{FD72F0F6-4DCD-7240-942F-DF34888FA9BE}" dt="2024-07-26T12:32:35.734" v="466" actId="20577"/>
          <ac:spMkLst>
            <pc:docMk/>
            <pc:sldMk cId="2564712212" sldId="351"/>
            <ac:spMk id="12" creationId="{CD998F12-86D5-1508-2A60-4B545B262A64}"/>
          </ac:spMkLst>
        </pc:spChg>
        <pc:spChg chg="mod">
          <ac:chgData name="Ioana Diac" userId="156.britainthinkseu.egnyte.com_tp_egnyte_plus" providerId="OAuth2" clId="{FD72F0F6-4DCD-7240-942F-DF34888FA9BE}" dt="2024-07-26T12:36:58.628" v="470" actId="20577"/>
          <ac:spMkLst>
            <pc:docMk/>
            <pc:sldMk cId="2564712212" sldId="351"/>
            <ac:spMk id="19" creationId="{E6879660-9AF0-146E-5B92-1D7005C253A9}"/>
          </ac:spMkLst>
        </pc:spChg>
        <pc:spChg chg="mod">
          <ac:chgData name="Ioana Diac" userId="156.britainthinkseu.egnyte.com_tp_egnyte_plus" providerId="OAuth2" clId="{FD72F0F6-4DCD-7240-942F-DF34888FA9BE}" dt="2024-07-26T12:32:28.884" v="462" actId="20577"/>
          <ac:spMkLst>
            <pc:docMk/>
            <pc:sldMk cId="2564712212" sldId="351"/>
            <ac:spMk id="22" creationId="{74C452D1-612F-468E-A57B-31E3C33655FB}"/>
          </ac:spMkLst>
        </pc:spChg>
        <pc:spChg chg="mod">
          <ac:chgData name="Ioana Diac" userId="156.britainthinkseu.egnyte.com_tp_egnyte_plus" providerId="OAuth2" clId="{FD72F0F6-4DCD-7240-942F-DF34888FA9BE}" dt="2024-07-26T12:32:30.775" v="463" actId="20577"/>
          <ac:spMkLst>
            <pc:docMk/>
            <pc:sldMk cId="2564712212" sldId="351"/>
            <ac:spMk id="23" creationId="{3453C86E-DCAA-343F-985E-65C105650114}"/>
          </ac:spMkLst>
        </pc:spChg>
        <pc:spChg chg="mod">
          <ac:chgData name="Ioana Diac" userId="156.britainthinkseu.egnyte.com_tp_egnyte_plus" providerId="OAuth2" clId="{FD72F0F6-4DCD-7240-942F-DF34888FA9BE}" dt="2024-07-26T12:32:33.595" v="465" actId="20577"/>
          <ac:spMkLst>
            <pc:docMk/>
            <pc:sldMk cId="2564712212" sldId="351"/>
            <ac:spMk id="29" creationId="{B8C2A0CB-2144-4F0A-8600-450873D344E5}"/>
          </ac:spMkLst>
        </pc:spChg>
        <pc:spChg chg="mod">
          <ac:chgData name="Ioana Diac" userId="156.britainthinkseu.egnyte.com_tp_egnyte_plus" providerId="OAuth2" clId="{FD72F0F6-4DCD-7240-942F-DF34888FA9BE}" dt="2024-07-26T12:32:32.205" v="464" actId="20577"/>
          <ac:spMkLst>
            <pc:docMk/>
            <pc:sldMk cId="2564712212" sldId="351"/>
            <ac:spMk id="30" creationId="{4298725A-73F0-1246-A790-7602F881A892}"/>
          </ac:spMkLst>
        </pc:spChg>
      </pc:sldChg>
      <pc:sldChg chg="modSp mod">
        <pc:chgData name="Ioana Diac" userId="156.britainthinkseu.egnyte.com_tp_egnyte_plus" providerId="OAuth2" clId="{FD72F0F6-4DCD-7240-942F-DF34888FA9BE}" dt="2024-07-26T12:44:03.180" v="478" actId="20577"/>
        <pc:sldMkLst>
          <pc:docMk/>
          <pc:sldMk cId="423212735" sldId="358"/>
        </pc:sldMkLst>
        <pc:spChg chg="mod">
          <ac:chgData name="Ioana Diac" userId="156.britainthinkseu.egnyte.com_tp_egnyte_plus" providerId="OAuth2" clId="{FD72F0F6-4DCD-7240-942F-DF34888FA9BE}" dt="2024-07-26T12:44:03.180" v="478" actId="20577"/>
          <ac:spMkLst>
            <pc:docMk/>
            <pc:sldMk cId="423212735" sldId="358"/>
            <ac:spMk id="18" creationId="{07CA74D4-E8F0-DC75-AEE9-316AE305B1EE}"/>
          </ac:spMkLst>
        </pc:spChg>
      </pc:sldChg>
      <pc:sldChg chg="modSp mod">
        <pc:chgData name="Ioana Diac" userId="156.britainthinkseu.egnyte.com_tp_egnyte_plus" providerId="OAuth2" clId="{FD72F0F6-4DCD-7240-942F-DF34888FA9BE}" dt="2024-07-22T10:28:37.323" v="437" actId="1076"/>
        <pc:sldMkLst>
          <pc:docMk/>
          <pc:sldMk cId="388790850" sldId="364"/>
        </pc:sldMkLst>
        <pc:spChg chg="mod">
          <ac:chgData name="Ioana Diac" userId="156.britainthinkseu.egnyte.com_tp_egnyte_plus" providerId="OAuth2" clId="{FD72F0F6-4DCD-7240-942F-DF34888FA9BE}" dt="2024-07-22T10:28:37.323" v="437" actId="1076"/>
          <ac:spMkLst>
            <pc:docMk/>
            <pc:sldMk cId="388790850" sldId="364"/>
            <ac:spMk id="10" creationId="{9142937D-6FDC-6DFC-BFC2-30B74C469634}"/>
          </ac:spMkLst>
        </pc:spChg>
        <pc:spChg chg="mod">
          <ac:chgData name="Ioana Diac" userId="156.britainthinkseu.egnyte.com_tp_egnyte_plus" providerId="OAuth2" clId="{FD72F0F6-4DCD-7240-942F-DF34888FA9BE}" dt="2024-07-22T10:28:37.152" v="436" actId="1076"/>
          <ac:spMkLst>
            <pc:docMk/>
            <pc:sldMk cId="388790850" sldId="364"/>
            <ac:spMk id="13" creationId="{2CA332A0-4BA1-DD60-EC1D-C219209E4592}"/>
          </ac:spMkLst>
        </pc:spChg>
      </pc:sldChg>
      <pc:sldChg chg="modSp mod modCm">
        <pc:chgData name="Ioana Diac" userId="156.britainthinkseu.egnyte.com_tp_egnyte_plus" providerId="OAuth2" clId="{FD72F0F6-4DCD-7240-942F-DF34888FA9BE}" dt="2024-07-22T10:28:05.426" v="433" actId="20577"/>
        <pc:sldMkLst>
          <pc:docMk/>
          <pc:sldMk cId="4155767385" sldId="366"/>
        </pc:sldMkLst>
        <pc:spChg chg="mod">
          <ac:chgData name="Ioana Diac" userId="156.britainthinkseu.egnyte.com_tp_egnyte_plus" providerId="OAuth2" clId="{FD72F0F6-4DCD-7240-942F-DF34888FA9BE}" dt="2024-07-22T10:28:05.426" v="433" actId="20577"/>
          <ac:spMkLst>
            <pc:docMk/>
            <pc:sldMk cId="4155767385" sldId="366"/>
            <ac:spMk id="2" creationId="{94C1D2A2-AF37-ECAA-842C-965B8CD52D66}"/>
          </ac:spMkLst>
        </pc:spChg>
        <pc:extLst>
          <p:ext xmlns:p="http://schemas.openxmlformats.org/presentationml/2006/main" uri="{D6D511B9-2390-475A-947B-AFAB55BFBCF1}">
            <pc226:cmChg xmlns:pc226="http://schemas.microsoft.com/office/powerpoint/2022/06/main/command" chg="mod">
              <pc226:chgData name="Ioana Diac" userId="156.britainthinkseu.egnyte.com_tp_egnyte_plus" providerId="OAuth2" clId="{FD72F0F6-4DCD-7240-942F-DF34888FA9BE}" dt="2024-07-22T10:28:05.426" v="433" actId="20577"/>
              <pc2:cmMkLst xmlns:pc2="http://schemas.microsoft.com/office/powerpoint/2019/9/main/command">
                <pc:docMk/>
                <pc:sldMk cId="4155767385" sldId="366"/>
                <pc2:cmMk id="{A93D0CA6-D8D6-F64B-9E75-334CB1C91AFC}"/>
              </pc2:cmMkLst>
            </pc226:cmChg>
          </p:ext>
        </pc:extLst>
      </pc:sldChg>
      <pc:sldChg chg="modSp mod">
        <pc:chgData name="Ioana Diac" userId="156.britainthinkseu.egnyte.com_tp_egnyte_plus" providerId="OAuth2" clId="{FD72F0F6-4DCD-7240-942F-DF34888FA9BE}" dt="2024-07-22T10:30:15.122" v="459" actId="1036"/>
        <pc:sldMkLst>
          <pc:docMk/>
          <pc:sldMk cId="2795565991" sldId="367"/>
        </pc:sldMkLst>
        <pc:spChg chg="mod">
          <ac:chgData name="Ioana Diac" userId="156.britainthinkseu.egnyte.com_tp_egnyte_plus" providerId="OAuth2" clId="{FD72F0F6-4DCD-7240-942F-DF34888FA9BE}" dt="2024-07-22T10:27:31.821" v="432" actId="20577"/>
          <ac:spMkLst>
            <pc:docMk/>
            <pc:sldMk cId="2795565991" sldId="367"/>
            <ac:spMk id="2" creationId="{94C1D2A2-AF37-ECAA-842C-965B8CD52D66}"/>
          </ac:spMkLst>
        </pc:spChg>
        <pc:spChg chg="mod">
          <ac:chgData name="Ioana Diac" userId="156.britainthinkseu.egnyte.com_tp_egnyte_plus" providerId="OAuth2" clId="{FD72F0F6-4DCD-7240-942F-DF34888FA9BE}" dt="2024-07-22T10:30:15.122" v="459" actId="1036"/>
          <ac:spMkLst>
            <pc:docMk/>
            <pc:sldMk cId="2795565991" sldId="367"/>
            <ac:spMk id="10" creationId="{E720A7C4-7DEF-3CE7-2725-4F83E5BB9F1B}"/>
          </ac:spMkLst>
        </pc:spChg>
        <pc:graphicFrameChg chg="mod">
          <ac:chgData name="Ioana Diac" userId="156.britainthinkseu.egnyte.com_tp_egnyte_plus" providerId="OAuth2" clId="{FD72F0F6-4DCD-7240-942F-DF34888FA9BE}" dt="2024-07-22T10:30:07.470" v="455" actId="1035"/>
          <ac:graphicFrameMkLst>
            <pc:docMk/>
            <pc:sldMk cId="2795565991" sldId="367"/>
            <ac:graphicFrameMk id="9" creationId="{C9379E6E-5ACD-81F2-AF36-93DD56D0534C}"/>
          </ac:graphicFrameMkLst>
        </pc:graphicFrameChg>
      </pc:sldChg>
      <pc:sldChg chg="modSp mod">
        <pc:chgData name="Ioana Diac" userId="156.britainthinkseu.egnyte.com_tp_egnyte_plus" providerId="OAuth2" clId="{FD72F0F6-4DCD-7240-942F-DF34888FA9BE}" dt="2024-07-22T10:29:58.367" v="449" actId="1035"/>
        <pc:sldMkLst>
          <pc:docMk/>
          <pc:sldMk cId="1042673528" sldId="368"/>
        </pc:sldMkLst>
        <pc:spChg chg="mod">
          <ac:chgData name="Ioana Diac" userId="156.britainthinkseu.egnyte.com_tp_egnyte_plus" providerId="OAuth2" clId="{FD72F0F6-4DCD-7240-942F-DF34888FA9BE}" dt="2024-07-22T10:26:42.165" v="404" actId="20577"/>
          <ac:spMkLst>
            <pc:docMk/>
            <pc:sldMk cId="1042673528" sldId="368"/>
            <ac:spMk id="2" creationId="{94C1D2A2-AF37-ECAA-842C-965B8CD52D66}"/>
          </ac:spMkLst>
        </pc:spChg>
        <pc:spChg chg="mod">
          <ac:chgData name="Ioana Diac" userId="156.britainthinkseu.egnyte.com_tp_egnyte_plus" providerId="OAuth2" clId="{FD72F0F6-4DCD-7240-942F-DF34888FA9BE}" dt="2024-07-22T10:29:58.367" v="449" actId="1035"/>
          <ac:spMkLst>
            <pc:docMk/>
            <pc:sldMk cId="1042673528" sldId="368"/>
            <ac:spMk id="24" creationId="{0F022067-C34F-1BEA-01A1-5CF9BD39F24E}"/>
          </ac:spMkLst>
        </pc:spChg>
        <pc:grpChg chg="mod">
          <ac:chgData name="Ioana Diac" userId="156.britainthinkseu.egnyte.com_tp_egnyte_plus" providerId="OAuth2" clId="{FD72F0F6-4DCD-7240-942F-DF34888FA9BE}" dt="2024-07-22T10:29:58.367" v="449" actId="1035"/>
          <ac:grpSpMkLst>
            <pc:docMk/>
            <pc:sldMk cId="1042673528" sldId="368"/>
            <ac:grpSpMk id="23" creationId="{08D97DF4-91A2-B35E-549B-C1C4646D78D1}"/>
          </ac:grpSpMkLst>
        </pc:grpChg>
      </pc:sldChg>
      <pc:sldChg chg="addSp delSp modSp mod">
        <pc:chgData name="Ioana Diac" userId="156.britainthinkseu.egnyte.com_tp_egnyte_plus" providerId="OAuth2" clId="{FD72F0F6-4DCD-7240-942F-DF34888FA9BE}" dt="2024-07-22T10:26:20.935" v="396" actId="20577"/>
        <pc:sldMkLst>
          <pc:docMk/>
          <pc:sldMk cId="2823565467" sldId="376"/>
        </pc:sldMkLst>
        <pc:spChg chg="mod">
          <ac:chgData name="Ioana Diac" userId="156.britainthinkseu.egnyte.com_tp_egnyte_plus" providerId="OAuth2" clId="{FD72F0F6-4DCD-7240-942F-DF34888FA9BE}" dt="2024-07-22T10:26:20.935" v="396" actId="20577"/>
          <ac:spMkLst>
            <pc:docMk/>
            <pc:sldMk cId="2823565467" sldId="376"/>
            <ac:spMk id="2" creationId="{94C1D2A2-AF37-ECAA-842C-965B8CD52D66}"/>
          </ac:spMkLst>
        </pc:spChg>
        <pc:spChg chg="mod">
          <ac:chgData name="Ioana Diac" userId="156.britainthinkseu.egnyte.com_tp_egnyte_plus" providerId="OAuth2" clId="{FD72F0F6-4DCD-7240-942F-DF34888FA9BE}" dt="2024-07-22T10:22:50.887" v="360" actId="1035"/>
          <ac:spMkLst>
            <pc:docMk/>
            <pc:sldMk cId="2823565467" sldId="376"/>
            <ac:spMk id="7" creationId="{8E9A26D9-6BFD-2F3A-A9B9-04CD4BA0B758}"/>
          </ac:spMkLst>
        </pc:spChg>
        <pc:spChg chg="del mod">
          <ac:chgData name="Ioana Diac" userId="156.britainthinkseu.egnyte.com_tp_egnyte_plus" providerId="OAuth2" clId="{FD72F0F6-4DCD-7240-942F-DF34888FA9BE}" dt="2024-07-22T10:22:28.217" v="348" actId="478"/>
          <ac:spMkLst>
            <pc:docMk/>
            <pc:sldMk cId="2823565467" sldId="376"/>
            <ac:spMk id="13" creationId="{E5C34DEC-6497-A272-8C1E-D8B2BF3D67FE}"/>
          </ac:spMkLst>
        </pc:spChg>
        <pc:spChg chg="del mod">
          <ac:chgData name="Ioana Diac" userId="156.britainthinkseu.egnyte.com_tp_egnyte_plus" providerId="OAuth2" clId="{FD72F0F6-4DCD-7240-942F-DF34888FA9BE}" dt="2024-07-22T10:22:29.639" v="349" actId="478"/>
          <ac:spMkLst>
            <pc:docMk/>
            <pc:sldMk cId="2823565467" sldId="376"/>
            <ac:spMk id="14" creationId="{EE1BBFC4-E855-2021-E13F-DBFC5F84C17E}"/>
          </ac:spMkLst>
        </pc:spChg>
        <pc:spChg chg="del">
          <ac:chgData name="Ioana Diac" userId="156.britainthinkseu.egnyte.com_tp_egnyte_plus" providerId="OAuth2" clId="{FD72F0F6-4DCD-7240-942F-DF34888FA9BE}" dt="2024-07-22T10:18:24.478" v="54" actId="478"/>
          <ac:spMkLst>
            <pc:docMk/>
            <pc:sldMk cId="2823565467" sldId="376"/>
            <ac:spMk id="15" creationId="{50E239DB-C584-6E20-F7EE-312135E30FC4}"/>
          </ac:spMkLst>
        </pc:spChg>
        <pc:spChg chg="del">
          <ac:chgData name="Ioana Diac" userId="156.britainthinkseu.egnyte.com_tp_egnyte_plus" providerId="OAuth2" clId="{FD72F0F6-4DCD-7240-942F-DF34888FA9BE}" dt="2024-07-22T10:19:43.813" v="59" actId="478"/>
          <ac:spMkLst>
            <pc:docMk/>
            <pc:sldMk cId="2823565467" sldId="376"/>
            <ac:spMk id="16" creationId="{EAEB3700-E498-0917-AFFF-2C615DD1F5D0}"/>
          </ac:spMkLst>
        </pc:spChg>
        <pc:spChg chg="mod">
          <ac:chgData name="Ioana Diac" userId="156.britainthinkseu.egnyte.com_tp_egnyte_plus" providerId="OAuth2" clId="{FD72F0F6-4DCD-7240-942F-DF34888FA9BE}" dt="2024-07-22T10:24:56.482" v="378" actId="465"/>
          <ac:spMkLst>
            <pc:docMk/>
            <pc:sldMk cId="2823565467" sldId="376"/>
            <ac:spMk id="17" creationId="{9915F300-369A-2400-0115-CBB47D36DAA2}"/>
          </ac:spMkLst>
        </pc:spChg>
        <pc:spChg chg="mod">
          <ac:chgData name="Ioana Diac" userId="156.britainthinkseu.egnyte.com_tp_egnyte_plus" providerId="OAuth2" clId="{FD72F0F6-4DCD-7240-942F-DF34888FA9BE}" dt="2024-07-22T10:24:56.482" v="378" actId="465"/>
          <ac:spMkLst>
            <pc:docMk/>
            <pc:sldMk cId="2823565467" sldId="376"/>
            <ac:spMk id="18" creationId="{FBEB6494-5E03-9F65-75E7-37DED8A86F2E}"/>
          </ac:spMkLst>
        </pc:spChg>
        <pc:spChg chg="add mod">
          <ac:chgData name="Ioana Diac" userId="156.britainthinkseu.egnyte.com_tp_egnyte_plus" providerId="OAuth2" clId="{FD72F0F6-4DCD-7240-942F-DF34888FA9BE}" dt="2024-07-22T10:24:56.482" v="378" actId="465"/>
          <ac:spMkLst>
            <pc:docMk/>
            <pc:sldMk cId="2823565467" sldId="376"/>
            <ac:spMk id="19" creationId="{937696C5-CE02-A586-5298-6DFF1280F9DA}"/>
          </ac:spMkLst>
        </pc:spChg>
        <pc:grpChg chg="del">
          <ac:chgData name="Ioana Diac" userId="156.britainthinkseu.egnyte.com_tp_egnyte_plus" providerId="OAuth2" clId="{FD72F0F6-4DCD-7240-942F-DF34888FA9BE}" dt="2024-07-22T10:17:29.261" v="50" actId="478"/>
          <ac:grpSpMkLst>
            <pc:docMk/>
            <pc:sldMk cId="2823565467" sldId="376"/>
            <ac:grpSpMk id="8" creationId="{3494036E-D6D3-C9D0-670F-1D2FA4A3A5E7}"/>
          </ac:grpSpMkLst>
        </pc:grpChg>
        <pc:graphicFrameChg chg="mod">
          <ac:chgData name="Ioana Diac" userId="156.britainthinkseu.egnyte.com_tp_egnyte_plus" providerId="OAuth2" clId="{FD72F0F6-4DCD-7240-942F-DF34888FA9BE}" dt="2024-07-22T10:22:52.842" v="362" actId="1076"/>
          <ac:graphicFrameMkLst>
            <pc:docMk/>
            <pc:sldMk cId="2823565467" sldId="376"/>
            <ac:graphicFrameMk id="4" creationId="{58D574A7-6B01-2462-BF6C-0D36D9F7A7BD}"/>
          </ac:graphicFrameMkLst>
        </pc:graphicFrameChg>
        <pc:cxnChg chg="add del mod">
          <ac:chgData name="Ioana Diac" userId="156.britainthinkseu.egnyte.com_tp_egnyte_plus" providerId="OAuth2" clId="{FD72F0F6-4DCD-7240-942F-DF34888FA9BE}" dt="2024-07-22T10:25:23.965" v="383" actId="478"/>
          <ac:cxnSpMkLst>
            <pc:docMk/>
            <pc:sldMk cId="2823565467" sldId="376"/>
            <ac:cxnSpMk id="21" creationId="{5505EC78-3AD0-E6AB-2F1C-A44D3CFB75C5}"/>
          </ac:cxnSpMkLst>
        </pc:cxnChg>
        <pc:cxnChg chg="add del mod">
          <ac:chgData name="Ioana Diac" userId="156.britainthinkseu.egnyte.com_tp_egnyte_plus" providerId="OAuth2" clId="{FD72F0F6-4DCD-7240-942F-DF34888FA9BE}" dt="2024-07-22T10:23:15.455" v="367" actId="478"/>
          <ac:cxnSpMkLst>
            <pc:docMk/>
            <pc:sldMk cId="2823565467" sldId="376"/>
            <ac:cxnSpMk id="23" creationId="{4AB30084-D661-3C66-F52C-512DE75E24E0}"/>
          </ac:cxnSpMkLst>
        </pc:cxnChg>
        <pc:cxnChg chg="add mod">
          <ac:chgData name="Ioana Diac" userId="156.britainthinkseu.egnyte.com_tp_egnyte_plus" providerId="OAuth2" clId="{FD72F0F6-4DCD-7240-942F-DF34888FA9BE}" dt="2024-07-22T10:24:09.883" v="374" actId="693"/>
          <ac:cxnSpMkLst>
            <pc:docMk/>
            <pc:sldMk cId="2823565467" sldId="376"/>
            <ac:cxnSpMk id="25" creationId="{078E80A9-C67F-5093-6F92-2E87253B20B9}"/>
          </ac:cxnSpMkLst>
        </pc:cxnChg>
        <pc:cxnChg chg="add mod">
          <ac:chgData name="Ioana Diac" userId="156.britainthinkseu.egnyte.com_tp_egnyte_plus" providerId="OAuth2" clId="{FD72F0F6-4DCD-7240-942F-DF34888FA9BE}" dt="2024-07-22T10:23:28.757" v="369"/>
          <ac:cxnSpMkLst>
            <pc:docMk/>
            <pc:sldMk cId="2823565467" sldId="376"/>
            <ac:cxnSpMk id="26" creationId="{3E4E4571-22BE-9F07-E47C-E7CB194DF203}"/>
          </ac:cxnSpMkLst>
        </pc:cxnChg>
        <pc:cxnChg chg="add mod">
          <ac:chgData name="Ioana Diac" userId="156.britainthinkseu.egnyte.com_tp_egnyte_plus" providerId="OAuth2" clId="{FD72F0F6-4DCD-7240-942F-DF34888FA9BE}" dt="2024-07-22T10:25:44.148" v="390" actId="14100"/>
          <ac:cxnSpMkLst>
            <pc:docMk/>
            <pc:sldMk cId="2823565467" sldId="376"/>
            <ac:cxnSpMk id="28" creationId="{50CDFC7E-73ED-DDAC-714C-9F24BF56648E}"/>
          </ac:cxnSpMkLst>
        </pc:cxnChg>
        <pc:cxnChg chg="add mod">
          <ac:chgData name="Ioana Diac" userId="156.britainthinkseu.egnyte.com_tp_egnyte_plus" providerId="OAuth2" clId="{FD72F0F6-4DCD-7240-942F-DF34888FA9BE}" dt="2024-07-22T10:25:48.700" v="391" actId="14100"/>
          <ac:cxnSpMkLst>
            <pc:docMk/>
            <pc:sldMk cId="2823565467" sldId="376"/>
            <ac:cxnSpMk id="34" creationId="{531367BB-99BF-5112-745A-5E902027F5A5}"/>
          </ac:cxnSpMkLst>
        </pc:cxnChg>
        <pc:cxnChg chg="add mod">
          <ac:chgData name="Ioana Diac" userId="156.britainthinkseu.egnyte.com_tp_egnyte_plus" providerId="OAuth2" clId="{FD72F0F6-4DCD-7240-942F-DF34888FA9BE}" dt="2024-07-22T10:26:08.733" v="395" actId="693"/>
          <ac:cxnSpMkLst>
            <pc:docMk/>
            <pc:sldMk cId="2823565467" sldId="376"/>
            <ac:cxnSpMk id="40" creationId="{7CABD0CA-62CA-4DEF-ABE2-6BA28B731ED6}"/>
          </ac:cxnSpMkLst>
        </pc:cxnChg>
      </pc:sldChg>
      <pc:sldChg chg="modSp mod">
        <pc:chgData name="Ioana Diac" userId="156.britainthinkseu.egnyte.com_tp_egnyte_plus" providerId="OAuth2" clId="{FD72F0F6-4DCD-7240-942F-DF34888FA9BE}" dt="2024-07-26T12:56:12.796" v="490" actId="20577"/>
        <pc:sldMkLst>
          <pc:docMk/>
          <pc:sldMk cId="1916615346" sldId="398"/>
        </pc:sldMkLst>
        <pc:spChg chg="mod">
          <ac:chgData name="Ioana Diac" userId="156.britainthinkseu.egnyte.com_tp_egnyte_plus" providerId="OAuth2" clId="{FD72F0F6-4DCD-7240-942F-DF34888FA9BE}" dt="2024-07-26T12:55:54.031" v="480" actId="20577"/>
          <ac:spMkLst>
            <pc:docMk/>
            <pc:sldMk cId="1916615346" sldId="398"/>
            <ac:spMk id="6" creationId="{8931CF05-4CB0-D9DA-C57A-AFC2B8A86BCB}"/>
          </ac:spMkLst>
        </pc:spChg>
        <pc:spChg chg="mod">
          <ac:chgData name="Ioana Diac" userId="156.britainthinkseu.egnyte.com_tp_egnyte_plus" providerId="OAuth2" clId="{FD72F0F6-4DCD-7240-942F-DF34888FA9BE}" dt="2024-07-26T12:55:52.648" v="479" actId="20577"/>
          <ac:spMkLst>
            <pc:docMk/>
            <pc:sldMk cId="1916615346" sldId="398"/>
            <ac:spMk id="8" creationId="{670306B5-BA81-7C8E-5C24-C36B2E2D62F7}"/>
          </ac:spMkLst>
        </pc:spChg>
        <pc:spChg chg="mod">
          <ac:chgData name="Ioana Diac" userId="156.britainthinkseu.egnyte.com_tp_egnyte_plus" providerId="OAuth2" clId="{FD72F0F6-4DCD-7240-942F-DF34888FA9BE}" dt="2024-07-26T12:56:04.258" v="485" actId="20577"/>
          <ac:spMkLst>
            <pc:docMk/>
            <pc:sldMk cId="1916615346" sldId="398"/>
            <ac:spMk id="10" creationId="{BCD84FF3-0FED-8134-8D1D-82B31FDAAFE2}"/>
          </ac:spMkLst>
        </pc:spChg>
        <pc:spChg chg="mod">
          <ac:chgData name="Ioana Diac" userId="156.britainthinkseu.egnyte.com_tp_egnyte_plus" providerId="OAuth2" clId="{FD72F0F6-4DCD-7240-942F-DF34888FA9BE}" dt="2024-07-26T12:55:59.599" v="484" actId="20577"/>
          <ac:spMkLst>
            <pc:docMk/>
            <pc:sldMk cId="1916615346" sldId="398"/>
            <ac:spMk id="12" creationId="{EB3B025B-9BBA-A819-B999-4DD730362EA7}"/>
          </ac:spMkLst>
        </pc:spChg>
        <pc:spChg chg="mod">
          <ac:chgData name="Ioana Diac" userId="156.britainthinkseu.egnyte.com_tp_egnyte_plus" providerId="OAuth2" clId="{FD72F0F6-4DCD-7240-942F-DF34888FA9BE}" dt="2024-07-26T12:56:09.379" v="488" actId="20577"/>
          <ac:spMkLst>
            <pc:docMk/>
            <pc:sldMk cId="1916615346" sldId="398"/>
            <ac:spMk id="14" creationId="{74D892CB-4582-0172-A4F8-B333AEFD90E3}"/>
          </ac:spMkLst>
        </pc:spChg>
        <pc:spChg chg="mod">
          <ac:chgData name="Ioana Diac" userId="156.britainthinkseu.egnyte.com_tp_egnyte_plus" providerId="OAuth2" clId="{FD72F0F6-4DCD-7240-942F-DF34888FA9BE}" dt="2024-07-26T12:55:56.750" v="481" actId="20577"/>
          <ac:spMkLst>
            <pc:docMk/>
            <pc:sldMk cId="1916615346" sldId="398"/>
            <ac:spMk id="16" creationId="{03907B8D-A729-D7C4-0197-1DBD5BFCEC01}"/>
          </ac:spMkLst>
        </pc:spChg>
        <pc:spChg chg="mod">
          <ac:chgData name="Ioana Diac" userId="156.britainthinkseu.egnyte.com_tp_egnyte_plus" providerId="OAuth2" clId="{FD72F0F6-4DCD-7240-942F-DF34888FA9BE}" dt="2024-07-26T12:56:12.796" v="490" actId="20577"/>
          <ac:spMkLst>
            <pc:docMk/>
            <pc:sldMk cId="1916615346" sldId="398"/>
            <ac:spMk id="18" creationId="{739D5CB8-A03F-9FED-AC80-CFAFDA56D208}"/>
          </ac:spMkLst>
        </pc:spChg>
        <pc:spChg chg="mod">
          <ac:chgData name="Ioana Diac" userId="156.britainthinkseu.egnyte.com_tp_egnyte_plus" providerId="OAuth2" clId="{FD72F0F6-4DCD-7240-942F-DF34888FA9BE}" dt="2024-07-26T12:56:07.904" v="487" actId="20577"/>
          <ac:spMkLst>
            <pc:docMk/>
            <pc:sldMk cId="1916615346" sldId="398"/>
            <ac:spMk id="22" creationId="{6A7E5B15-069C-D333-6E0E-60699EEF7BC4}"/>
          </ac:spMkLst>
        </pc:spChg>
        <pc:spChg chg="mod">
          <ac:chgData name="Ioana Diac" userId="156.britainthinkseu.egnyte.com_tp_egnyte_plus" providerId="OAuth2" clId="{FD72F0F6-4DCD-7240-942F-DF34888FA9BE}" dt="2024-07-26T12:56:05.971" v="486" actId="20577"/>
          <ac:spMkLst>
            <pc:docMk/>
            <pc:sldMk cId="1916615346" sldId="398"/>
            <ac:spMk id="24" creationId="{04163CA2-F15D-4528-C8AB-08AF1189B328}"/>
          </ac:spMkLst>
        </pc:spChg>
        <pc:spChg chg="mod">
          <ac:chgData name="Ioana Diac" userId="156.britainthinkseu.egnyte.com_tp_egnyte_plus" providerId="OAuth2" clId="{FD72F0F6-4DCD-7240-942F-DF34888FA9BE}" dt="2024-07-26T12:56:11.126" v="489" actId="20577"/>
          <ac:spMkLst>
            <pc:docMk/>
            <pc:sldMk cId="1916615346" sldId="398"/>
            <ac:spMk id="26" creationId="{D36E0E78-6A29-3E77-762E-900CF54FDE5E}"/>
          </ac:spMkLst>
        </pc:spChg>
      </pc:sldChg>
    </pc:docChg>
  </pc:docChgLst>
  <pc:docChgLst>
    <pc:chgData name="Emily Melling" userId="9e16ad16-3b36-40c6-b706-3ad49e4d943d" providerId="ADAL" clId="{CBF82D95-DAF6-2944-8CB0-1D8158DBD0AD}"/>
    <pc:docChg chg="undo custSel addSld modSld sldOrd">
      <pc:chgData name="Emily Melling" userId="9e16ad16-3b36-40c6-b706-3ad49e4d943d" providerId="ADAL" clId="{CBF82D95-DAF6-2944-8CB0-1D8158DBD0AD}" dt="2024-07-19T16:38:45.314" v="3933" actId="20577"/>
      <pc:docMkLst>
        <pc:docMk/>
      </pc:docMkLst>
      <pc:sldChg chg="delSp mod">
        <pc:chgData name="Emily Melling" userId="9e16ad16-3b36-40c6-b706-3ad49e4d943d" providerId="ADAL" clId="{CBF82D95-DAF6-2944-8CB0-1D8158DBD0AD}" dt="2024-07-19T11:44:15.339" v="2328" actId="478"/>
        <pc:sldMkLst>
          <pc:docMk/>
          <pc:sldMk cId="1252961401" sldId="347"/>
        </pc:sldMkLst>
        <pc:spChg chg="del">
          <ac:chgData name="Emily Melling" userId="9e16ad16-3b36-40c6-b706-3ad49e4d943d" providerId="ADAL" clId="{CBF82D95-DAF6-2944-8CB0-1D8158DBD0AD}" dt="2024-07-19T11:44:15.339" v="2328" actId="478"/>
          <ac:spMkLst>
            <pc:docMk/>
            <pc:sldMk cId="1252961401" sldId="347"/>
            <ac:spMk id="17" creationId="{18B4D4EC-BC02-69A4-A918-2FF51B487467}"/>
          </ac:spMkLst>
        </pc:spChg>
      </pc:sldChg>
      <pc:sldChg chg="delSp mod">
        <pc:chgData name="Emily Melling" userId="9e16ad16-3b36-40c6-b706-3ad49e4d943d" providerId="ADAL" clId="{CBF82D95-DAF6-2944-8CB0-1D8158DBD0AD}" dt="2024-07-19T08:58:28.032" v="1413" actId="478"/>
        <pc:sldMkLst>
          <pc:docMk/>
          <pc:sldMk cId="1978053791" sldId="349"/>
        </pc:sldMkLst>
        <pc:spChg chg="del">
          <ac:chgData name="Emily Melling" userId="9e16ad16-3b36-40c6-b706-3ad49e4d943d" providerId="ADAL" clId="{CBF82D95-DAF6-2944-8CB0-1D8158DBD0AD}" dt="2024-07-19T08:58:28.032" v="1413" actId="478"/>
          <ac:spMkLst>
            <pc:docMk/>
            <pc:sldMk cId="1978053791" sldId="349"/>
            <ac:spMk id="2" creationId="{D1571BBA-5A89-8A75-7F2F-8A2F11C4C295}"/>
          </ac:spMkLst>
        </pc:spChg>
      </pc:sldChg>
      <pc:sldChg chg="addSp modSp mod">
        <pc:chgData name="Emily Melling" userId="9e16ad16-3b36-40c6-b706-3ad49e4d943d" providerId="ADAL" clId="{CBF82D95-DAF6-2944-8CB0-1D8158DBD0AD}" dt="2024-07-19T16:36:32.330" v="3735" actId="1076"/>
        <pc:sldMkLst>
          <pc:docMk/>
          <pc:sldMk cId="1232918644" sldId="350"/>
        </pc:sldMkLst>
        <pc:spChg chg="mod">
          <ac:chgData name="Emily Melling" userId="9e16ad16-3b36-40c6-b706-3ad49e4d943d" providerId="ADAL" clId="{CBF82D95-DAF6-2944-8CB0-1D8158DBD0AD}" dt="2024-07-19T15:53:56.906" v="2670" actId="20577"/>
          <ac:spMkLst>
            <pc:docMk/>
            <pc:sldMk cId="1232918644" sldId="350"/>
            <ac:spMk id="2" creationId="{94C1D2A2-AF37-ECAA-842C-965B8CD52D66}"/>
          </ac:spMkLst>
        </pc:spChg>
        <pc:graphicFrameChg chg="add mod">
          <ac:chgData name="Emily Melling" userId="9e16ad16-3b36-40c6-b706-3ad49e4d943d" providerId="ADAL" clId="{CBF82D95-DAF6-2944-8CB0-1D8158DBD0AD}" dt="2024-07-19T16:36:32.330" v="3735" actId="1076"/>
          <ac:graphicFrameMkLst>
            <pc:docMk/>
            <pc:sldMk cId="1232918644" sldId="350"/>
            <ac:graphicFrameMk id="4" creationId="{B429C70E-CFA3-58CF-ED98-423014EB4DCE}"/>
          </ac:graphicFrameMkLst>
        </pc:graphicFrameChg>
      </pc:sldChg>
      <pc:sldChg chg="addSp delSp modSp mod modNotesTx">
        <pc:chgData name="Emily Melling" userId="9e16ad16-3b36-40c6-b706-3ad49e4d943d" providerId="ADAL" clId="{CBF82D95-DAF6-2944-8CB0-1D8158DBD0AD}" dt="2024-07-19T16:36:52.804" v="3771" actId="20577"/>
        <pc:sldMkLst>
          <pc:docMk/>
          <pc:sldMk cId="2564712212" sldId="351"/>
        </pc:sldMkLst>
        <pc:spChg chg="mod">
          <ac:chgData name="Emily Melling" userId="9e16ad16-3b36-40c6-b706-3ad49e4d943d" providerId="ADAL" clId="{CBF82D95-DAF6-2944-8CB0-1D8158DBD0AD}" dt="2024-07-19T16:36:52.804" v="3771" actId="20577"/>
          <ac:spMkLst>
            <pc:docMk/>
            <pc:sldMk cId="2564712212" sldId="351"/>
            <ac:spMk id="2" creationId="{94C1D2A2-AF37-ECAA-842C-965B8CD52D66}"/>
          </ac:spMkLst>
        </pc:spChg>
        <pc:spChg chg="add mod">
          <ac:chgData name="Emily Melling" userId="9e16ad16-3b36-40c6-b706-3ad49e4d943d" providerId="ADAL" clId="{CBF82D95-DAF6-2944-8CB0-1D8158DBD0AD}" dt="2024-07-19T15:53:01.641" v="2664" actId="1076"/>
          <ac:spMkLst>
            <pc:docMk/>
            <pc:sldMk cId="2564712212" sldId="351"/>
            <ac:spMk id="4" creationId="{099699B5-3218-D917-57B9-5E7979F09684}"/>
          </ac:spMkLst>
        </pc:spChg>
        <pc:spChg chg="add mod">
          <ac:chgData name="Emily Melling" userId="9e16ad16-3b36-40c6-b706-3ad49e4d943d" providerId="ADAL" clId="{CBF82D95-DAF6-2944-8CB0-1D8158DBD0AD}" dt="2024-07-19T15:53:01.641" v="2664" actId="1076"/>
          <ac:spMkLst>
            <pc:docMk/>
            <pc:sldMk cId="2564712212" sldId="351"/>
            <ac:spMk id="8" creationId="{E5A76DD4-6949-14BB-6A5D-B93EF0FD38AC}"/>
          </ac:spMkLst>
        </pc:spChg>
        <pc:spChg chg="add mod">
          <ac:chgData name="Emily Melling" userId="9e16ad16-3b36-40c6-b706-3ad49e4d943d" providerId="ADAL" clId="{CBF82D95-DAF6-2944-8CB0-1D8158DBD0AD}" dt="2024-07-19T15:53:01.641" v="2664" actId="1076"/>
          <ac:spMkLst>
            <pc:docMk/>
            <pc:sldMk cId="2564712212" sldId="351"/>
            <ac:spMk id="9" creationId="{7EFC7B04-5663-141A-AF67-C8B212FD43E4}"/>
          </ac:spMkLst>
        </pc:spChg>
        <pc:spChg chg="add del mod">
          <ac:chgData name="Emily Melling" userId="9e16ad16-3b36-40c6-b706-3ad49e4d943d" providerId="ADAL" clId="{CBF82D95-DAF6-2944-8CB0-1D8158DBD0AD}" dt="2024-07-19T11:29:33.921" v="2150" actId="478"/>
          <ac:spMkLst>
            <pc:docMk/>
            <pc:sldMk cId="2564712212" sldId="351"/>
            <ac:spMk id="9" creationId="{DCFCEF9B-91BB-8B32-AC23-BB6E4C9196F9}"/>
          </ac:spMkLst>
        </pc:spChg>
        <pc:spChg chg="add mod">
          <ac:chgData name="Emily Melling" userId="9e16ad16-3b36-40c6-b706-3ad49e4d943d" providerId="ADAL" clId="{CBF82D95-DAF6-2944-8CB0-1D8158DBD0AD}" dt="2024-07-19T15:53:01.641" v="2664" actId="1076"/>
          <ac:spMkLst>
            <pc:docMk/>
            <pc:sldMk cId="2564712212" sldId="351"/>
            <ac:spMk id="10" creationId="{1546E556-1540-F0A1-1E4F-7619FF4B37D5}"/>
          </ac:spMkLst>
        </pc:spChg>
        <pc:spChg chg="add del mod">
          <ac:chgData name="Emily Melling" userId="9e16ad16-3b36-40c6-b706-3ad49e4d943d" providerId="ADAL" clId="{CBF82D95-DAF6-2944-8CB0-1D8158DBD0AD}" dt="2024-07-19T15:49:27.541" v="2332" actId="478"/>
          <ac:spMkLst>
            <pc:docMk/>
            <pc:sldMk cId="2564712212" sldId="351"/>
            <ac:spMk id="11" creationId="{771A8716-EFCB-A898-680B-991FDAFAA885}"/>
          </ac:spMkLst>
        </pc:spChg>
        <pc:spChg chg="add del mod">
          <ac:chgData name="Emily Melling" userId="9e16ad16-3b36-40c6-b706-3ad49e4d943d" providerId="ADAL" clId="{CBF82D95-DAF6-2944-8CB0-1D8158DBD0AD}" dt="2024-07-19T11:40:38.241" v="2291" actId="478"/>
          <ac:spMkLst>
            <pc:docMk/>
            <pc:sldMk cId="2564712212" sldId="351"/>
            <ac:spMk id="13" creationId="{3A40DE0B-3CF1-CA80-6E06-F6DA49133698}"/>
          </ac:spMkLst>
        </pc:spChg>
        <pc:spChg chg="add del mod">
          <ac:chgData name="Emily Melling" userId="9e16ad16-3b36-40c6-b706-3ad49e4d943d" providerId="ADAL" clId="{CBF82D95-DAF6-2944-8CB0-1D8158DBD0AD}" dt="2024-07-19T11:40:33.869" v="2289" actId="478"/>
          <ac:spMkLst>
            <pc:docMk/>
            <pc:sldMk cId="2564712212" sldId="351"/>
            <ac:spMk id="15" creationId="{32A8D53B-CF3B-D66D-BAC2-84362534C0C1}"/>
          </ac:spMkLst>
        </pc:spChg>
        <pc:spChg chg="add del mod">
          <ac:chgData name="Emily Melling" userId="9e16ad16-3b36-40c6-b706-3ad49e4d943d" providerId="ADAL" clId="{CBF82D95-DAF6-2944-8CB0-1D8158DBD0AD}" dt="2024-07-19T11:30:07.894" v="2161" actId="478"/>
          <ac:spMkLst>
            <pc:docMk/>
            <pc:sldMk cId="2564712212" sldId="351"/>
            <ac:spMk id="17" creationId="{727BDA25-04E3-EC19-C115-59E0C34CCB2C}"/>
          </ac:spMkLst>
        </pc:spChg>
        <pc:spChg chg="add del mod">
          <ac:chgData name="Emily Melling" userId="9e16ad16-3b36-40c6-b706-3ad49e4d943d" providerId="ADAL" clId="{CBF82D95-DAF6-2944-8CB0-1D8158DBD0AD}" dt="2024-07-19T11:30:47.342" v="2171" actId="478"/>
          <ac:spMkLst>
            <pc:docMk/>
            <pc:sldMk cId="2564712212" sldId="351"/>
            <ac:spMk id="19" creationId="{22971CA0-BF9F-CBA4-F973-751955118429}"/>
          </ac:spMkLst>
        </pc:spChg>
        <pc:spChg chg="add del mod">
          <ac:chgData name="Emily Melling" userId="9e16ad16-3b36-40c6-b706-3ad49e4d943d" providerId="ADAL" clId="{CBF82D95-DAF6-2944-8CB0-1D8158DBD0AD}" dt="2024-07-19T11:32:47.081" v="2197" actId="478"/>
          <ac:spMkLst>
            <pc:docMk/>
            <pc:sldMk cId="2564712212" sldId="351"/>
            <ac:spMk id="21" creationId="{08D409C8-2767-FFEE-D86D-F58A107C2087}"/>
          </ac:spMkLst>
        </pc:spChg>
        <pc:spChg chg="add del mod">
          <ac:chgData name="Emily Melling" userId="9e16ad16-3b36-40c6-b706-3ad49e4d943d" providerId="ADAL" clId="{CBF82D95-DAF6-2944-8CB0-1D8158DBD0AD}" dt="2024-07-19T15:50:23.728" v="2360" actId="478"/>
          <ac:spMkLst>
            <pc:docMk/>
            <pc:sldMk cId="2564712212" sldId="351"/>
            <ac:spMk id="23" creationId="{AA357DB3-5484-87BA-A854-627B0F2BAF7D}"/>
          </ac:spMkLst>
        </pc:spChg>
        <pc:spChg chg="add del mod">
          <ac:chgData name="Emily Melling" userId="9e16ad16-3b36-40c6-b706-3ad49e4d943d" providerId="ADAL" clId="{CBF82D95-DAF6-2944-8CB0-1D8158DBD0AD}" dt="2024-07-19T15:50:34.823" v="2367" actId="478"/>
          <ac:spMkLst>
            <pc:docMk/>
            <pc:sldMk cId="2564712212" sldId="351"/>
            <ac:spMk id="25" creationId="{FAA5A2A3-2AA5-A28C-368A-89670EBFE4FD}"/>
          </ac:spMkLst>
        </pc:spChg>
        <pc:spChg chg="add del mod">
          <ac:chgData name="Emily Melling" userId="9e16ad16-3b36-40c6-b706-3ad49e4d943d" providerId="ADAL" clId="{CBF82D95-DAF6-2944-8CB0-1D8158DBD0AD}" dt="2024-07-19T11:39:47.909" v="2270" actId="478"/>
          <ac:spMkLst>
            <pc:docMk/>
            <pc:sldMk cId="2564712212" sldId="351"/>
            <ac:spMk id="27" creationId="{8F3A1229-CF9C-E4BA-6BA2-EC9A2B59029F}"/>
          </ac:spMkLst>
        </pc:spChg>
        <pc:spChg chg="add del mod">
          <ac:chgData name="Emily Melling" userId="9e16ad16-3b36-40c6-b706-3ad49e4d943d" providerId="ADAL" clId="{CBF82D95-DAF6-2944-8CB0-1D8158DBD0AD}" dt="2024-07-19T11:40:28.753" v="2288"/>
          <ac:spMkLst>
            <pc:docMk/>
            <pc:sldMk cId="2564712212" sldId="351"/>
            <ac:spMk id="29" creationId="{F0040A7C-39E1-293D-E3EB-5D9C2F5D2714}"/>
          </ac:spMkLst>
        </pc:spChg>
        <pc:spChg chg="add del mod">
          <ac:chgData name="Emily Melling" userId="9e16ad16-3b36-40c6-b706-3ad49e4d943d" providerId="ADAL" clId="{CBF82D95-DAF6-2944-8CB0-1D8158DBD0AD}" dt="2024-07-19T15:50:08.182" v="2353" actId="478"/>
          <ac:spMkLst>
            <pc:docMk/>
            <pc:sldMk cId="2564712212" sldId="351"/>
            <ac:spMk id="31" creationId="{23DE54E2-8E77-B4D9-3A5D-DDF2C2A223C4}"/>
          </ac:spMkLst>
        </pc:spChg>
        <pc:spChg chg="add del mod">
          <ac:chgData name="Emily Melling" userId="9e16ad16-3b36-40c6-b706-3ad49e4d943d" providerId="ADAL" clId="{CBF82D95-DAF6-2944-8CB0-1D8158DBD0AD}" dt="2024-07-19T11:40:38.993" v="2293"/>
          <ac:spMkLst>
            <pc:docMk/>
            <pc:sldMk cId="2564712212" sldId="351"/>
            <ac:spMk id="33" creationId="{793DE492-9E3A-E92F-2EF1-7B1B677BA333}"/>
          </ac:spMkLst>
        </pc:spChg>
        <pc:picChg chg="add mod">
          <ac:chgData name="Emily Melling" userId="9e16ad16-3b36-40c6-b706-3ad49e4d943d" providerId="ADAL" clId="{CBF82D95-DAF6-2944-8CB0-1D8158DBD0AD}" dt="2024-07-19T15:54:02.477" v="2672" actId="1076"/>
          <ac:picMkLst>
            <pc:docMk/>
            <pc:sldMk cId="2564712212" sldId="351"/>
            <ac:picMk id="7" creationId="{F4CB6D20-9430-1078-9051-1CA54BE21FCA}"/>
          </ac:picMkLst>
        </pc:picChg>
      </pc:sldChg>
      <pc:sldChg chg="addSp modSp mod">
        <pc:chgData name="Emily Melling" userId="9e16ad16-3b36-40c6-b706-3ad49e4d943d" providerId="ADAL" clId="{CBF82D95-DAF6-2944-8CB0-1D8158DBD0AD}" dt="2024-07-19T16:38:45.314" v="3933" actId="20577"/>
        <pc:sldMkLst>
          <pc:docMk/>
          <pc:sldMk cId="2219597666" sldId="352"/>
        </pc:sldMkLst>
        <pc:spChg chg="mod">
          <ac:chgData name="Emily Melling" userId="9e16ad16-3b36-40c6-b706-3ad49e4d943d" providerId="ADAL" clId="{CBF82D95-DAF6-2944-8CB0-1D8158DBD0AD}" dt="2024-07-19T16:17:28.384" v="3121" actId="1076"/>
          <ac:spMkLst>
            <pc:docMk/>
            <pc:sldMk cId="2219597666" sldId="352"/>
            <ac:spMk id="2" creationId="{94C1D2A2-AF37-ECAA-842C-965B8CD52D66}"/>
          </ac:spMkLst>
        </pc:spChg>
        <pc:spChg chg="add mod">
          <ac:chgData name="Emily Melling" userId="9e16ad16-3b36-40c6-b706-3ad49e4d943d" providerId="ADAL" clId="{CBF82D95-DAF6-2944-8CB0-1D8158DBD0AD}" dt="2024-07-19T16:17:45.246" v="3126" actId="1076"/>
          <ac:spMkLst>
            <pc:docMk/>
            <pc:sldMk cId="2219597666" sldId="352"/>
            <ac:spMk id="7" creationId="{CAC15FF9-0566-E8F4-061A-3F023EF8ABEE}"/>
          </ac:spMkLst>
        </pc:spChg>
        <pc:graphicFrameChg chg="add mod">
          <ac:chgData name="Emily Melling" userId="9e16ad16-3b36-40c6-b706-3ad49e4d943d" providerId="ADAL" clId="{CBF82D95-DAF6-2944-8CB0-1D8158DBD0AD}" dt="2024-07-19T16:17:40.515" v="3124"/>
          <ac:graphicFrameMkLst>
            <pc:docMk/>
            <pc:sldMk cId="2219597666" sldId="352"/>
            <ac:graphicFrameMk id="4" creationId="{7FD2D766-5A49-6090-C4D3-8FA619315512}"/>
          </ac:graphicFrameMkLst>
        </pc:graphicFrameChg>
        <pc:graphicFrameChg chg="add mod">
          <ac:chgData name="Emily Melling" userId="9e16ad16-3b36-40c6-b706-3ad49e4d943d" providerId="ADAL" clId="{CBF82D95-DAF6-2944-8CB0-1D8158DBD0AD}" dt="2024-07-19T16:38:45.314" v="3933" actId="20577"/>
          <ac:graphicFrameMkLst>
            <pc:docMk/>
            <pc:sldMk cId="2219597666" sldId="352"/>
            <ac:graphicFrameMk id="8" creationId="{EABAAAB3-2992-0FAE-028F-6A057F2DBF45}"/>
          </ac:graphicFrameMkLst>
        </pc:graphicFrameChg>
      </pc:sldChg>
      <pc:sldChg chg="addSp delSp modSp mod">
        <pc:chgData name="Emily Melling" userId="9e16ad16-3b36-40c6-b706-3ad49e4d943d" providerId="ADAL" clId="{CBF82D95-DAF6-2944-8CB0-1D8158DBD0AD}" dt="2024-07-19T16:24:54.888" v="3289" actId="207"/>
        <pc:sldMkLst>
          <pc:docMk/>
          <pc:sldMk cId="3342070093" sldId="353"/>
        </pc:sldMkLst>
        <pc:spChg chg="add del mod">
          <ac:chgData name="Emily Melling" userId="9e16ad16-3b36-40c6-b706-3ad49e4d943d" providerId="ADAL" clId="{CBF82D95-DAF6-2944-8CB0-1D8158DBD0AD}" dt="2024-07-19T16:22:38.405" v="3244" actId="478"/>
          <ac:spMkLst>
            <pc:docMk/>
            <pc:sldMk cId="3342070093" sldId="353"/>
            <ac:spMk id="9" creationId="{2EE983C2-9660-AC75-8A00-CF31D7DC75AD}"/>
          </ac:spMkLst>
        </pc:spChg>
        <pc:spChg chg="add del mod">
          <ac:chgData name="Emily Melling" userId="9e16ad16-3b36-40c6-b706-3ad49e4d943d" providerId="ADAL" clId="{CBF82D95-DAF6-2944-8CB0-1D8158DBD0AD}" dt="2024-07-19T16:22:38.405" v="3244" actId="478"/>
          <ac:spMkLst>
            <pc:docMk/>
            <pc:sldMk cId="3342070093" sldId="353"/>
            <ac:spMk id="11" creationId="{C7AD6536-325A-5A11-13AE-707AF0D90675}"/>
          </ac:spMkLst>
        </pc:spChg>
        <pc:spChg chg="add del mod">
          <ac:chgData name="Emily Melling" userId="9e16ad16-3b36-40c6-b706-3ad49e4d943d" providerId="ADAL" clId="{CBF82D95-DAF6-2944-8CB0-1D8158DBD0AD}" dt="2024-07-19T16:22:38.405" v="3244" actId="478"/>
          <ac:spMkLst>
            <pc:docMk/>
            <pc:sldMk cId="3342070093" sldId="353"/>
            <ac:spMk id="13" creationId="{7B5AEC0D-01E7-BFE3-5B8F-6EE2FF27D7AD}"/>
          </ac:spMkLst>
        </pc:spChg>
        <pc:spChg chg="add del mod">
          <ac:chgData name="Emily Melling" userId="9e16ad16-3b36-40c6-b706-3ad49e4d943d" providerId="ADAL" clId="{CBF82D95-DAF6-2944-8CB0-1D8158DBD0AD}" dt="2024-07-19T16:22:34.928" v="3243" actId="478"/>
          <ac:spMkLst>
            <pc:docMk/>
            <pc:sldMk cId="3342070093" sldId="353"/>
            <ac:spMk id="16" creationId="{E990C0A4-A84D-3001-2A1B-2C33E01EC964}"/>
          </ac:spMkLst>
        </pc:spChg>
        <pc:graphicFrameChg chg="add mod">
          <ac:chgData name="Emily Melling" userId="9e16ad16-3b36-40c6-b706-3ad49e4d943d" providerId="ADAL" clId="{CBF82D95-DAF6-2944-8CB0-1D8158DBD0AD}" dt="2024-07-19T16:24:54.888" v="3289" actId="207"/>
          <ac:graphicFrameMkLst>
            <pc:docMk/>
            <pc:sldMk cId="3342070093" sldId="353"/>
            <ac:graphicFrameMk id="4" creationId="{F80EE194-D4DB-7EBB-A754-FA422341833C}"/>
          </ac:graphicFrameMkLst>
        </pc:graphicFrameChg>
        <pc:cxnChg chg="add del">
          <ac:chgData name="Emily Melling" userId="9e16ad16-3b36-40c6-b706-3ad49e4d943d" providerId="ADAL" clId="{CBF82D95-DAF6-2944-8CB0-1D8158DBD0AD}" dt="2024-07-19T16:22:38.405" v="3244" actId="478"/>
          <ac:cxnSpMkLst>
            <pc:docMk/>
            <pc:sldMk cId="3342070093" sldId="353"/>
            <ac:cxnSpMk id="8" creationId="{2DDCC57A-0CCF-6145-9357-1957BF34A58B}"/>
          </ac:cxnSpMkLst>
        </pc:cxnChg>
        <pc:cxnChg chg="add del mod">
          <ac:chgData name="Emily Melling" userId="9e16ad16-3b36-40c6-b706-3ad49e4d943d" providerId="ADAL" clId="{CBF82D95-DAF6-2944-8CB0-1D8158DBD0AD}" dt="2024-07-19T16:22:38.405" v="3244" actId="478"/>
          <ac:cxnSpMkLst>
            <pc:docMk/>
            <pc:sldMk cId="3342070093" sldId="353"/>
            <ac:cxnSpMk id="10" creationId="{546F5002-2600-8C0B-7B49-F420D49BA871}"/>
          </ac:cxnSpMkLst>
        </pc:cxnChg>
        <pc:cxnChg chg="add del mod">
          <ac:chgData name="Emily Melling" userId="9e16ad16-3b36-40c6-b706-3ad49e4d943d" providerId="ADAL" clId="{CBF82D95-DAF6-2944-8CB0-1D8158DBD0AD}" dt="2024-07-19T16:22:38.405" v="3244" actId="478"/>
          <ac:cxnSpMkLst>
            <pc:docMk/>
            <pc:sldMk cId="3342070093" sldId="353"/>
            <ac:cxnSpMk id="12" creationId="{B2DC69C8-AE58-130C-5A8B-BAF8F3431F5A}"/>
          </ac:cxnSpMkLst>
        </pc:cxnChg>
        <pc:cxnChg chg="add del mod">
          <ac:chgData name="Emily Melling" userId="9e16ad16-3b36-40c6-b706-3ad49e4d943d" providerId="ADAL" clId="{CBF82D95-DAF6-2944-8CB0-1D8158DBD0AD}" dt="2024-07-19T16:22:22.870" v="3240" actId="478"/>
          <ac:cxnSpMkLst>
            <pc:docMk/>
            <pc:sldMk cId="3342070093" sldId="353"/>
            <ac:cxnSpMk id="14" creationId="{ADC08CFA-AC69-BCC2-3217-6537602DF76E}"/>
          </ac:cxnSpMkLst>
        </pc:cxnChg>
        <pc:cxnChg chg="add del mod">
          <ac:chgData name="Emily Melling" userId="9e16ad16-3b36-40c6-b706-3ad49e4d943d" providerId="ADAL" clId="{CBF82D95-DAF6-2944-8CB0-1D8158DBD0AD}" dt="2024-07-19T16:22:34.928" v="3243" actId="478"/>
          <ac:cxnSpMkLst>
            <pc:docMk/>
            <pc:sldMk cId="3342070093" sldId="353"/>
            <ac:cxnSpMk id="15" creationId="{1233449E-455C-6BB4-87D3-5EF300E089B9}"/>
          </ac:cxnSpMkLst>
        </pc:cxnChg>
      </pc:sldChg>
      <pc:sldChg chg="addSp delSp modSp mod">
        <pc:chgData name="Emily Melling" userId="9e16ad16-3b36-40c6-b706-3ad49e4d943d" providerId="ADAL" clId="{CBF82D95-DAF6-2944-8CB0-1D8158DBD0AD}" dt="2024-07-18T08:22:55.063" v="1062" actId="14100"/>
        <pc:sldMkLst>
          <pc:docMk/>
          <pc:sldMk cId="2015963752" sldId="355"/>
        </pc:sldMkLst>
        <pc:spChg chg="add del mod">
          <ac:chgData name="Emily Melling" userId="9e16ad16-3b36-40c6-b706-3ad49e4d943d" providerId="ADAL" clId="{CBF82D95-DAF6-2944-8CB0-1D8158DBD0AD}" dt="2024-07-18T07:33:37.072" v="14" actId="478"/>
          <ac:spMkLst>
            <pc:docMk/>
            <pc:sldMk cId="2015963752" sldId="355"/>
            <ac:spMk id="4" creationId="{CE29C01C-7F75-3397-262E-6996D7085E3D}"/>
          </ac:spMkLst>
        </pc:spChg>
        <pc:spChg chg="mod">
          <ac:chgData name="Emily Melling" userId="9e16ad16-3b36-40c6-b706-3ad49e4d943d" providerId="ADAL" clId="{CBF82D95-DAF6-2944-8CB0-1D8158DBD0AD}" dt="2024-07-18T08:22:55.063" v="1062" actId="14100"/>
          <ac:spMkLst>
            <pc:docMk/>
            <pc:sldMk cId="2015963752" sldId="355"/>
            <ac:spMk id="8" creationId="{BD738127-B000-3DC1-0077-2CA397AFD7B8}"/>
          </ac:spMkLst>
        </pc:spChg>
        <pc:spChg chg="del mod">
          <ac:chgData name="Emily Melling" userId="9e16ad16-3b36-40c6-b706-3ad49e4d943d" providerId="ADAL" clId="{CBF82D95-DAF6-2944-8CB0-1D8158DBD0AD}" dt="2024-07-18T08:22:17.333" v="1049" actId="478"/>
          <ac:spMkLst>
            <pc:docMk/>
            <pc:sldMk cId="2015963752" sldId="355"/>
            <ac:spMk id="9" creationId="{BEB4F548-3542-5BD4-3A2E-6BD26886EB41}"/>
          </ac:spMkLst>
        </pc:spChg>
        <pc:spChg chg="del mod">
          <ac:chgData name="Emily Melling" userId="9e16ad16-3b36-40c6-b706-3ad49e4d943d" providerId="ADAL" clId="{CBF82D95-DAF6-2944-8CB0-1D8158DBD0AD}" dt="2024-07-18T08:22:17.333" v="1049" actId="478"/>
          <ac:spMkLst>
            <pc:docMk/>
            <pc:sldMk cId="2015963752" sldId="355"/>
            <ac:spMk id="10" creationId="{EEA51A18-E73F-8ABC-D2A0-91A27F1BD1CB}"/>
          </ac:spMkLst>
        </pc:spChg>
        <pc:spChg chg="del">
          <ac:chgData name="Emily Melling" userId="9e16ad16-3b36-40c6-b706-3ad49e4d943d" providerId="ADAL" clId="{CBF82D95-DAF6-2944-8CB0-1D8158DBD0AD}" dt="2024-07-18T08:22:17.333" v="1049" actId="478"/>
          <ac:spMkLst>
            <pc:docMk/>
            <pc:sldMk cId="2015963752" sldId="355"/>
            <ac:spMk id="11" creationId="{AB2C07B6-A9D0-59BB-5918-6274ADEBB7D0}"/>
          </ac:spMkLst>
        </pc:spChg>
        <pc:spChg chg="del">
          <ac:chgData name="Emily Melling" userId="9e16ad16-3b36-40c6-b706-3ad49e4d943d" providerId="ADAL" clId="{CBF82D95-DAF6-2944-8CB0-1D8158DBD0AD}" dt="2024-07-18T08:22:17.333" v="1049" actId="478"/>
          <ac:spMkLst>
            <pc:docMk/>
            <pc:sldMk cId="2015963752" sldId="355"/>
            <ac:spMk id="12" creationId="{3954DD9F-087E-C8FA-71CE-A23B21CAB0BB}"/>
          </ac:spMkLst>
        </pc:spChg>
        <pc:spChg chg="add mod">
          <ac:chgData name="Emily Melling" userId="9e16ad16-3b36-40c6-b706-3ad49e4d943d" providerId="ADAL" clId="{CBF82D95-DAF6-2944-8CB0-1D8158DBD0AD}" dt="2024-07-18T08:22:34.175" v="1055" actId="1076"/>
          <ac:spMkLst>
            <pc:docMk/>
            <pc:sldMk cId="2015963752" sldId="355"/>
            <ac:spMk id="13" creationId="{FC1099AF-64B1-9F89-6CBF-630F38A5E54F}"/>
          </ac:spMkLst>
        </pc:spChg>
        <pc:spChg chg="del">
          <ac:chgData name="Emily Melling" userId="9e16ad16-3b36-40c6-b706-3ad49e4d943d" providerId="ADAL" clId="{CBF82D95-DAF6-2944-8CB0-1D8158DBD0AD}" dt="2024-07-18T08:22:41.705" v="1060" actId="478"/>
          <ac:spMkLst>
            <pc:docMk/>
            <pc:sldMk cId="2015963752" sldId="355"/>
            <ac:spMk id="14" creationId="{D7E24D37-BC36-C6A6-AB69-98B35B5E8436}"/>
          </ac:spMkLst>
        </pc:spChg>
        <pc:spChg chg="del">
          <ac:chgData name="Emily Melling" userId="9e16ad16-3b36-40c6-b706-3ad49e4d943d" providerId="ADAL" clId="{CBF82D95-DAF6-2944-8CB0-1D8158DBD0AD}" dt="2024-07-18T08:22:41.705" v="1060" actId="478"/>
          <ac:spMkLst>
            <pc:docMk/>
            <pc:sldMk cId="2015963752" sldId="355"/>
            <ac:spMk id="15" creationId="{DD6A3231-1BB7-779C-BA54-E8380E8CF8E6}"/>
          </ac:spMkLst>
        </pc:spChg>
        <pc:spChg chg="del">
          <ac:chgData name="Emily Melling" userId="9e16ad16-3b36-40c6-b706-3ad49e4d943d" providerId="ADAL" clId="{CBF82D95-DAF6-2944-8CB0-1D8158DBD0AD}" dt="2024-07-18T08:22:41.705" v="1060" actId="478"/>
          <ac:spMkLst>
            <pc:docMk/>
            <pc:sldMk cId="2015963752" sldId="355"/>
            <ac:spMk id="16" creationId="{C398E39B-2A49-AA99-8D4F-9D31D5D5B15E}"/>
          </ac:spMkLst>
        </pc:spChg>
        <pc:spChg chg="add mod">
          <ac:chgData name="Emily Melling" userId="9e16ad16-3b36-40c6-b706-3ad49e4d943d" providerId="ADAL" clId="{CBF82D95-DAF6-2944-8CB0-1D8158DBD0AD}" dt="2024-07-18T08:22:30.818" v="1054" actId="1076"/>
          <ac:spMkLst>
            <pc:docMk/>
            <pc:sldMk cId="2015963752" sldId="355"/>
            <ac:spMk id="17" creationId="{2E0B8A96-53B4-6F42-76A8-EF32640FCB25}"/>
          </ac:spMkLst>
        </pc:spChg>
        <pc:spChg chg="mod">
          <ac:chgData name="Emily Melling" userId="9e16ad16-3b36-40c6-b706-3ad49e4d943d" providerId="ADAL" clId="{CBF82D95-DAF6-2944-8CB0-1D8158DBD0AD}" dt="2024-07-18T07:37:00.451" v="36" actId="1076"/>
          <ac:spMkLst>
            <pc:docMk/>
            <pc:sldMk cId="2015963752" sldId="355"/>
            <ac:spMk id="18" creationId="{1D0CCBF9-D4F9-EF57-9F34-C51A92DD6662}"/>
          </ac:spMkLst>
        </pc:spChg>
        <pc:spChg chg="add mod">
          <ac:chgData name="Emily Melling" userId="9e16ad16-3b36-40c6-b706-3ad49e4d943d" providerId="ADAL" clId="{CBF82D95-DAF6-2944-8CB0-1D8158DBD0AD}" dt="2024-07-18T08:22:39.624" v="1059" actId="1076"/>
          <ac:spMkLst>
            <pc:docMk/>
            <pc:sldMk cId="2015963752" sldId="355"/>
            <ac:spMk id="20" creationId="{8D87D08F-4DA3-32B6-E0DC-2C5E271C3D20}"/>
          </ac:spMkLst>
        </pc:spChg>
        <pc:spChg chg="mod">
          <ac:chgData name="Emily Melling" userId="9e16ad16-3b36-40c6-b706-3ad49e4d943d" providerId="ADAL" clId="{CBF82D95-DAF6-2944-8CB0-1D8158DBD0AD}" dt="2024-07-18T08:22:51.141" v="1061"/>
          <ac:spMkLst>
            <pc:docMk/>
            <pc:sldMk cId="2015963752" sldId="355"/>
            <ac:spMk id="22" creationId="{3EF680AA-DB65-972D-6C4C-D5A99D5AC519}"/>
          </ac:spMkLst>
        </pc:spChg>
        <pc:spChg chg="mod">
          <ac:chgData name="Emily Melling" userId="9e16ad16-3b36-40c6-b706-3ad49e4d943d" providerId="ADAL" clId="{CBF82D95-DAF6-2944-8CB0-1D8158DBD0AD}" dt="2024-07-18T08:22:51.141" v="1061"/>
          <ac:spMkLst>
            <pc:docMk/>
            <pc:sldMk cId="2015963752" sldId="355"/>
            <ac:spMk id="23" creationId="{E478A470-4CA9-FF9D-135A-A2A25F4F436A}"/>
          </ac:spMkLst>
        </pc:spChg>
        <pc:spChg chg="mod">
          <ac:chgData name="Emily Melling" userId="9e16ad16-3b36-40c6-b706-3ad49e4d943d" providerId="ADAL" clId="{CBF82D95-DAF6-2944-8CB0-1D8158DBD0AD}" dt="2024-07-18T08:22:55.063" v="1062" actId="14100"/>
          <ac:spMkLst>
            <pc:docMk/>
            <pc:sldMk cId="2015963752" sldId="355"/>
            <ac:spMk id="24" creationId="{C7257FAA-F4C3-14F9-F8A2-B232A9C02BAC}"/>
          </ac:spMkLst>
        </pc:spChg>
        <pc:spChg chg="mod">
          <ac:chgData name="Emily Melling" userId="9e16ad16-3b36-40c6-b706-3ad49e4d943d" providerId="ADAL" clId="{CBF82D95-DAF6-2944-8CB0-1D8158DBD0AD}" dt="2024-07-18T08:22:55.063" v="1062" actId="14100"/>
          <ac:spMkLst>
            <pc:docMk/>
            <pc:sldMk cId="2015963752" sldId="355"/>
            <ac:spMk id="25" creationId="{1E969813-4E35-C21F-30C3-163CA4273B47}"/>
          </ac:spMkLst>
        </pc:spChg>
        <pc:spChg chg="mod">
          <ac:chgData name="Emily Melling" userId="9e16ad16-3b36-40c6-b706-3ad49e4d943d" providerId="ADAL" clId="{CBF82D95-DAF6-2944-8CB0-1D8158DBD0AD}" dt="2024-07-18T08:22:51.141" v="1061"/>
          <ac:spMkLst>
            <pc:docMk/>
            <pc:sldMk cId="2015963752" sldId="355"/>
            <ac:spMk id="26" creationId="{77BA5670-94ED-70AC-F816-4C6054FBD3AA}"/>
          </ac:spMkLst>
        </pc:spChg>
        <pc:grpChg chg="add mod">
          <ac:chgData name="Emily Melling" userId="9e16ad16-3b36-40c6-b706-3ad49e4d943d" providerId="ADAL" clId="{CBF82D95-DAF6-2944-8CB0-1D8158DBD0AD}" dt="2024-07-18T08:22:51.141" v="1061"/>
          <ac:grpSpMkLst>
            <pc:docMk/>
            <pc:sldMk cId="2015963752" sldId="355"/>
            <ac:grpSpMk id="21" creationId="{1A86483C-26B4-5619-9C1B-98B2D444F8E6}"/>
          </ac:grpSpMkLst>
        </pc:grpChg>
        <pc:graphicFrameChg chg="mod">
          <ac:chgData name="Emily Melling" userId="9e16ad16-3b36-40c6-b706-3ad49e4d943d" providerId="ADAL" clId="{CBF82D95-DAF6-2944-8CB0-1D8158DBD0AD}" dt="2024-07-18T08:22:37.141" v="1057"/>
          <ac:graphicFrameMkLst>
            <pc:docMk/>
            <pc:sldMk cId="2015963752" sldId="355"/>
            <ac:graphicFrameMk id="19" creationId="{60A09CC8-1090-4DAD-B5A8-B95F7AD16414}"/>
          </ac:graphicFrameMkLst>
        </pc:graphicFrameChg>
      </pc:sldChg>
      <pc:sldChg chg="addSp delSp modSp mod">
        <pc:chgData name="Emily Melling" userId="9e16ad16-3b36-40c6-b706-3ad49e4d943d" providerId="ADAL" clId="{CBF82D95-DAF6-2944-8CB0-1D8158DBD0AD}" dt="2024-07-19T16:36:12.937" v="3734"/>
        <pc:sldMkLst>
          <pc:docMk/>
          <pc:sldMk cId="2680856622" sldId="357"/>
        </pc:sldMkLst>
        <pc:spChg chg="del mod">
          <ac:chgData name="Emily Melling" userId="9e16ad16-3b36-40c6-b706-3ad49e4d943d" providerId="ADAL" clId="{CBF82D95-DAF6-2944-8CB0-1D8158DBD0AD}" dt="2024-07-19T16:27:46.894" v="3497" actId="478"/>
          <ac:spMkLst>
            <pc:docMk/>
            <pc:sldMk cId="2680856622" sldId="357"/>
            <ac:spMk id="7" creationId="{B3A06599-FC29-977E-318E-D8881DEC9E82}"/>
          </ac:spMkLst>
        </pc:spChg>
        <pc:spChg chg="add mod">
          <ac:chgData name="Emily Melling" userId="9e16ad16-3b36-40c6-b706-3ad49e4d943d" providerId="ADAL" clId="{CBF82D95-DAF6-2944-8CB0-1D8158DBD0AD}" dt="2024-07-19T16:35:53.571" v="3727" actId="1076"/>
          <ac:spMkLst>
            <pc:docMk/>
            <pc:sldMk cId="2680856622" sldId="357"/>
            <ac:spMk id="8" creationId="{86260623-8AFC-5EB1-FFCF-FB11B2892AF5}"/>
          </ac:spMkLst>
        </pc:spChg>
        <pc:spChg chg="add del mod">
          <ac:chgData name="Emily Melling" userId="9e16ad16-3b36-40c6-b706-3ad49e4d943d" providerId="ADAL" clId="{CBF82D95-DAF6-2944-8CB0-1D8158DBD0AD}" dt="2024-07-19T16:31:47.408" v="3587" actId="21"/>
          <ac:spMkLst>
            <pc:docMk/>
            <pc:sldMk cId="2680856622" sldId="357"/>
            <ac:spMk id="12" creationId="{E7ABD690-4764-3A0F-7CC5-3AB34C01D535}"/>
          </ac:spMkLst>
        </pc:spChg>
        <pc:spChg chg="add del mod">
          <ac:chgData name="Emily Melling" userId="9e16ad16-3b36-40c6-b706-3ad49e4d943d" providerId="ADAL" clId="{CBF82D95-DAF6-2944-8CB0-1D8158DBD0AD}" dt="2024-07-19T16:31:47.408" v="3587" actId="21"/>
          <ac:spMkLst>
            <pc:docMk/>
            <pc:sldMk cId="2680856622" sldId="357"/>
            <ac:spMk id="14" creationId="{57917D54-B372-DAE2-5D10-47E9BDD95B2E}"/>
          </ac:spMkLst>
        </pc:spChg>
        <pc:spChg chg="add del mod">
          <ac:chgData name="Emily Melling" userId="9e16ad16-3b36-40c6-b706-3ad49e4d943d" providerId="ADAL" clId="{CBF82D95-DAF6-2944-8CB0-1D8158DBD0AD}" dt="2024-07-19T16:31:47.408" v="3587" actId="21"/>
          <ac:spMkLst>
            <pc:docMk/>
            <pc:sldMk cId="2680856622" sldId="357"/>
            <ac:spMk id="16" creationId="{A5FB6C24-EC17-DC4B-39A3-4C15A5402CA8}"/>
          </ac:spMkLst>
        </pc:spChg>
        <pc:graphicFrameChg chg="add del mod">
          <ac:chgData name="Emily Melling" userId="9e16ad16-3b36-40c6-b706-3ad49e4d943d" providerId="ADAL" clId="{CBF82D95-DAF6-2944-8CB0-1D8158DBD0AD}" dt="2024-07-19T16:26:19.342" v="3297" actId="478"/>
          <ac:graphicFrameMkLst>
            <pc:docMk/>
            <pc:sldMk cId="2680856622" sldId="357"/>
            <ac:graphicFrameMk id="4" creationId="{7108428A-8546-EA32-C02E-581003434EB1}"/>
          </ac:graphicFrameMkLst>
        </pc:graphicFrameChg>
        <pc:graphicFrameChg chg="add del mod">
          <ac:chgData name="Emily Melling" userId="9e16ad16-3b36-40c6-b706-3ad49e4d943d" providerId="ADAL" clId="{CBF82D95-DAF6-2944-8CB0-1D8158DBD0AD}" dt="2024-07-19T16:31:47.408" v="3587" actId="21"/>
          <ac:graphicFrameMkLst>
            <pc:docMk/>
            <pc:sldMk cId="2680856622" sldId="357"/>
            <ac:graphicFrameMk id="9" creationId="{BA41CBA0-4E9E-5951-04E5-4204A6A5819F}"/>
          </ac:graphicFrameMkLst>
        </pc:graphicFrameChg>
        <pc:graphicFrameChg chg="add mod">
          <ac:chgData name="Emily Melling" userId="9e16ad16-3b36-40c6-b706-3ad49e4d943d" providerId="ADAL" clId="{CBF82D95-DAF6-2944-8CB0-1D8158DBD0AD}" dt="2024-07-19T16:36:12.937" v="3734"/>
          <ac:graphicFrameMkLst>
            <pc:docMk/>
            <pc:sldMk cId="2680856622" sldId="357"/>
            <ac:graphicFrameMk id="17" creationId="{2726DD6B-1755-0228-B151-CE497842EF75}"/>
          </ac:graphicFrameMkLst>
        </pc:graphicFrameChg>
        <pc:cxnChg chg="add del mod">
          <ac:chgData name="Emily Melling" userId="9e16ad16-3b36-40c6-b706-3ad49e4d943d" providerId="ADAL" clId="{CBF82D95-DAF6-2944-8CB0-1D8158DBD0AD}" dt="2024-07-19T16:31:47.408" v="3587" actId="21"/>
          <ac:cxnSpMkLst>
            <pc:docMk/>
            <pc:sldMk cId="2680856622" sldId="357"/>
            <ac:cxnSpMk id="11" creationId="{B9F5BAEB-8955-EF25-3822-F4F2D10A3507}"/>
          </ac:cxnSpMkLst>
        </pc:cxnChg>
        <pc:cxnChg chg="add del mod">
          <ac:chgData name="Emily Melling" userId="9e16ad16-3b36-40c6-b706-3ad49e4d943d" providerId="ADAL" clId="{CBF82D95-DAF6-2944-8CB0-1D8158DBD0AD}" dt="2024-07-19T16:31:47.408" v="3587" actId="21"/>
          <ac:cxnSpMkLst>
            <pc:docMk/>
            <pc:sldMk cId="2680856622" sldId="357"/>
            <ac:cxnSpMk id="13" creationId="{B621FB27-94BF-3DC9-7949-C4B0AB75A4F2}"/>
          </ac:cxnSpMkLst>
        </pc:cxnChg>
        <pc:cxnChg chg="add del mod">
          <ac:chgData name="Emily Melling" userId="9e16ad16-3b36-40c6-b706-3ad49e4d943d" providerId="ADAL" clId="{CBF82D95-DAF6-2944-8CB0-1D8158DBD0AD}" dt="2024-07-19T16:31:47.408" v="3587" actId="21"/>
          <ac:cxnSpMkLst>
            <pc:docMk/>
            <pc:sldMk cId="2680856622" sldId="357"/>
            <ac:cxnSpMk id="15" creationId="{855D5264-12E9-E743-DB83-C0C4F32E5C2C}"/>
          </ac:cxnSpMkLst>
        </pc:cxnChg>
      </pc:sldChg>
      <pc:sldChg chg="addSp modSp mod">
        <pc:chgData name="Emily Melling" userId="9e16ad16-3b36-40c6-b706-3ad49e4d943d" providerId="ADAL" clId="{CBF82D95-DAF6-2944-8CB0-1D8158DBD0AD}" dt="2024-07-19T16:32:18.047" v="3631" actId="1076"/>
        <pc:sldMkLst>
          <pc:docMk/>
          <pc:sldMk cId="423212735" sldId="358"/>
        </pc:sldMkLst>
        <pc:spChg chg="add mod">
          <ac:chgData name="Emily Melling" userId="9e16ad16-3b36-40c6-b706-3ad49e4d943d" providerId="ADAL" clId="{CBF82D95-DAF6-2944-8CB0-1D8158DBD0AD}" dt="2024-07-19T16:32:10.960" v="3629" actId="1076"/>
          <ac:spMkLst>
            <pc:docMk/>
            <pc:sldMk cId="423212735" sldId="358"/>
            <ac:spMk id="8" creationId="{40902723-4F78-F151-284F-7C50C7314BC5}"/>
          </ac:spMkLst>
        </pc:spChg>
        <pc:spChg chg="add mod">
          <ac:chgData name="Emily Melling" userId="9e16ad16-3b36-40c6-b706-3ad49e4d943d" providerId="ADAL" clId="{CBF82D95-DAF6-2944-8CB0-1D8158DBD0AD}" dt="2024-07-19T16:32:18.047" v="3631" actId="1076"/>
          <ac:spMkLst>
            <pc:docMk/>
            <pc:sldMk cId="423212735" sldId="358"/>
            <ac:spMk id="10" creationId="{0DF7A4D1-0477-0C49-AEC9-AF4858E783EE}"/>
          </ac:spMkLst>
        </pc:spChg>
        <pc:spChg chg="add mod">
          <ac:chgData name="Emily Melling" userId="9e16ad16-3b36-40c6-b706-3ad49e4d943d" providerId="ADAL" clId="{CBF82D95-DAF6-2944-8CB0-1D8158DBD0AD}" dt="2024-07-19T16:32:13.941" v="3630" actId="1076"/>
          <ac:spMkLst>
            <pc:docMk/>
            <pc:sldMk cId="423212735" sldId="358"/>
            <ac:spMk id="12" creationId="{3E52A9D4-D8DC-85C7-8093-5600C180C755}"/>
          </ac:spMkLst>
        </pc:spChg>
        <pc:graphicFrameChg chg="add mod">
          <ac:chgData name="Emily Melling" userId="9e16ad16-3b36-40c6-b706-3ad49e4d943d" providerId="ADAL" clId="{CBF82D95-DAF6-2944-8CB0-1D8158DBD0AD}" dt="2024-07-19T16:32:02.703" v="3625"/>
          <ac:graphicFrameMkLst>
            <pc:docMk/>
            <pc:sldMk cId="423212735" sldId="358"/>
            <ac:graphicFrameMk id="4" creationId="{B75511EC-A26D-B664-0C2D-890E78215636}"/>
          </ac:graphicFrameMkLst>
        </pc:graphicFrameChg>
        <pc:cxnChg chg="add mod">
          <ac:chgData name="Emily Melling" userId="9e16ad16-3b36-40c6-b706-3ad49e4d943d" providerId="ADAL" clId="{CBF82D95-DAF6-2944-8CB0-1D8158DBD0AD}" dt="2024-07-19T16:32:10.960" v="3629" actId="1076"/>
          <ac:cxnSpMkLst>
            <pc:docMk/>
            <pc:sldMk cId="423212735" sldId="358"/>
            <ac:cxnSpMk id="7" creationId="{D33D77C7-1CD8-33E3-8F2B-5CE959C9ADE9}"/>
          </ac:cxnSpMkLst>
        </pc:cxnChg>
        <pc:cxnChg chg="add mod">
          <ac:chgData name="Emily Melling" userId="9e16ad16-3b36-40c6-b706-3ad49e4d943d" providerId="ADAL" clId="{CBF82D95-DAF6-2944-8CB0-1D8158DBD0AD}" dt="2024-07-19T16:32:18.047" v="3631" actId="1076"/>
          <ac:cxnSpMkLst>
            <pc:docMk/>
            <pc:sldMk cId="423212735" sldId="358"/>
            <ac:cxnSpMk id="9" creationId="{5C01E2A5-B50A-EF1D-018D-F18AC4DB79C0}"/>
          </ac:cxnSpMkLst>
        </pc:cxnChg>
        <pc:cxnChg chg="add mod">
          <ac:chgData name="Emily Melling" userId="9e16ad16-3b36-40c6-b706-3ad49e4d943d" providerId="ADAL" clId="{CBF82D95-DAF6-2944-8CB0-1D8158DBD0AD}" dt="2024-07-19T16:32:13.941" v="3630" actId="1076"/>
          <ac:cxnSpMkLst>
            <pc:docMk/>
            <pc:sldMk cId="423212735" sldId="358"/>
            <ac:cxnSpMk id="11" creationId="{3E15037D-4161-529A-2A0B-5CCD0BC028FA}"/>
          </ac:cxnSpMkLst>
        </pc:cxnChg>
      </pc:sldChg>
      <pc:sldChg chg="addSp delSp modSp mod">
        <pc:chgData name="Emily Melling" userId="9e16ad16-3b36-40c6-b706-3ad49e4d943d" providerId="ADAL" clId="{CBF82D95-DAF6-2944-8CB0-1D8158DBD0AD}" dt="2024-07-18T08:24:10.790" v="1384" actId="14100"/>
        <pc:sldMkLst>
          <pc:docMk/>
          <pc:sldMk cId="2291067668" sldId="360"/>
        </pc:sldMkLst>
        <pc:spChg chg="del">
          <ac:chgData name="Emily Melling" userId="9e16ad16-3b36-40c6-b706-3ad49e4d943d" providerId="ADAL" clId="{CBF82D95-DAF6-2944-8CB0-1D8158DBD0AD}" dt="2024-07-18T08:19:56.626" v="798" actId="478"/>
          <ac:spMkLst>
            <pc:docMk/>
            <pc:sldMk cId="2291067668" sldId="360"/>
            <ac:spMk id="2" creationId="{F36BF631-7CC6-8CCB-BDC5-D6451075274B}"/>
          </ac:spMkLst>
        </pc:spChg>
        <pc:spChg chg="add mod">
          <ac:chgData name="Emily Melling" userId="9e16ad16-3b36-40c6-b706-3ad49e4d943d" providerId="ADAL" clId="{CBF82D95-DAF6-2944-8CB0-1D8158DBD0AD}" dt="2024-07-18T08:24:10.790" v="1384" actId="14100"/>
          <ac:spMkLst>
            <pc:docMk/>
            <pc:sldMk cId="2291067668" sldId="360"/>
            <ac:spMk id="5" creationId="{86A16499-3982-F275-3990-D5C644DF78AB}"/>
          </ac:spMkLst>
        </pc:spChg>
      </pc:sldChg>
      <pc:sldChg chg="addSp delSp modSp mod modCm">
        <pc:chgData name="Emily Melling" userId="9e16ad16-3b36-40c6-b706-3ad49e4d943d" providerId="ADAL" clId="{CBF82D95-DAF6-2944-8CB0-1D8158DBD0AD}" dt="2024-07-18T07:51:35.470" v="374" actId="20577"/>
        <pc:sldMkLst>
          <pc:docMk/>
          <pc:sldMk cId="4061182037" sldId="362"/>
        </pc:sldMkLst>
        <pc:spChg chg="mod">
          <ac:chgData name="Emily Melling" userId="9e16ad16-3b36-40c6-b706-3ad49e4d943d" providerId="ADAL" clId="{CBF82D95-DAF6-2944-8CB0-1D8158DBD0AD}" dt="2024-07-18T07:51:35.470" v="374" actId="20577"/>
          <ac:spMkLst>
            <pc:docMk/>
            <pc:sldMk cId="4061182037" sldId="362"/>
            <ac:spMk id="2" creationId="{94C1D2A2-AF37-ECAA-842C-965B8CD52D66}"/>
          </ac:spMkLst>
        </pc:spChg>
        <pc:spChg chg="del">
          <ac:chgData name="Emily Melling" userId="9e16ad16-3b36-40c6-b706-3ad49e4d943d" providerId="ADAL" clId="{CBF82D95-DAF6-2944-8CB0-1D8158DBD0AD}" dt="2024-07-18T07:44:17.742" v="302" actId="478"/>
          <ac:spMkLst>
            <pc:docMk/>
            <pc:sldMk cId="4061182037" sldId="362"/>
            <ac:spMk id="4" creationId="{8F94AB54-600C-829C-7E13-C6C7D1396107}"/>
          </ac:spMkLst>
        </pc:spChg>
        <pc:spChg chg="del">
          <ac:chgData name="Emily Melling" userId="9e16ad16-3b36-40c6-b706-3ad49e4d943d" providerId="ADAL" clId="{CBF82D95-DAF6-2944-8CB0-1D8158DBD0AD}" dt="2024-07-18T07:44:17.742" v="302" actId="478"/>
          <ac:spMkLst>
            <pc:docMk/>
            <pc:sldMk cId="4061182037" sldId="362"/>
            <ac:spMk id="9" creationId="{D062625B-AAC5-2676-B9BB-C009F2DE6258}"/>
          </ac:spMkLst>
        </pc:spChg>
        <pc:spChg chg="del">
          <ac:chgData name="Emily Melling" userId="9e16ad16-3b36-40c6-b706-3ad49e4d943d" providerId="ADAL" clId="{CBF82D95-DAF6-2944-8CB0-1D8158DBD0AD}" dt="2024-07-18T07:44:33.291" v="307" actId="478"/>
          <ac:spMkLst>
            <pc:docMk/>
            <pc:sldMk cId="4061182037" sldId="362"/>
            <ac:spMk id="11" creationId="{89989075-26B6-289D-383B-84967D7E1AB7}"/>
          </ac:spMkLst>
        </pc:spChg>
        <pc:spChg chg="mod">
          <ac:chgData name="Emily Melling" userId="9e16ad16-3b36-40c6-b706-3ad49e4d943d" providerId="ADAL" clId="{CBF82D95-DAF6-2944-8CB0-1D8158DBD0AD}" dt="2024-07-18T07:35:58.132" v="32" actId="1076"/>
          <ac:spMkLst>
            <pc:docMk/>
            <pc:sldMk cId="4061182037" sldId="362"/>
            <ac:spMk id="13" creationId="{116BD727-AE05-4B2E-52A0-CD76CD1C1A2B}"/>
          </ac:spMkLst>
        </pc:spChg>
        <pc:spChg chg="mod">
          <ac:chgData name="Emily Melling" userId="9e16ad16-3b36-40c6-b706-3ad49e4d943d" providerId="ADAL" clId="{CBF82D95-DAF6-2944-8CB0-1D8158DBD0AD}" dt="2024-07-18T07:50:55.498" v="361" actId="1076"/>
          <ac:spMkLst>
            <pc:docMk/>
            <pc:sldMk cId="4061182037" sldId="362"/>
            <ac:spMk id="14" creationId="{97CD0443-3431-6BD4-9147-2BFBCA6BA37D}"/>
          </ac:spMkLst>
        </pc:spChg>
        <pc:spChg chg="mod">
          <ac:chgData name="Emily Melling" userId="9e16ad16-3b36-40c6-b706-3ad49e4d943d" providerId="ADAL" clId="{CBF82D95-DAF6-2944-8CB0-1D8158DBD0AD}" dt="2024-07-18T07:50:57.388" v="362" actId="1076"/>
          <ac:spMkLst>
            <pc:docMk/>
            <pc:sldMk cId="4061182037" sldId="362"/>
            <ac:spMk id="15" creationId="{7AA1799D-441B-9020-4D00-696E4E7E46B1}"/>
          </ac:spMkLst>
        </pc:spChg>
        <pc:spChg chg="del">
          <ac:chgData name="Emily Melling" userId="9e16ad16-3b36-40c6-b706-3ad49e4d943d" providerId="ADAL" clId="{CBF82D95-DAF6-2944-8CB0-1D8158DBD0AD}" dt="2024-07-18T07:44:41.697" v="310" actId="478"/>
          <ac:spMkLst>
            <pc:docMk/>
            <pc:sldMk cId="4061182037" sldId="362"/>
            <ac:spMk id="16" creationId="{6A67BE4E-4F67-4254-A2CB-095CCFF2C2C7}"/>
          </ac:spMkLst>
        </pc:spChg>
        <pc:spChg chg="mod">
          <ac:chgData name="Emily Melling" userId="9e16ad16-3b36-40c6-b706-3ad49e4d943d" providerId="ADAL" clId="{CBF82D95-DAF6-2944-8CB0-1D8158DBD0AD}" dt="2024-07-18T07:50:52.734" v="360" actId="1076"/>
          <ac:spMkLst>
            <pc:docMk/>
            <pc:sldMk cId="4061182037" sldId="362"/>
            <ac:spMk id="17" creationId="{93C2D1B4-866E-AE05-04DF-133619106E3B}"/>
          </ac:spMkLst>
        </pc:spChg>
        <pc:spChg chg="del">
          <ac:chgData name="Emily Melling" userId="9e16ad16-3b36-40c6-b706-3ad49e4d943d" providerId="ADAL" clId="{CBF82D95-DAF6-2944-8CB0-1D8158DBD0AD}" dt="2024-07-18T07:44:46.381" v="313" actId="478"/>
          <ac:spMkLst>
            <pc:docMk/>
            <pc:sldMk cId="4061182037" sldId="362"/>
            <ac:spMk id="18" creationId="{A3FD51B3-4702-59DF-DABB-1A9BD0D60484}"/>
          </ac:spMkLst>
        </pc:spChg>
        <pc:spChg chg="add mod">
          <ac:chgData name="Emily Melling" userId="9e16ad16-3b36-40c6-b706-3ad49e4d943d" providerId="ADAL" clId="{CBF82D95-DAF6-2944-8CB0-1D8158DBD0AD}" dt="2024-07-18T07:43:52.297" v="290" actId="14100"/>
          <ac:spMkLst>
            <pc:docMk/>
            <pc:sldMk cId="4061182037" sldId="362"/>
            <ac:spMk id="19" creationId="{380F6A9B-180D-DDE2-2BFB-BE433117C853}"/>
          </ac:spMkLst>
        </pc:spChg>
        <pc:spChg chg="mod">
          <ac:chgData name="Emily Melling" userId="9e16ad16-3b36-40c6-b706-3ad49e4d943d" providerId="ADAL" clId="{CBF82D95-DAF6-2944-8CB0-1D8158DBD0AD}" dt="2024-07-18T07:51:03.549" v="365" actId="1076"/>
          <ac:spMkLst>
            <pc:docMk/>
            <pc:sldMk cId="4061182037" sldId="362"/>
            <ac:spMk id="20" creationId="{2A4B8CEC-31A3-5731-AA0F-FA4BEC105B2E}"/>
          </ac:spMkLst>
        </pc:spChg>
        <pc:spChg chg="add mod">
          <ac:chgData name="Emily Melling" userId="9e16ad16-3b36-40c6-b706-3ad49e4d943d" providerId="ADAL" clId="{CBF82D95-DAF6-2944-8CB0-1D8158DBD0AD}" dt="2024-07-18T07:44:03.655" v="298" actId="1037"/>
          <ac:spMkLst>
            <pc:docMk/>
            <pc:sldMk cId="4061182037" sldId="362"/>
            <ac:spMk id="21" creationId="{9D35CDC1-4B75-E832-129C-747C2387CA78}"/>
          </ac:spMkLst>
        </pc:spChg>
        <pc:spChg chg="add mod">
          <ac:chgData name="Emily Melling" userId="9e16ad16-3b36-40c6-b706-3ad49e4d943d" providerId="ADAL" clId="{CBF82D95-DAF6-2944-8CB0-1D8158DBD0AD}" dt="2024-07-18T07:43:59.425" v="292" actId="1076"/>
          <ac:spMkLst>
            <pc:docMk/>
            <pc:sldMk cId="4061182037" sldId="362"/>
            <ac:spMk id="22" creationId="{E1B74E26-7F7B-4BC5-5046-96D2CBE09601}"/>
          </ac:spMkLst>
        </pc:spChg>
        <pc:spChg chg="add mod">
          <ac:chgData name="Emily Melling" userId="9e16ad16-3b36-40c6-b706-3ad49e4d943d" providerId="ADAL" clId="{CBF82D95-DAF6-2944-8CB0-1D8158DBD0AD}" dt="2024-07-18T07:44:40.104" v="309" actId="1076"/>
          <ac:spMkLst>
            <pc:docMk/>
            <pc:sldMk cId="4061182037" sldId="362"/>
            <ac:spMk id="24" creationId="{9A77B750-AD51-4EFF-58DF-3D39E011227F}"/>
          </ac:spMkLst>
        </pc:spChg>
        <pc:spChg chg="add mod">
          <ac:chgData name="Emily Melling" userId="9e16ad16-3b36-40c6-b706-3ad49e4d943d" providerId="ADAL" clId="{CBF82D95-DAF6-2944-8CB0-1D8158DBD0AD}" dt="2024-07-18T07:44:44.954" v="312" actId="1076"/>
          <ac:spMkLst>
            <pc:docMk/>
            <pc:sldMk cId="4061182037" sldId="362"/>
            <ac:spMk id="25" creationId="{EAC21D6B-FE80-7EE3-2EB8-D58248BC0D84}"/>
          </ac:spMkLst>
        </pc:spChg>
        <pc:spChg chg="add mod">
          <ac:chgData name="Emily Melling" userId="9e16ad16-3b36-40c6-b706-3ad49e4d943d" providerId="ADAL" clId="{CBF82D95-DAF6-2944-8CB0-1D8158DBD0AD}" dt="2024-07-18T07:44:51.015" v="315" actId="1076"/>
          <ac:spMkLst>
            <pc:docMk/>
            <pc:sldMk cId="4061182037" sldId="362"/>
            <ac:spMk id="26" creationId="{ADB15464-6151-7FB1-1590-99EACD17C432}"/>
          </ac:spMkLst>
        </pc:spChg>
        <pc:grpChg chg="add mod">
          <ac:chgData name="Emily Melling" userId="9e16ad16-3b36-40c6-b706-3ad49e4d943d" providerId="ADAL" clId="{CBF82D95-DAF6-2944-8CB0-1D8158DBD0AD}" dt="2024-07-18T07:50:59.596" v="363" actId="1076"/>
          <ac:grpSpMkLst>
            <pc:docMk/>
            <pc:sldMk cId="4061182037" sldId="362"/>
            <ac:grpSpMk id="23" creationId="{5A4FD62C-4934-0446-3A73-15505E1EBCCF}"/>
          </ac:grpSpMkLst>
        </pc:grpChg>
        <pc:graphicFrameChg chg="mod">
          <ac:chgData name="Emily Melling" userId="9e16ad16-3b36-40c6-b706-3ad49e4d943d" providerId="ADAL" clId="{CBF82D95-DAF6-2944-8CB0-1D8158DBD0AD}" dt="2024-07-18T07:50:49.092" v="359"/>
          <ac:graphicFrameMkLst>
            <pc:docMk/>
            <pc:sldMk cId="4061182037" sldId="362"/>
            <ac:graphicFrameMk id="8" creationId="{BBD7646B-4310-E465-8D8D-3AFB2F5A9665}"/>
          </ac:graphicFrameMkLst>
        </pc:graphicFrameChg>
        <pc:extLst>
          <p:ext xmlns:p="http://schemas.openxmlformats.org/presentationml/2006/main" uri="{D6D511B9-2390-475A-947B-AFAB55BFBCF1}">
            <pc226:cmChg xmlns:pc226="http://schemas.microsoft.com/office/powerpoint/2022/06/main/command" chg="">
              <pc226:chgData name="Emily Melling" userId="9e16ad16-3b36-40c6-b706-3ad49e4d943d" providerId="ADAL" clId="{CBF82D95-DAF6-2944-8CB0-1D8158DBD0AD}" dt="2024-07-17T14:00:56.948" v="0"/>
              <pc2:cmMkLst xmlns:pc2="http://schemas.microsoft.com/office/powerpoint/2019/9/main/command">
                <pc:docMk/>
                <pc:sldMk cId="4061182037" sldId="362"/>
                <pc2:cmMk id="{3CA7AC28-6C53-D241-831F-F2DD78A26806}"/>
              </pc2:cmMkLst>
              <pc226:cmRplyChg chg="add">
                <pc226:chgData name="Emily Melling" userId="9e16ad16-3b36-40c6-b706-3ad49e4d943d" providerId="ADAL" clId="{CBF82D95-DAF6-2944-8CB0-1D8158DBD0AD}" dt="2024-07-17T14:00:56.948" v="0"/>
                <pc2:cmRplyMkLst xmlns:pc2="http://schemas.microsoft.com/office/powerpoint/2019/9/main/command">
                  <pc:docMk/>
                  <pc:sldMk cId="4061182037" sldId="362"/>
                  <pc2:cmMk id="{3CA7AC28-6C53-D241-831F-F2DD78A26806}"/>
                  <pc2:cmRplyMk id="{4CF12282-2FF1-0642-99F9-C12C2318CEA5}"/>
                </pc2:cmRplyMkLst>
              </pc226:cmRplyChg>
            </pc226:cmChg>
          </p:ext>
        </pc:extLst>
      </pc:sldChg>
      <pc:sldChg chg="addSp delSp modSp mod modCm">
        <pc:chgData name="Emily Melling" userId="9e16ad16-3b36-40c6-b706-3ad49e4d943d" providerId="ADAL" clId="{CBF82D95-DAF6-2944-8CB0-1D8158DBD0AD}" dt="2024-07-18T07:57:26.853" v="390" actId="14100"/>
        <pc:sldMkLst>
          <pc:docMk/>
          <pc:sldMk cId="2524930634" sldId="363"/>
        </pc:sldMkLst>
        <pc:spChg chg="mod">
          <ac:chgData name="Emily Melling" userId="9e16ad16-3b36-40c6-b706-3ad49e4d943d" providerId="ADAL" clId="{CBF82D95-DAF6-2944-8CB0-1D8158DBD0AD}" dt="2024-07-18T07:57:26.853" v="390" actId="14100"/>
          <ac:spMkLst>
            <pc:docMk/>
            <pc:sldMk cId="2524930634" sldId="363"/>
            <ac:spMk id="2" creationId="{94C1D2A2-AF37-ECAA-842C-965B8CD52D66}"/>
          </ac:spMkLst>
        </pc:spChg>
        <pc:spChg chg="del">
          <ac:chgData name="Emily Melling" userId="9e16ad16-3b36-40c6-b706-3ad49e4d943d" providerId="ADAL" clId="{CBF82D95-DAF6-2944-8CB0-1D8158DBD0AD}" dt="2024-07-18T07:48:47.424" v="324" actId="478"/>
          <ac:spMkLst>
            <pc:docMk/>
            <pc:sldMk cId="2524930634" sldId="363"/>
            <ac:spMk id="9" creationId="{3AE01E5D-656A-C79A-460A-12ED9E851C4F}"/>
          </ac:spMkLst>
        </pc:spChg>
        <pc:spChg chg="del">
          <ac:chgData name="Emily Melling" userId="9e16ad16-3b36-40c6-b706-3ad49e4d943d" providerId="ADAL" clId="{CBF82D95-DAF6-2944-8CB0-1D8158DBD0AD}" dt="2024-07-18T07:48:47.424" v="324" actId="478"/>
          <ac:spMkLst>
            <pc:docMk/>
            <pc:sldMk cId="2524930634" sldId="363"/>
            <ac:spMk id="11" creationId="{C2459777-3741-7637-C28C-2CC3550705BF}"/>
          </ac:spMkLst>
        </pc:spChg>
        <pc:spChg chg="del mod">
          <ac:chgData name="Emily Melling" userId="9e16ad16-3b36-40c6-b706-3ad49e4d943d" providerId="ADAL" clId="{CBF82D95-DAF6-2944-8CB0-1D8158DBD0AD}" dt="2024-07-18T07:49:30.447" v="334" actId="478"/>
          <ac:spMkLst>
            <pc:docMk/>
            <pc:sldMk cId="2524930634" sldId="363"/>
            <ac:spMk id="12" creationId="{133004B5-0A1F-D40F-0041-7E3C342C4D50}"/>
          </ac:spMkLst>
        </pc:spChg>
        <pc:spChg chg="add mod">
          <ac:chgData name="Emily Melling" userId="9e16ad16-3b36-40c6-b706-3ad49e4d943d" providerId="ADAL" clId="{CBF82D95-DAF6-2944-8CB0-1D8158DBD0AD}" dt="2024-07-18T07:49:35.021" v="336" actId="1076"/>
          <ac:spMkLst>
            <pc:docMk/>
            <pc:sldMk cId="2524930634" sldId="363"/>
            <ac:spMk id="13" creationId="{3BDBB4D4-8DF1-12D6-D534-3BAD80CADFEA}"/>
          </ac:spMkLst>
        </pc:spChg>
        <pc:spChg chg="mod">
          <ac:chgData name="Emily Melling" userId="9e16ad16-3b36-40c6-b706-3ad49e4d943d" providerId="ADAL" clId="{CBF82D95-DAF6-2944-8CB0-1D8158DBD0AD}" dt="2024-07-18T07:52:28.723" v="388" actId="20577"/>
          <ac:spMkLst>
            <pc:docMk/>
            <pc:sldMk cId="2524930634" sldId="363"/>
            <ac:spMk id="14" creationId="{32B830F6-4570-995A-3B79-A278BCF44EEA}"/>
          </ac:spMkLst>
        </pc:spChg>
        <pc:spChg chg="del">
          <ac:chgData name="Emily Melling" userId="9e16ad16-3b36-40c6-b706-3ad49e4d943d" providerId="ADAL" clId="{CBF82D95-DAF6-2944-8CB0-1D8158DBD0AD}" dt="2024-07-18T07:49:24.968" v="332" actId="478"/>
          <ac:spMkLst>
            <pc:docMk/>
            <pc:sldMk cId="2524930634" sldId="363"/>
            <ac:spMk id="16" creationId="{EE124800-8086-2E2B-7854-C0AA727B07F0}"/>
          </ac:spMkLst>
        </pc:spChg>
        <pc:spChg chg="add mod">
          <ac:chgData name="Emily Melling" userId="9e16ad16-3b36-40c6-b706-3ad49e4d943d" providerId="ADAL" clId="{CBF82D95-DAF6-2944-8CB0-1D8158DBD0AD}" dt="2024-07-18T07:49:45.391" v="342" actId="1076"/>
          <ac:spMkLst>
            <pc:docMk/>
            <pc:sldMk cId="2524930634" sldId="363"/>
            <ac:spMk id="17" creationId="{35E2D3A7-62E2-21D3-0E89-324927AE3229}"/>
          </ac:spMkLst>
        </pc:spChg>
        <pc:spChg chg="del">
          <ac:chgData name="Emily Melling" userId="9e16ad16-3b36-40c6-b706-3ad49e4d943d" providerId="ADAL" clId="{CBF82D95-DAF6-2944-8CB0-1D8158DBD0AD}" dt="2024-07-18T07:49:37.768" v="337" actId="478"/>
          <ac:spMkLst>
            <pc:docMk/>
            <pc:sldMk cId="2524930634" sldId="363"/>
            <ac:spMk id="19" creationId="{E5DAC409-A1AD-0C25-4ADD-061D1A0652AA}"/>
          </ac:spMkLst>
        </pc:spChg>
        <pc:spChg chg="add del">
          <ac:chgData name="Emily Melling" userId="9e16ad16-3b36-40c6-b706-3ad49e4d943d" providerId="ADAL" clId="{CBF82D95-DAF6-2944-8CB0-1D8158DBD0AD}" dt="2024-07-18T07:50:16.789" v="350" actId="478"/>
          <ac:spMkLst>
            <pc:docMk/>
            <pc:sldMk cId="2524930634" sldId="363"/>
            <ac:spMk id="20" creationId="{87524E4D-502C-319F-5AC2-687A3248665F}"/>
          </ac:spMkLst>
        </pc:spChg>
        <pc:spChg chg="del">
          <ac:chgData name="Emily Melling" userId="9e16ad16-3b36-40c6-b706-3ad49e4d943d" providerId="ADAL" clId="{CBF82D95-DAF6-2944-8CB0-1D8158DBD0AD}" dt="2024-07-18T07:48:45.326" v="323" actId="478"/>
          <ac:spMkLst>
            <pc:docMk/>
            <pc:sldMk cId="2524930634" sldId="363"/>
            <ac:spMk id="21" creationId="{08FBFBE5-57A7-F2D9-CD55-D0D632461612}"/>
          </ac:spMkLst>
        </pc:spChg>
        <pc:spChg chg="del">
          <ac:chgData name="Emily Melling" userId="9e16ad16-3b36-40c6-b706-3ad49e4d943d" providerId="ADAL" clId="{CBF82D95-DAF6-2944-8CB0-1D8158DBD0AD}" dt="2024-07-18T07:48:45.326" v="323" actId="478"/>
          <ac:spMkLst>
            <pc:docMk/>
            <pc:sldMk cId="2524930634" sldId="363"/>
            <ac:spMk id="22" creationId="{E1C3BEB9-E887-1384-286F-A5BCB3CED550}"/>
          </ac:spMkLst>
        </pc:spChg>
        <pc:spChg chg="del">
          <ac:chgData name="Emily Melling" userId="9e16ad16-3b36-40c6-b706-3ad49e4d943d" providerId="ADAL" clId="{CBF82D95-DAF6-2944-8CB0-1D8158DBD0AD}" dt="2024-07-18T07:50:03.540" v="347" actId="478"/>
          <ac:spMkLst>
            <pc:docMk/>
            <pc:sldMk cId="2524930634" sldId="363"/>
            <ac:spMk id="23" creationId="{20B69FF6-5BAE-73E8-99CC-B6E831345EE6}"/>
          </ac:spMkLst>
        </pc:spChg>
        <pc:spChg chg="add mod">
          <ac:chgData name="Emily Melling" userId="9e16ad16-3b36-40c6-b706-3ad49e4d943d" providerId="ADAL" clId="{CBF82D95-DAF6-2944-8CB0-1D8158DBD0AD}" dt="2024-07-18T07:50:00.405" v="346" actId="1076"/>
          <ac:spMkLst>
            <pc:docMk/>
            <pc:sldMk cId="2524930634" sldId="363"/>
            <ac:spMk id="24" creationId="{738DB71D-6B8E-5EFA-754B-82C809E8FC34}"/>
          </ac:spMkLst>
        </pc:spChg>
        <pc:spChg chg="add mod">
          <ac:chgData name="Emily Melling" userId="9e16ad16-3b36-40c6-b706-3ad49e4d943d" providerId="ADAL" clId="{CBF82D95-DAF6-2944-8CB0-1D8158DBD0AD}" dt="2024-07-18T07:50:08.618" v="349" actId="1076"/>
          <ac:spMkLst>
            <pc:docMk/>
            <pc:sldMk cId="2524930634" sldId="363"/>
            <ac:spMk id="28" creationId="{11E63232-4B52-3B8E-38FA-810C852E4060}"/>
          </ac:spMkLst>
        </pc:spChg>
        <pc:spChg chg="mod">
          <ac:chgData name="Emily Melling" userId="9e16ad16-3b36-40c6-b706-3ad49e4d943d" providerId="ADAL" clId="{CBF82D95-DAF6-2944-8CB0-1D8158DBD0AD}" dt="2024-07-18T07:50:21.273" v="351"/>
          <ac:spMkLst>
            <pc:docMk/>
            <pc:sldMk cId="2524930634" sldId="363"/>
            <ac:spMk id="30" creationId="{D03BBAD0-93F5-426A-8A92-31BDF0D66A84}"/>
          </ac:spMkLst>
        </pc:spChg>
        <pc:spChg chg="mod">
          <ac:chgData name="Emily Melling" userId="9e16ad16-3b36-40c6-b706-3ad49e4d943d" providerId="ADAL" clId="{CBF82D95-DAF6-2944-8CB0-1D8158DBD0AD}" dt="2024-07-18T07:50:21.273" v="351"/>
          <ac:spMkLst>
            <pc:docMk/>
            <pc:sldMk cId="2524930634" sldId="363"/>
            <ac:spMk id="32" creationId="{34B45459-55C1-F9DF-43EB-416FC0D7797F}"/>
          </ac:spMkLst>
        </pc:spChg>
        <pc:spChg chg="mod">
          <ac:chgData name="Emily Melling" userId="9e16ad16-3b36-40c6-b706-3ad49e4d943d" providerId="ADAL" clId="{CBF82D95-DAF6-2944-8CB0-1D8158DBD0AD}" dt="2024-07-18T07:50:21.273" v="351"/>
          <ac:spMkLst>
            <pc:docMk/>
            <pc:sldMk cId="2524930634" sldId="363"/>
            <ac:spMk id="33" creationId="{29A0D41E-134A-CAF2-9E94-0CE749147852}"/>
          </ac:spMkLst>
        </pc:spChg>
        <pc:grpChg chg="add mod">
          <ac:chgData name="Emily Melling" userId="9e16ad16-3b36-40c6-b706-3ad49e4d943d" providerId="ADAL" clId="{CBF82D95-DAF6-2944-8CB0-1D8158DBD0AD}" dt="2024-07-18T07:57:24.817" v="389" actId="1076"/>
          <ac:grpSpMkLst>
            <pc:docMk/>
            <pc:sldMk cId="2524930634" sldId="363"/>
            <ac:grpSpMk id="29" creationId="{879DA30E-C457-508A-39A3-BA32A2E5997C}"/>
          </ac:grpSpMkLst>
        </pc:grpChg>
        <pc:graphicFrameChg chg="mod">
          <ac:chgData name="Emily Melling" userId="9e16ad16-3b36-40c6-b706-3ad49e4d943d" providerId="ADAL" clId="{CBF82D95-DAF6-2944-8CB0-1D8158DBD0AD}" dt="2024-07-18T07:48:57.484" v="327"/>
          <ac:graphicFrameMkLst>
            <pc:docMk/>
            <pc:sldMk cId="2524930634" sldId="363"/>
            <ac:graphicFrameMk id="4" creationId="{7E8EFC9C-74BC-3B0D-FD49-798F61887E83}"/>
          </ac:graphicFrameMkLst>
        </pc:graphicFrameChg>
        <pc:extLst>
          <p:ext xmlns:p="http://schemas.openxmlformats.org/presentationml/2006/main" uri="{D6D511B9-2390-475A-947B-AFAB55BFBCF1}">
            <pc226:cmChg xmlns:pc226="http://schemas.microsoft.com/office/powerpoint/2022/06/main/command" chg="">
              <pc226:chgData name="Emily Melling" userId="9e16ad16-3b36-40c6-b706-3ad49e4d943d" providerId="ADAL" clId="{CBF82D95-DAF6-2944-8CB0-1D8158DBD0AD}" dt="2024-07-17T14:01:03.314" v="1"/>
              <pc2:cmMkLst xmlns:pc2="http://schemas.microsoft.com/office/powerpoint/2019/9/main/command">
                <pc:docMk/>
                <pc:sldMk cId="2524930634" sldId="363"/>
                <pc2:cmMk id="{5FF95718-373B-C84C-BC67-E277A5F9454C}"/>
              </pc2:cmMkLst>
              <pc226:cmRplyChg chg="add">
                <pc226:chgData name="Emily Melling" userId="9e16ad16-3b36-40c6-b706-3ad49e4d943d" providerId="ADAL" clId="{CBF82D95-DAF6-2944-8CB0-1D8158DBD0AD}" dt="2024-07-17T14:01:03.314" v="1"/>
                <pc2:cmRplyMkLst xmlns:pc2="http://schemas.microsoft.com/office/powerpoint/2019/9/main/command">
                  <pc:docMk/>
                  <pc:sldMk cId="2524930634" sldId="363"/>
                  <pc2:cmMk id="{5FF95718-373B-C84C-BC67-E277A5F9454C}"/>
                  <pc2:cmRplyMk id="{DBCA17ED-5C27-BB4C-94C7-AD8DD83DA782}"/>
                </pc2:cmRplyMkLst>
              </pc226:cmRplyChg>
            </pc226:cmChg>
          </p:ext>
        </pc:extLst>
      </pc:sldChg>
      <pc:sldChg chg="modSp mod modCm">
        <pc:chgData name="Emily Melling" userId="9e16ad16-3b36-40c6-b706-3ad49e4d943d" providerId="ADAL" clId="{CBF82D95-DAF6-2944-8CB0-1D8158DBD0AD}" dt="2024-07-19T09:01:31.904" v="1435"/>
        <pc:sldMkLst>
          <pc:docMk/>
          <pc:sldMk cId="388790850" sldId="364"/>
        </pc:sldMkLst>
        <pc:graphicFrameChg chg="mod">
          <ac:chgData name="Emily Melling" userId="9e16ad16-3b36-40c6-b706-3ad49e4d943d" providerId="ADAL" clId="{CBF82D95-DAF6-2944-8CB0-1D8158DBD0AD}" dt="2024-07-19T09:01:31.904" v="1435"/>
          <ac:graphicFrameMkLst>
            <pc:docMk/>
            <pc:sldMk cId="388790850" sldId="364"/>
            <ac:graphicFrameMk id="8" creationId="{71E9EC77-1095-C1BF-1D69-237844F16272}"/>
          </ac:graphicFrameMkLst>
        </pc:graphicFrameChg>
        <pc:extLst>
          <p:ext xmlns:p="http://schemas.openxmlformats.org/presentationml/2006/main" uri="{D6D511B9-2390-475A-947B-AFAB55BFBCF1}">
            <pc226:cmChg xmlns:pc226="http://schemas.microsoft.com/office/powerpoint/2022/06/main/command" chg="">
              <pc226:chgData name="Emily Melling" userId="9e16ad16-3b36-40c6-b706-3ad49e4d943d" providerId="ADAL" clId="{CBF82D95-DAF6-2944-8CB0-1D8158DBD0AD}" dt="2024-07-17T14:01:20.998" v="2"/>
              <pc2:cmMkLst xmlns:pc2="http://schemas.microsoft.com/office/powerpoint/2019/9/main/command">
                <pc:docMk/>
                <pc:sldMk cId="388790850" sldId="364"/>
                <pc2:cmMk id="{88DEEC71-E6A1-9E4C-8FBC-1217F45259BA}"/>
              </pc2:cmMkLst>
              <pc226:cmRplyChg chg="add">
                <pc226:chgData name="Emily Melling" userId="9e16ad16-3b36-40c6-b706-3ad49e4d943d" providerId="ADAL" clId="{CBF82D95-DAF6-2944-8CB0-1D8158DBD0AD}" dt="2024-07-17T14:01:20.998" v="2"/>
                <pc2:cmRplyMkLst xmlns:pc2="http://schemas.microsoft.com/office/powerpoint/2019/9/main/command">
                  <pc:docMk/>
                  <pc:sldMk cId="388790850" sldId="364"/>
                  <pc2:cmMk id="{88DEEC71-E6A1-9E4C-8FBC-1217F45259BA}"/>
                  <pc2:cmRplyMk id="{44FF8620-4DE5-474D-9F36-BEA7477FB930}"/>
                </pc2:cmRplyMkLst>
              </pc226:cmRplyChg>
            </pc226:cmChg>
          </p:ext>
        </pc:extLst>
      </pc:sldChg>
      <pc:sldChg chg="addSp delSp modSp mod modNotesTx">
        <pc:chgData name="Emily Melling" userId="9e16ad16-3b36-40c6-b706-3ad49e4d943d" providerId="ADAL" clId="{CBF82D95-DAF6-2944-8CB0-1D8158DBD0AD}" dt="2024-07-18T08:16:57.784" v="744" actId="1076"/>
        <pc:sldMkLst>
          <pc:docMk/>
          <pc:sldMk cId="4155767385" sldId="366"/>
        </pc:sldMkLst>
        <pc:spChg chg="del mod">
          <ac:chgData name="Emily Melling" userId="9e16ad16-3b36-40c6-b706-3ad49e4d943d" providerId="ADAL" clId="{CBF82D95-DAF6-2944-8CB0-1D8158DBD0AD}" dt="2024-07-18T08:04:39.056" v="408" actId="478"/>
          <ac:spMkLst>
            <pc:docMk/>
            <pc:sldMk cId="4155767385" sldId="366"/>
            <ac:spMk id="7" creationId="{694C31C2-FA5B-9D66-1568-4BC7F86CDCE5}"/>
          </ac:spMkLst>
        </pc:spChg>
        <pc:spChg chg="add mod">
          <ac:chgData name="Emily Melling" userId="9e16ad16-3b36-40c6-b706-3ad49e4d943d" providerId="ADAL" clId="{CBF82D95-DAF6-2944-8CB0-1D8158DBD0AD}" dt="2024-07-18T08:16:32.107" v="729" actId="1076"/>
          <ac:spMkLst>
            <pc:docMk/>
            <pc:sldMk cId="4155767385" sldId="366"/>
            <ac:spMk id="10" creationId="{D4661183-E4DB-B5EC-432E-BA15DFEA7D11}"/>
          </ac:spMkLst>
        </pc:spChg>
        <pc:spChg chg="mod">
          <ac:chgData name="Emily Melling" userId="9e16ad16-3b36-40c6-b706-3ad49e4d943d" providerId="ADAL" clId="{CBF82D95-DAF6-2944-8CB0-1D8158DBD0AD}" dt="2024-07-18T08:16:30.368" v="728" actId="1076"/>
          <ac:spMkLst>
            <pc:docMk/>
            <pc:sldMk cId="4155767385" sldId="366"/>
            <ac:spMk id="11" creationId="{5CAB7D4B-4BAB-99C9-244F-41CCE7D4B7D5}"/>
          </ac:spMkLst>
        </pc:spChg>
        <pc:spChg chg="add mod">
          <ac:chgData name="Emily Melling" userId="9e16ad16-3b36-40c6-b706-3ad49e4d943d" providerId="ADAL" clId="{CBF82D95-DAF6-2944-8CB0-1D8158DBD0AD}" dt="2024-07-18T08:16:54.963" v="741" actId="1076"/>
          <ac:spMkLst>
            <pc:docMk/>
            <pc:sldMk cId="4155767385" sldId="366"/>
            <ac:spMk id="12" creationId="{36367CAA-F40B-9596-75C9-A2F8CBF30098}"/>
          </ac:spMkLst>
        </pc:spChg>
        <pc:spChg chg="add mod">
          <ac:chgData name="Emily Melling" userId="9e16ad16-3b36-40c6-b706-3ad49e4d943d" providerId="ADAL" clId="{CBF82D95-DAF6-2944-8CB0-1D8158DBD0AD}" dt="2024-07-18T08:16:33.691" v="730" actId="1076"/>
          <ac:spMkLst>
            <pc:docMk/>
            <pc:sldMk cId="4155767385" sldId="366"/>
            <ac:spMk id="13" creationId="{A2281A05-7B23-8B29-3D03-89CC34560E63}"/>
          </ac:spMkLst>
        </pc:spChg>
        <pc:spChg chg="add mod">
          <ac:chgData name="Emily Melling" userId="9e16ad16-3b36-40c6-b706-3ad49e4d943d" providerId="ADAL" clId="{CBF82D95-DAF6-2944-8CB0-1D8158DBD0AD}" dt="2024-07-18T08:16:56.653" v="742" actId="1076"/>
          <ac:spMkLst>
            <pc:docMk/>
            <pc:sldMk cId="4155767385" sldId="366"/>
            <ac:spMk id="14" creationId="{77874C21-7037-9A78-1365-CCF7CCD8D8E2}"/>
          </ac:spMkLst>
        </pc:spChg>
        <pc:spChg chg="add mod">
          <ac:chgData name="Emily Melling" userId="9e16ad16-3b36-40c6-b706-3ad49e4d943d" providerId="ADAL" clId="{CBF82D95-DAF6-2944-8CB0-1D8158DBD0AD}" dt="2024-07-18T08:16:44.966" v="736" actId="1076"/>
          <ac:spMkLst>
            <pc:docMk/>
            <pc:sldMk cId="4155767385" sldId="366"/>
            <ac:spMk id="15" creationId="{8E10BF80-3917-0389-71EC-C7C3B7D70B9F}"/>
          </ac:spMkLst>
        </pc:spChg>
        <pc:spChg chg="del mod">
          <ac:chgData name="Emily Melling" userId="9e16ad16-3b36-40c6-b706-3ad49e4d943d" providerId="ADAL" clId="{CBF82D95-DAF6-2944-8CB0-1D8158DBD0AD}" dt="2024-07-18T08:14:02.239" v="524" actId="478"/>
          <ac:spMkLst>
            <pc:docMk/>
            <pc:sldMk cId="4155767385" sldId="366"/>
            <ac:spMk id="16" creationId="{EAEB3700-E498-0917-AFFF-2C615DD1F5D0}"/>
          </ac:spMkLst>
        </pc:spChg>
        <pc:spChg chg="del mod">
          <ac:chgData name="Emily Melling" userId="9e16ad16-3b36-40c6-b706-3ad49e4d943d" providerId="ADAL" clId="{CBF82D95-DAF6-2944-8CB0-1D8158DBD0AD}" dt="2024-07-18T08:14:04.787" v="525" actId="478"/>
          <ac:spMkLst>
            <pc:docMk/>
            <pc:sldMk cId="4155767385" sldId="366"/>
            <ac:spMk id="17" creationId="{9915F300-369A-2400-0115-CBB47D36DAA2}"/>
          </ac:spMkLst>
        </pc:spChg>
        <pc:spChg chg="mod">
          <ac:chgData name="Emily Melling" userId="9e16ad16-3b36-40c6-b706-3ad49e4d943d" providerId="ADAL" clId="{CBF82D95-DAF6-2944-8CB0-1D8158DBD0AD}" dt="2024-07-18T08:16:37.052" v="731" actId="14100"/>
          <ac:spMkLst>
            <pc:docMk/>
            <pc:sldMk cId="4155767385" sldId="366"/>
            <ac:spMk id="18" creationId="{3A06A180-F598-29C7-C9D3-7DD97CA03AC3}"/>
          </ac:spMkLst>
        </pc:spChg>
        <pc:spChg chg="add mod">
          <ac:chgData name="Emily Melling" userId="9e16ad16-3b36-40c6-b706-3ad49e4d943d" providerId="ADAL" clId="{CBF82D95-DAF6-2944-8CB0-1D8158DBD0AD}" dt="2024-07-18T08:16:43.140" v="735" actId="1076"/>
          <ac:spMkLst>
            <pc:docMk/>
            <pc:sldMk cId="4155767385" sldId="366"/>
            <ac:spMk id="19" creationId="{C1442C9E-8C1D-54A2-5AB4-68E9148DD64A}"/>
          </ac:spMkLst>
        </pc:spChg>
        <pc:graphicFrameChg chg="mod">
          <ac:chgData name="Emily Melling" userId="9e16ad16-3b36-40c6-b706-3ad49e4d943d" providerId="ADAL" clId="{CBF82D95-DAF6-2944-8CB0-1D8158DBD0AD}" dt="2024-07-18T08:16:57.784" v="744" actId="1076"/>
          <ac:graphicFrameMkLst>
            <pc:docMk/>
            <pc:sldMk cId="4155767385" sldId="366"/>
            <ac:graphicFrameMk id="4" creationId="{E686163D-9D82-F91C-F158-12EF3530E029}"/>
          </ac:graphicFrameMkLst>
        </pc:graphicFrameChg>
      </pc:sldChg>
      <pc:sldChg chg="addSp modSp mod">
        <pc:chgData name="Emily Melling" userId="9e16ad16-3b36-40c6-b706-3ad49e4d943d" providerId="ADAL" clId="{CBF82D95-DAF6-2944-8CB0-1D8158DBD0AD}" dt="2024-07-18T08:19:43.734" v="747" actId="767"/>
        <pc:sldMkLst>
          <pc:docMk/>
          <pc:sldMk cId="2795565991" sldId="367"/>
        </pc:sldMkLst>
        <pc:spChg chg="mod">
          <ac:chgData name="Emily Melling" userId="9e16ad16-3b36-40c6-b706-3ad49e4d943d" providerId="ADAL" clId="{CBF82D95-DAF6-2944-8CB0-1D8158DBD0AD}" dt="2024-07-18T08:18:29.150" v="746" actId="14100"/>
          <ac:spMkLst>
            <pc:docMk/>
            <pc:sldMk cId="2795565991" sldId="367"/>
            <ac:spMk id="7" creationId="{AF8F2969-0517-5869-502B-187FEF283068}"/>
          </ac:spMkLst>
        </pc:spChg>
        <pc:spChg chg="add mod">
          <ac:chgData name="Emily Melling" userId="9e16ad16-3b36-40c6-b706-3ad49e4d943d" providerId="ADAL" clId="{CBF82D95-DAF6-2944-8CB0-1D8158DBD0AD}" dt="2024-07-18T08:19:43.734" v="747" actId="767"/>
          <ac:spMkLst>
            <pc:docMk/>
            <pc:sldMk cId="2795565991" sldId="367"/>
            <ac:spMk id="13" creationId="{2436CF67-7CE5-329B-7ED9-6D29E7BEFE94}"/>
          </ac:spMkLst>
        </pc:spChg>
      </pc:sldChg>
      <pc:sldChg chg="modSp mod">
        <pc:chgData name="Emily Melling" userId="9e16ad16-3b36-40c6-b706-3ad49e4d943d" providerId="ADAL" clId="{CBF82D95-DAF6-2944-8CB0-1D8158DBD0AD}" dt="2024-07-19T09:01:42.415" v="1436"/>
        <pc:sldMkLst>
          <pc:docMk/>
          <pc:sldMk cId="1935967660" sldId="373"/>
        </pc:sldMkLst>
        <pc:spChg chg="mod">
          <ac:chgData name="Emily Melling" userId="9e16ad16-3b36-40c6-b706-3ad49e4d943d" providerId="ADAL" clId="{CBF82D95-DAF6-2944-8CB0-1D8158DBD0AD}" dt="2024-07-18T07:58:16.676" v="394" actId="1076"/>
          <ac:spMkLst>
            <pc:docMk/>
            <pc:sldMk cId="1935967660" sldId="373"/>
            <ac:spMk id="2" creationId="{9101F0E8-1916-C0F7-CCDF-FD4ED3E51DF7}"/>
          </ac:spMkLst>
        </pc:spChg>
        <pc:spChg chg="mod">
          <ac:chgData name="Emily Melling" userId="9e16ad16-3b36-40c6-b706-3ad49e4d943d" providerId="ADAL" clId="{CBF82D95-DAF6-2944-8CB0-1D8158DBD0AD}" dt="2024-07-18T07:58:23.819" v="395" actId="14100"/>
          <ac:spMkLst>
            <pc:docMk/>
            <pc:sldMk cId="1935967660" sldId="373"/>
            <ac:spMk id="13" creationId="{C9A9BE36-6314-4EDA-4207-F0AE29085908}"/>
          </ac:spMkLst>
        </pc:spChg>
        <pc:graphicFrameChg chg="mod">
          <ac:chgData name="Emily Melling" userId="9e16ad16-3b36-40c6-b706-3ad49e4d943d" providerId="ADAL" clId="{CBF82D95-DAF6-2944-8CB0-1D8158DBD0AD}" dt="2024-07-19T09:01:42.415" v="1436"/>
          <ac:graphicFrameMkLst>
            <pc:docMk/>
            <pc:sldMk cId="1935967660" sldId="373"/>
            <ac:graphicFrameMk id="17" creationId="{207CF946-F4E0-117F-697B-290A3EEC6FCC}"/>
          </ac:graphicFrameMkLst>
        </pc:graphicFrameChg>
      </pc:sldChg>
      <pc:sldChg chg="modSp mod">
        <pc:chgData name="Emily Melling" userId="9e16ad16-3b36-40c6-b706-3ad49e4d943d" providerId="ADAL" clId="{CBF82D95-DAF6-2944-8CB0-1D8158DBD0AD}" dt="2024-07-19T08:45:06.734" v="1412" actId="20577"/>
        <pc:sldMkLst>
          <pc:docMk/>
          <pc:sldMk cId="829535172" sldId="374"/>
        </pc:sldMkLst>
        <pc:spChg chg="mod">
          <ac:chgData name="Emily Melling" userId="9e16ad16-3b36-40c6-b706-3ad49e4d943d" providerId="ADAL" clId="{CBF82D95-DAF6-2944-8CB0-1D8158DBD0AD}" dt="2024-07-19T08:45:06.734" v="1412" actId="20577"/>
          <ac:spMkLst>
            <pc:docMk/>
            <pc:sldMk cId="829535172" sldId="374"/>
            <ac:spMk id="18" creationId="{976C806F-1F36-1B13-819E-94A104B6EE77}"/>
          </ac:spMkLst>
        </pc:spChg>
        <pc:spChg chg="mod">
          <ac:chgData name="Emily Melling" userId="9e16ad16-3b36-40c6-b706-3ad49e4d943d" providerId="ADAL" clId="{CBF82D95-DAF6-2944-8CB0-1D8158DBD0AD}" dt="2024-07-18T07:36:42.884" v="34" actId="20577"/>
          <ac:spMkLst>
            <pc:docMk/>
            <pc:sldMk cId="829535172" sldId="374"/>
            <ac:spMk id="21" creationId="{54CB7949-2969-7091-3336-91B7F9AA282F}"/>
          </ac:spMkLst>
        </pc:spChg>
      </pc:sldChg>
      <pc:sldChg chg="delSp modSp add mod">
        <pc:chgData name="Emily Melling" userId="9e16ad16-3b36-40c6-b706-3ad49e4d943d" providerId="ADAL" clId="{CBF82D95-DAF6-2944-8CB0-1D8158DBD0AD}" dt="2024-07-18T08:11:45.354" v="523" actId="1076"/>
        <pc:sldMkLst>
          <pc:docMk/>
          <pc:sldMk cId="2823565467" sldId="376"/>
        </pc:sldMkLst>
        <pc:spChg chg="del">
          <ac:chgData name="Emily Melling" userId="9e16ad16-3b36-40c6-b706-3ad49e4d943d" providerId="ADAL" clId="{CBF82D95-DAF6-2944-8CB0-1D8158DBD0AD}" dt="2024-07-18T08:11:39.331" v="519" actId="478"/>
          <ac:spMkLst>
            <pc:docMk/>
            <pc:sldMk cId="2823565467" sldId="376"/>
            <ac:spMk id="10" creationId="{D4661183-E4DB-B5EC-432E-BA15DFEA7D11}"/>
          </ac:spMkLst>
        </pc:spChg>
        <pc:spChg chg="del mod">
          <ac:chgData name="Emily Melling" userId="9e16ad16-3b36-40c6-b706-3ad49e4d943d" providerId="ADAL" clId="{CBF82D95-DAF6-2944-8CB0-1D8158DBD0AD}" dt="2024-07-18T08:11:37.469" v="518" actId="478"/>
          <ac:spMkLst>
            <pc:docMk/>
            <pc:sldMk cId="2823565467" sldId="376"/>
            <ac:spMk id="11" creationId="{5CAB7D4B-4BAB-99C9-244F-41CCE7D4B7D5}"/>
          </ac:spMkLst>
        </pc:spChg>
        <pc:spChg chg="del mod">
          <ac:chgData name="Emily Melling" userId="9e16ad16-3b36-40c6-b706-3ad49e4d943d" providerId="ADAL" clId="{CBF82D95-DAF6-2944-8CB0-1D8158DBD0AD}" dt="2024-07-18T08:11:37.469" v="518" actId="478"/>
          <ac:spMkLst>
            <pc:docMk/>
            <pc:sldMk cId="2823565467" sldId="376"/>
            <ac:spMk id="12" creationId="{36367CAA-F40B-9596-75C9-A2F8CBF30098}"/>
          </ac:spMkLst>
        </pc:spChg>
        <pc:spChg chg="del mod">
          <ac:chgData name="Emily Melling" userId="9e16ad16-3b36-40c6-b706-3ad49e4d943d" providerId="ADAL" clId="{CBF82D95-DAF6-2944-8CB0-1D8158DBD0AD}" dt="2024-07-18T08:11:37.469" v="518" actId="478"/>
          <ac:spMkLst>
            <pc:docMk/>
            <pc:sldMk cId="2823565467" sldId="376"/>
            <ac:spMk id="13" creationId="{A2281A05-7B23-8B29-3D03-89CC34560E63}"/>
          </ac:spMkLst>
        </pc:spChg>
        <pc:spChg chg="del mod">
          <ac:chgData name="Emily Melling" userId="9e16ad16-3b36-40c6-b706-3ad49e4d943d" providerId="ADAL" clId="{CBF82D95-DAF6-2944-8CB0-1D8158DBD0AD}" dt="2024-07-18T08:11:37.469" v="518" actId="478"/>
          <ac:spMkLst>
            <pc:docMk/>
            <pc:sldMk cId="2823565467" sldId="376"/>
            <ac:spMk id="14" creationId="{77874C21-7037-9A78-1365-CCF7CCD8D8E2}"/>
          </ac:spMkLst>
        </pc:spChg>
        <pc:spChg chg="mod">
          <ac:chgData name="Emily Melling" userId="9e16ad16-3b36-40c6-b706-3ad49e4d943d" providerId="ADAL" clId="{CBF82D95-DAF6-2944-8CB0-1D8158DBD0AD}" dt="2024-07-18T08:11:45.354" v="523" actId="1076"/>
          <ac:spMkLst>
            <pc:docMk/>
            <pc:sldMk cId="2823565467" sldId="376"/>
            <ac:spMk id="16" creationId="{EAEB3700-E498-0917-AFFF-2C615DD1F5D0}"/>
          </ac:spMkLst>
        </pc:spChg>
        <pc:spChg chg="mod">
          <ac:chgData name="Emily Melling" userId="9e16ad16-3b36-40c6-b706-3ad49e4d943d" providerId="ADAL" clId="{CBF82D95-DAF6-2944-8CB0-1D8158DBD0AD}" dt="2024-07-18T08:11:43.979" v="522" actId="1076"/>
          <ac:spMkLst>
            <pc:docMk/>
            <pc:sldMk cId="2823565467" sldId="376"/>
            <ac:spMk id="17" creationId="{9915F300-369A-2400-0115-CBB47D36DAA2}"/>
          </ac:spMkLst>
        </pc:spChg>
        <pc:spChg chg="del mod">
          <ac:chgData name="Emily Melling" userId="9e16ad16-3b36-40c6-b706-3ad49e4d943d" providerId="ADAL" clId="{CBF82D95-DAF6-2944-8CB0-1D8158DBD0AD}" dt="2024-07-18T08:11:37.469" v="518" actId="478"/>
          <ac:spMkLst>
            <pc:docMk/>
            <pc:sldMk cId="2823565467" sldId="376"/>
            <ac:spMk id="18" creationId="{3A06A180-F598-29C7-C9D3-7DD97CA03AC3}"/>
          </ac:spMkLst>
        </pc:spChg>
        <pc:graphicFrameChg chg="del mod">
          <ac:chgData name="Emily Melling" userId="9e16ad16-3b36-40c6-b706-3ad49e4d943d" providerId="ADAL" clId="{CBF82D95-DAF6-2944-8CB0-1D8158DBD0AD}" dt="2024-07-18T08:11:37.469" v="518" actId="478"/>
          <ac:graphicFrameMkLst>
            <pc:docMk/>
            <pc:sldMk cId="2823565467" sldId="376"/>
            <ac:graphicFrameMk id="4" creationId="{E686163D-9D82-F91C-F158-12EF3530E029}"/>
          </ac:graphicFrameMkLst>
        </pc:graphicFrameChg>
      </pc:sldChg>
      <pc:sldChg chg="modSp mod">
        <pc:chgData name="Emily Melling" userId="9e16ad16-3b36-40c6-b706-3ad49e4d943d" providerId="ADAL" clId="{CBF82D95-DAF6-2944-8CB0-1D8158DBD0AD}" dt="2024-07-19T11:44:00.795" v="2327" actId="1036"/>
        <pc:sldMkLst>
          <pc:docMk/>
          <pc:sldMk cId="1573565246" sldId="378"/>
        </pc:sldMkLst>
        <pc:spChg chg="mod">
          <ac:chgData name="Emily Melling" userId="9e16ad16-3b36-40c6-b706-3ad49e4d943d" providerId="ADAL" clId="{CBF82D95-DAF6-2944-8CB0-1D8158DBD0AD}" dt="2024-07-19T11:44:00.795" v="2327" actId="1036"/>
          <ac:spMkLst>
            <pc:docMk/>
            <pc:sldMk cId="1573565246" sldId="378"/>
            <ac:spMk id="14" creationId="{39A33FFF-4A1F-6E27-D7A4-D28AEBCBE4D5}"/>
          </ac:spMkLst>
        </pc:spChg>
        <pc:spChg chg="mod">
          <ac:chgData name="Emily Melling" userId="9e16ad16-3b36-40c6-b706-3ad49e4d943d" providerId="ADAL" clId="{CBF82D95-DAF6-2944-8CB0-1D8158DBD0AD}" dt="2024-07-19T11:43:45.379" v="2319" actId="1035"/>
          <ac:spMkLst>
            <pc:docMk/>
            <pc:sldMk cId="1573565246" sldId="378"/>
            <ac:spMk id="15" creationId="{AA6C469C-ABCA-1068-7A5C-C1791491CEC9}"/>
          </ac:spMkLst>
        </pc:spChg>
        <pc:graphicFrameChg chg="mod">
          <ac:chgData name="Emily Melling" userId="9e16ad16-3b36-40c6-b706-3ad49e4d943d" providerId="ADAL" clId="{CBF82D95-DAF6-2944-8CB0-1D8158DBD0AD}" dt="2024-07-19T11:43:38.814" v="2317"/>
          <ac:graphicFrameMkLst>
            <pc:docMk/>
            <pc:sldMk cId="1573565246" sldId="378"/>
            <ac:graphicFrameMk id="8" creationId="{B7906DBB-636A-7742-EEAA-86ADBF322FFB}"/>
          </ac:graphicFrameMkLst>
        </pc:graphicFrameChg>
      </pc:sldChg>
      <pc:sldChg chg="add">
        <pc:chgData name="Emily Melling" userId="9e16ad16-3b36-40c6-b706-3ad49e4d943d" providerId="ADAL" clId="{CBF82D95-DAF6-2944-8CB0-1D8158DBD0AD}" dt="2024-07-19T10:55:06.280" v="1965"/>
        <pc:sldMkLst>
          <pc:docMk/>
          <pc:sldMk cId="3370103618" sldId="380"/>
        </pc:sldMkLst>
      </pc:sldChg>
      <pc:sldChg chg="addSp delSp modSp add mod ord">
        <pc:chgData name="Emily Melling" userId="9e16ad16-3b36-40c6-b706-3ad49e4d943d" providerId="ADAL" clId="{CBF82D95-DAF6-2944-8CB0-1D8158DBD0AD}" dt="2024-07-19T15:53:20.707" v="2666" actId="1076"/>
        <pc:sldMkLst>
          <pc:docMk/>
          <pc:sldMk cId="1245836135" sldId="401"/>
        </pc:sldMkLst>
        <pc:spChg chg="mod">
          <ac:chgData name="Emily Melling" userId="9e16ad16-3b36-40c6-b706-3ad49e4d943d" providerId="ADAL" clId="{CBF82D95-DAF6-2944-8CB0-1D8158DBD0AD}" dt="2024-07-19T09:16:55.598" v="1575" actId="20577"/>
          <ac:spMkLst>
            <pc:docMk/>
            <pc:sldMk cId="1245836135" sldId="401"/>
            <ac:spMk id="2" creationId="{94C1D2A2-AF37-ECAA-842C-965B8CD52D66}"/>
          </ac:spMkLst>
        </pc:spChg>
        <pc:spChg chg="add mod">
          <ac:chgData name="Emily Melling" userId="9e16ad16-3b36-40c6-b706-3ad49e4d943d" providerId="ADAL" clId="{CBF82D95-DAF6-2944-8CB0-1D8158DBD0AD}" dt="2024-07-19T10:56:22.412" v="1977" actId="1076"/>
          <ac:spMkLst>
            <pc:docMk/>
            <pc:sldMk cId="1245836135" sldId="401"/>
            <ac:spMk id="9" creationId="{3BE0511F-AF97-4A48-EC20-25351ABFB3AF}"/>
          </ac:spMkLst>
        </pc:spChg>
        <pc:graphicFrameChg chg="del">
          <ac:chgData name="Emily Melling" userId="9e16ad16-3b36-40c6-b706-3ad49e4d943d" providerId="ADAL" clId="{CBF82D95-DAF6-2944-8CB0-1D8158DBD0AD}" dt="2024-07-19T09:17:15.285" v="1578" actId="478"/>
          <ac:graphicFrameMkLst>
            <pc:docMk/>
            <pc:sldMk cId="1245836135" sldId="401"/>
            <ac:graphicFrameMk id="4" creationId="{B429C70E-CFA3-58CF-ED98-423014EB4DCE}"/>
          </ac:graphicFrameMkLst>
        </pc:graphicFrameChg>
        <pc:graphicFrameChg chg="add mod">
          <ac:chgData name="Emily Melling" userId="9e16ad16-3b36-40c6-b706-3ad49e4d943d" providerId="ADAL" clId="{CBF82D95-DAF6-2944-8CB0-1D8158DBD0AD}" dt="2024-07-19T10:55:34.095" v="1973"/>
          <ac:graphicFrameMkLst>
            <pc:docMk/>
            <pc:sldMk cId="1245836135" sldId="401"/>
            <ac:graphicFrameMk id="7" creationId="{A6608B2B-9EB7-5113-2320-CCCA5A76A6CA}"/>
          </ac:graphicFrameMkLst>
        </pc:graphicFrameChg>
        <pc:graphicFrameChg chg="add mod modGraphic">
          <ac:chgData name="Emily Melling" userId="9e16ad16-3b36-40c6-b706-3ad49e4d943d" providerId="ADAL" clId="{CBF82D95-DAF6-2944-8CB0-1D8158DBD0AD}" dt="2024-07-19T10:56:15.276" v="1976" actId="1076"/>
          <ac:graphicFrameMkLst>
            <pc:docMk/>
            <pc:sldMk cId="1245836135" sldId="401"/>
            <ac:graphicFrameMk id="8" creationId="{1C95EC9E-76FA-E70C-357A-DDE74147401E}"/>
          </ac:graphicFrameMkLst>
        </pc:graphicFrameChg>
        <pc:graphicFrameChg chg="add mod">
          <ac:chgData name="Emily Melling" userId="9e16ad16-3b36-40c6-b706-3ad49e4d943d" providerId="ADAL" clId="{CBF82D95-DAF6-2944-8CB0-1D8158DBD0AD}" dt="2024-07-19T15:53:20.707" v="2666" actId="1076"/>
          <ac:graphicFrameMkLst>
            <pc:docMk/>
            <pc:sldMk cId="1245836135" sldId="401"/>
            <ac:graphicFrameMk id="10" creationId="{1521071A-31A1-37DC-4D26-C4A81E7C6B95}"/>
          </ac:graphicFrameMkLst>
        </pc:graphicFrameChg>
      </pc:sldChg>
    </pc:docChg>
  </pc:docChgLst>
  <pc:docChgLst>
    <pc:chgData name="Ioana Diac" userId="156.britainthinkseu.egnyte.com_tp_egnyte_plus" providerId="OAuth2" clId="{04457B5A-148A-114C-B8E3-C357D4748FDC}"/>
    <pc:docChg chg="undo redo custSel addSld delSld modSld modSection">
      <pc:chgData name="Ioana Diac" userId="156.britainthinkseu.egnyte.com_tp_egnyte_plus" providerId="OAuth2" clId="{04457B5A-148A-114C-B8E3-C357D4748FDC}" dt="2024-07-17T13:49:22.394" v="8108"/>
      <pc:docMkLst>
        <pc:docMk/>
      </pc:docMkLst>
      <pc:sldChg chg="modSp mod delCm">
        <pc:chgData name="Ioana Diac" userId="156.britainthinkseu.egnyte.com_tp_egnyte_plus" providerId="OAuth2" clId="{04457B5A-148A-114C-B8E3-C357D4748FDC}" dt="2024-07-17T11:42:57.360" v="7842"/>
        <pc:sldMkLst>
          <pc:docMk/>
          <pc:sldMk cId="3606061246" sldId="299"/>
        </pc:sldMkLst>
        <pc:spChg chg="mod">
          <ac:chgData name="Ioana Diac" userId="156.britainthinkseu.egnyte.com_tp_egnyte_plus" providerId="OAuth2" clId="{04457B5A-148A-114C-B8E3-C357D4748FDC}" dt="2024-07-17T11:42:53.493" v="7841" actId="20577"/>
          <ac:spMkLst>
            <pc:docMk/>
            <pc:sldMk cId="3606061246" sldId="299"/>
            <ac:spMk id="7" creationId="{2BF619BF-6E2B-EF76-308C-5943FE6A132A}"/>
          </ac:spMkLst>
        </pc:spChg>
        <pc:spChg chg="mod">
          <ac:chgData name="Ioana Diac" userId="156.britainthinkseu.egnyte.com_tp_egnyte_plus" providerId="OAuth2" clId="{04457B5A-148A-114C-B8E3-C357D4748FDC}" dt="2024-07-17T11:42:13.944" v="7831" actId="1076"/>
          <ac:spMkLst>
            <pc:docMk/>
            <pc:sldMk cId="3606061246" sldId="299"/>
            <ac:spMk id="9" creationId="{4350512E-1319-73D1-D062-4EA09057B46D}"/>
          </ac:spMkLst>
        </pc:spChg>
        <pc:extLst>
          <p:ext xmlns:p="http://schemas.openxmlformats.org/presentationml/2006/main" uri="{D6D511B9-2390-475A-947B-AFAB55BFBCF1}">
            <pc226:cmChg xmlns:pc226="http://schemas.microsoft.com/office/powerpoint/2022/06/main/command" chg="del">
              <pc226:chgData name="Ioana Diac" userId="156.britainthinkseu.egnyte.com_tp_egnyte_plus" providerId="OAuth2" clId="{04457B5A-148A-114C-B8E3-C357D4748FDC}" dt="2024-07-17T11:42:57.360" v="7842"/>
              <pc2:cmMkLst xmlns:pc2="http://schemas.microsoft.com/office/powerpoint/2019/9/main/command">
                <pc:docMk/>
                <pc:sldMk cId="3606061246" sldId="299"/>
                <pc2:cmMk id="{781C1DE2-0B36-B042-92C9-AE4FA513F9C4}"/>
              </pc2:cmMkLst>
            </pc226:cmChg>
          </p:ext>
        </pc:extLst>
      </pc:sldChg>
      <pc:sldChg chg="modSp mod">
        <pc:chgData name="Ioana Diac" userId="156.britainthinkseu.egnyte.com_tp_egnyte_plus" providerId="OAuth2" clId="{04457B5A-148A-114C-B8E3-C357D4748FDC}" dt="2024-07-16T11:01:17.207" v="89" actId="313"/>
        <pc:sldMkLst>
          <pc:docMk/>
          <pc:sldMk cId="1103814761" sldId="317"/>
        </pc:sldMkLst>
        <pc:graphicFrameChg chg="mod modGraphic">
          <ac:chgData name="Ioana Diac" userId="156.britainthinkseu.egnyte.com_tp_egnyte_plus" providerId="OAuth2" clId="{04457B5A-148A-114C-B8E3-C357D4748FDC}" dt="2024-07-16T11:01:17.207" v="89" actId="313"/>
          <ac:graphicFrameMkLst>
            <pc:docMk/>
            <pc:sldMk cId="1103814761" sldId="317"/>
            <ac:graphicFrameMk id="6" creationId="{6A5A7F65-D969-316D-D435-04A63B233AC6}"/>
          </ac:graphicFrameMkLst>
        </pc:graphicFrameChg>
      </pc:sldChg>
      <pc:sldChg chg="addSp delSp modSp mod modClrScheme chgLayout">
        <pc:chgData name="Ioana Diac" userId="156.britainthinkseu.egnyte.com_tp_egnyte_plus" providerId="OAuth2" clId="{04457B5A-148A-114C-B8E3-C357D4748FDC}" dt="2024-07-17T11:23:55.659" v="7391" actId="207"/>
        <pc:sldMkLst>
          <pc:docMk/>
          <pc:sldMk cId="2015963752" sldId="355"/>
        </pc:sldMkLst>
        <pc:spChg chg="mod ord">
          <ac:chgData name="Ioana Diac" userId="156.britainthinkseu.egnyte.com_tp_egnyte_plus" providerId="OAuth2" clId="{04457B5A-148A-114C-B8E3-C357D4748FDC}" dt="2024-07-16T16:57:11.734" v="4695" actId="20577"/>
          <ac:spMkLst>
            <pc:docMk/>
            <pc:sldMk cId="2015963752" sldId="355"/>
            <ac:spMk id="2" creationId="{94C1D2A2-AF37-ECAA-842C-965B8CD52D66}"/>
          </ac:spMkLst>
        </pc:spChg>
        <pc:spChg chg="add del mod ord">
          <ac:chgData name="Ioana Diac" userId="156.britainthinkseu.egnyte.com_tp_egnyte_plus" providerId="OAuth2" clId="{04457B5A-148A-114C-B8E3-C357D4748FDC}" dt="2024-07-16T16:30:33.315" v="3880" actId="478"/>
          <ac:spMkLst>
            <pc:docMk/>
            <pc:sldMk cId="2015963752" sldId="355"/>
            <ac:spMk id="4" creationId="{B9508788-C927-A61E-3F83-6B8768A15A62}"/>
          </ac:spMkLst>
        </pc:spChg>
        <pc:spChg chg="mod ord">
          <ac:chgData name="Ioana Diac" userId="156.britainthinkseu.egnyte.com_tp_egnyte_plus" providerId="OAuth2" clId="{04457B5A-148A-114C-B8E3-C357D4748FDC}" dt="2024-07-16T11:21:08.508" v="149" actId="700"/>
          <ac:spMkLst>
            <pc:docMk/>
            <pc:sldMk cId="2015963752" sldId="355"/>
            <ac:spMk id="5" creationId="{6023B016-8D6D-76C5-B14D-3909758071FE}"/>
          </ac:spMkLst>
        </pc:spChg>
        <pc:spChg chg="mod ord">
          <ac:chgData name="Ioana Diac" userId="156.britainthinkseu.egnyte.com_tp_egnyte_plus" providerId="OAuth2" clId="{04457B5A-148A-114C-B8E3-C357D4748FDC}" dt="2024-07-16T11:21:08.508" v="149" actId="700"/>
          <ac:spMkLst>
            <pc:docMk/>
            <pc:sldMk cId="2015963752" sldId="355"/>
            <ac:spMk id="6" creationId="{622CC23F-3C3A-8321-EC7F-5A305DE052E2}"/>
          </ac:spMkLst>
        </pc:spChg>
        <pc:spChg chg="add mod ord">
          <ac:chgData name="Ioana Diac" userId="156.britainthinkseu.egnyte.com_tp_egnyte_plus" providerId="OAuth2" clId="{04457B5A-148A-114C-B8E3-C357D4748FDC}" dt="2024-07-17T11:22:37.563" v="7369"/>
          <ac:spMkLst>
            <pc:docMk/>
            <pc:sldMk cId="2015963752" sldId="355"/>
            <ac:spMk id="7" creationId="{16700560-916C-084D-1966-FBCBE751EF77}"/>
          </ac:spMkLst>
        </pc:spChg>
        <pc:spChg chg="add mod">
          <ac:chgData name="Ioana Diac" userId="156.britainthinkseu.egnyte.com_tp_egnyte_plus" providerId="OAuth2" clId="{04457B5A-148A-114C-B8E3-C357D4748FDC}" dt="2024-07-16T16:51:39.331" v="4242" actId="1076"/>
          <ac:spMkLst>
            <pc:docMk/>
            <pc:sldMk cId="2015963752" sldId="355"/>
            <ac:spMk id="8" creationId="{BD738127-B000-3DC1-0077-2CA397AFD7B8}"/>
          </ac:spMkLst>
        </pc:spChg>
        <pc:spChg chg="add del mod topLvl">
          <ac:chgData name="Ioana Diac" userId="156.britainthinkseu.egnyte.com_tp_egnyte_plus" providerId="OAuth2" clId="{04457B5A-148A-114C-B8E3-C357D4748FDC}" dt="2024-07-16T16:43:16.018" v="4036" actId="478"/>
          <ac:spMkLst>
            <pc:docMk/>
            <pc:sldMk cId="2015963752" sldId="355"/>
            <ac:spMk id="9" creationId="{92C8FA4A-D342-EA3B-D3D4-A6757E999A01}"/>
          </ac:spMkLst>
        </pc:spChg>
        <pc:spChg chg="add del mod">
          <ac:chgData name="Ioana Diac" userId="156.britainthinkseu.egnyte.com_tp_egnyte_plus" providerId="OAuth2" clId="{04457B5A-148A-114C-B8E3-C357D4748FDC}" dt="2024-07-16T16:26:43.373" v="3773" actId="478"/>
          <ac:spMkLst>
            <pc:docMk/>
            <pc:sldMk cId="2015963752" sldId="355"/>
            <ac:spMk id="10" creationId="{FD9AD6DC-4EA4-0D80-04A0-1B50D2894B25}"/>
          </ac:spMkLst>
        </pc:spChg>
        <pc:spChg chg="add del mod topLvl">
          <ac:chgData name="Ioana Diac" userId="156.britainthinkseu.egnyte.com_tp_egnyte_plus" providerId="OAuth2" clId="{04457B5A-148A-114C-B8E3-C357D4748FDC}" dt="2024-07-16T16:43:18.226" v="4037" actId="478"/>
          <ac:spMkLst>
            <pc:docMk/>
            <pc:sldMk cId="2015963752" sldId="355"/>
            <ac:spMk id="11" creationId="{8B2EA5BE-FAEA-1AFB-09FB-038EB48B8E38}"/>
          </ac:spMkLst>
        </pc:spChg>
        <pc:spChg chg="add mod topLvl">
          <ac:chgData name="Ioana Diac" userId="156.britainthinkseu.egnyte.com_tp_egnyte_plus" providerId="OAuth2" clId="{04457B5A-148A-114C-B8E3-C357D4748FDC}" dt="2024-07-17T11:23:55.659" v="7391" actId="207"/>
          <ac:spMkLst>
            <pc:docMk/>
            <pc:sldMk cId="2015963752" sldId="355"/>
            <ac:spMk id="13" creationId="{D54DC3F0-8131-2CE0-7C73-948850E48E41}"/>
          </ac:spMkLst>
        </pc:spChg>
        <pc:spChg chg="add del mod topLvl">
          <ac:chgData name="Ioana Diac" userId="156.britainthinkseu.egnyte.com_tp_egnyte_plus" providerId="OAuth2" clId="{04457B5A-148A-114C-B8E3-C357D4748FDC}" dt="2024-07-16T16:43:19.521" v="4038" actId="478"/>
          <ac:spMkLst>
            <pc:docMk/>
            <pc:sldMk cId="2015963752" sldId="355"/>
            <ac:spMk id="14" creationId="{23E10642-93F1-73BB-86F4-6E3DD811BD83}"/>
          </ac:spMkLst>
        </pc:spChg>
        <pc:spChg chg="add del mod">
          <ac:chgData name="Ioana Diac" userId="156.britainthinkseu.egnyte.com_tp_egnyte_plus" providerId="OAuth2" clId="{04457B5A-148A-114C-B8E3-C357D4748FDC}" dt="2024-07-16T16:30:35.883" v="3881" actId="478"/>
          <ac:spMkLst>
            <pc:docMk/>
            <pc:sldMk cId="2015963752" sldId="355"/>
            <ac:spMk id="17" creationId="{CB55AEFA-6E53-6433-F51C-5F4B8D5CDA1D}"/>
          </ac:spMkLst>
        </pc:spChg>
        <pc:spChg chg="add mod">
          <ac:chgData name="Ioana Diac" userId="156.britainthinkseu.egnyte.com_tp_egnyte_plus" providerId="OAuth2" clId="{04457B5A-148A-114C-B8E3-C357D4748FDC}" dt="2024-07-17T11:23:55.659" v="7391" actId="207"/>
          <ac:spMkLst>
            <pc:docMk/>
            <pc:sldMk cId="2015963752" sldId="355"/>
            <ac:spMk id="20" creationId="{9703CE3F-A157-5396-3DDC-BC5F54D85409}"/>
          </ac:spMkLst>
        </pc:spChg>
        <pc:spChg chg="add mod">
          <ac:chgData name="Ioana Diac" userId="156.britainthinkseu.egnyte.com_tp_egnyte_plus" providerId="OAuth2" clId="{04457B5A-148A-114C-B8E3-C357D4748FDC}" dt="2024-07-17T11:23:55.659" v="7391" actId="207"/>
          <ac:spMkLst>
            <pc:docMk/>
            <pc:sldMk cId="2015963752" sldId="355"/>
            <ac:spMk id="21" creationId="{8BC2BAD6-6572-9B62-92D2-1D6A5AF8B06C}"/>
          </ac:spMkLst>
        </pc:spChg>
        <pc:spChg chg="add mod">
          <ac:chgData name="Ioana Diac" userId="156.britainthinkseu.egnyte.com_tp_egnyte_plus" providerId="OAuth2" clId="{04457B5A-148A-114C-B8E3-C357D4748FDC}" dt="2024-07-17T11:23:55.659" v="7391" actId="207"/>
          <ac:spMkLst>
            <pc:docMk/>
            <pc:sldMk cId="2015963752" sldId="355"/>
            <ac:spMk id="22" creationId="{93B8732F-B05A-7F8E-2AA1-6337B7F4DD5F}"/>
          </ac:spMkLst>
        </pc:spChg>
        <pc:spChg chg="add mod">
          <ac:chgData name="Ioana Diac" userId="156.britainthinkseu.egnyte.com_tp_egnyte_plus" providerId="OAuth2" clId="{04457B5A-148A-114C-B8E3-C357D4748FDC}" dt="2024-07-17T10:34:06.343" v="4851" actId="20577"/>
          <ac:spMkLst>
            <pc:docMk/>
            <pc:sldMk cId="2015963752" sldId="355"/>
            <ac:spMk id="24" creationId="{C7257FAA-F4C3-14F9-F8A2-B232A9C02BAC}"/>
          </ac:spMkLst>
        </pc:spChg>
        <pc:spChg chg="add mod">
          <ac:chgData name="Ioana Diac" userId="156.britainthinkseu.egnyte.com_tp_egnyte_plus" providerId="OAuth2" clId="{04457B5A-148A-114C-B8E3-C357D4748FDC}" dt="2024-07-17T10:34:09.916" v="4853" actId="20577"/>
          <ac:spMkLst>
            <pc:docMk/>
            <pc:sldMk cId="2015963752" sldId="355"/>
            <ac:spMk id="25" creationId="{1E969813-4E35-C21F-30C3-163CA4273B47}"/>
          </ac:spMkLst>
        </pc:spChg>
        <pc:grpChg chg="add del mod topLvl">
          <ac:chgData name="Ioana Diac" userId="156.britainthinkseu.egnyte.com_tp_egnyte_plus" providerId="OAuth2" clId="{04457B5A-148A-114C-B8E3-C357D4748FDC}" dt="2024-07-16T16:43:16.018" v="4036" actId="478"/>
          <ac:grpSpMkLst>
            <pc:docMk/>
            <pc:sldMk cId="2015963752" sldId="355"/>
            <ac:grpSpMk id="15" creationId="{BB7024F5-96C0-15AB-EB9E-F76F5E0B0A1C}"/>
          </ac:grpSpMkLst>
        </pc:grpChg>
        <pc:grpChg chg="add del mod">
          <ac:chgData name="Ioana Diac" userId="156.britainthinkseu.egnyte.com_tp_egnyte_plus" providerId="OAuth2" clId="{04457B5A-148A-114C-B8E3-C357D4748FDC}" dt="2024-07-16T16:42:25.007" v="4020" actId="165"/>
          <ac:grpSpMkLst>
            <pc:docMk/>
            <pc:sldMk cId="2015963752" sldId="355"/>
            <ac:grpSpMk id="18" creationId="{2C7A3CA1-3431-D318-607E-CFEC919B7BD8}"/>
          </ac:grpSpMkLst>
        </pc:grpChg>
        <pc:grpChg chg="add mod">
          <ac:chgData name="Ioana Diac" userId="156.britainthinkseu.egnyte.com_tp_egnyte_plus" providerId="OAuth2" clId="{04457B5A-148A-114C-B8E3-C357D4748FDC}" dt="2024-07-16T16:57:17.614" v="4701" actId="1036"/>
          <ac:grpSpMkLst>
            <pc:docMk/>
            <pc:sldMk cId="2015963752" sldId="355"/>
            <ac:grpSpMk id="23" creationId="{0FF8E457-B568-56E8-B509-617E8F79DF1A}"/>
          </ac:grpSpMkLst>
        </pc:grpChg>
        <pc:graphicFrameChg chg="add del mod">
          <ac:chgData name="Ioana Diac" userId="156.britainthinkseu.egnyte.com_tp_egnyte_plus" providerId="OAuth2" clId="{04457B5A-148A-114C-B8E3-C357D4748FDC}" dt="2024-07-16T16:28:39.209" v="3814" actId="478"/>
          <ac:graphicFrameMkLst>
            <pc:docMk/>
            <pc:sldMk cId="2015963752" sldId="355"/>
            <ac:graphicFrameMk id="12" creationId="{63687513-482A-E59F-25EF-F1583F1C10EB}"/>
          </ac:graphicFrameMkLst>
        </pc:graphicFrameChg>
        <pc:graphicFrameChg chg="add mod">
          <ac:chgData name="Ioana Diac" userId="156.britainthinkseu.egnyte.com_tp_egnyte_plus" providerId="OAuth2" clId="{04457B5A-148A-114C-B8E3-C357D4748FDC}" dt="2024-07-16T16:50:24.673" v="4220"/>
          <ac:graphicFrameMkLst>
            <pc:docMk/>
            <pc:sldMk cId="2015963752" sldId="355"/>
            <ac:graphicFrameMk id="19" creationId="{60A09CC8-1090-4DAD-B5A8-B95F7AD16414}"/>
          </ac:graphicFrameMkLst>
        </pc:graphicFrameChg>
      </pc:sldChg>
      <pc:sldChg chg="addSp delSp modSp mod modClrScheme chgLayout">
        <pc:chgData name="Ioana Diac" userId="156.britainthinkseu.egnyte.com_tp_egnyte_plus" providerId="OAuth2" clId="{04457B5A-148A-114C-B8E3-C357D4748FDC}" dt="2024-07-16T15:59:37.032" v="3084" actId="207"/>
        <pc:sldMkLst>
          <pc:docMk/>
          <pc:sldMk cId="704376882" sldId="361"/>
        </pc:sldMkLst>
        <pc:spChg chg="mod ord">
          <ac:chgData name="Ioana Diac" userId="156.britainthinkseu.egnyte.com_tp_egnyte_plus" providerId="OAuth2" clId="{04457B5A-148A-114C-B8E3-C357D4748FDC}" dt="2024-07-16T11:26:16.245" v="191" actId="700"/>
          <ac:spMkLst>
            <pc:docMk/>
            <pc:sldMk cId="704376882" sldId="361"/>
            <ac:spMk id="2" creationId="{94C1D2A2-AF37-ECAA-842C-965B8CD52D66}"/>
          </ac:spMkLst>
        </pc:spChg>
        <pc:spChg chg="add mod">
          <ac:chgData name="Ioana Diac" userId="156.britainthinkseu.egnyte.com_tp_egnyte_plus" providerId="OAuth2" clId="{04457B5A-148A-114C-B8E3-C357D4748FDC}" dt="2024-07-16T15:59:37.032" v="3084" actId="207"/>
          <ac:spMkLst>
            <pc:docMk/>
            <pc:sldMk cId="704376882" sldId="361"/>
            <ac:spMk id="4" creationId="{931D250F-300F-F52F-21C8-417BEDE68C2B}"/>
          </ac:spMkLst>
        </pc:spChg>
        <pc:spChg chg="mod ord">
          <ac:chgData name="Ioana Diac" userId="156.britainthinkseu.egnyte.com_tp_egnyte_plus" providerId="OAuth2" clId="{04457B5A-148A-114C-B8E3-C357D4748FDC}" dt="2024-07-16T11:26:16.245" v="191" actId="700"/>
          <ac:spMkLst>
            <pc:docMk/>
            <pc:sldMk cId="704376882" sldId="361"/>
            <ac:spMk id="5" creationId="{6023B016-8D6D-76C5-B14D-3909758071FE}"/>
          </ac:spMkLst>
        </pc:spChg>
        <pc:spChg chg="mod ord">
          <ac:chgData name="Ioana Diac" userId="156.britainthinkseu.egnyte.com_tp_egnyte_plus" providerId="OAuth2" clId="{04457B5A-148A-114C-B8E3-C357D4748FDC}" dt="2024-07-16T11:26:16.245" v="191" actId="700"/>
          <ac:spMkLst>
            <pc:docMk/>
            <pc:sldMk cId="704376882" sldId="361"/>
            <ac:spMk id="6" creationId="{622CC23F-3C3A-8321-EC7F-5A305DE052E2}"/>
          </ac:spMkLst>
        </pc:spChg>
        <pc:spChg chg="add del mod">
          <ac:chgData name="Ioana Diac" userId="156.britainthinkseu.egnyte.com_tp_egnyte_plus" providerId="OAuth2" clId="{04457B5A-148A-114C-B8E3-C357D4748FDC}" dt="2024-07-16T11:26:22.921" v="199" actId="478"/>
          <ac:spMkLst>
            <pc:docMk/>
            <pc:sldMk cId="704376882" sldId="361"/>
            <ac:spMk id="7" creationId="{D5DAE844-5006-F431-FD34-5FB359AB9E20}"/>
          </ac:spMkLst>
        </pc:spChg>
        <pc:spChg chg="add del mod ord">
          <ac:chgData name="Ioana Diac" userId="156.britainthinkseu.egnyte.com_tp_egnyte_plus" providerId="OAuth2" clId="{04457B5A-148A-114C-B8E3-C357D4748FDC}" dt="2024-07-16T11:26:24.806" v="200" actId="478"/>
          <ac:spMkLst>
            <pc:docMk/>
            <pc:sldMk cId="704376882" sldId="361"/>
            <ac:spMk id="8" creationId="{2FEF4CA8-9CA9-D585-373A-0132650F38C4}"/>
          </ac:spMkLst>
        </pc:spChg>
        <pc:spChg chg="add mod ord">
          <ac:chgData name="Ioana Diac" userId="156.britainthinkseu.egnyte.com_tp_egnyte_plus" providerId="OAuth2" clId="{04457B5A-148A-114C-B8E3-C357D4748FDC}" dt="2024-07-16T11:26:19.373" v="197"/>
          <ac:spMkLst>
            <pc:docMk/>
            <pc:sldMk cId="704376882" sldId="361"/>
            <ac:spMk id="9" creationId="{E5CC2C8D-BBB9-3CB5-0C8E-1265306995A0}"/>
          </ac:spMkLst>
        </pc:spChg>
      </pc:sldChg>
      <pc:sldChg chg="addSp delSp modSp mod modClrScheme addCm chgLayout">
        <pc:chgData name="Ioana Diac" userId="156.britainthinkseu.egnyte.com_tp_egnyte_plus" providerId="OAuth2" clId="{04457B5A-148A-114C-B8E3-C357D4748FDC}" dt="2024-07-17T13:22:40.489" v="7920"/>
        <pc:sldMkLst>
          <pc:docMk/>
          <pc:sldMk cId="4061182037" sldId="362"/>
        </pc:sldMkLst>
        <pc:spChg chg="mod ord">
          <ac:chgData name="Ioana Diac" userId="156.britainthinkseu.egnyte.com_tp_egnyte_plus" providerId="OAuth2" clId="{04457B5A-148A-114C-B8E3-C357D4748FDC}" dt="2024-07-17T10:32:48.383" v="4800" actId="20577"/>
          <ac:spMkLst>
            <pc:docMk/>
            <pc:sldMk cId="4061182037" sldId="362"/>
            <ac:spMk id="2" creationId="{94C1D2A2-AF37-ECAA-842C-965B8CD52D66}"/>
          </ac:spMkLst>
        </pc:spChg>
        <pc:spChg chg="add del mod ord">
          <ac:chgData name="Ioana Diac" userId="156.britainthinkseu.egnyte.com_tp_egnyte_plus" providerId="OAuth2" clId="{04457B5A-148A-114C-B8E3-C357D4748FDC}" dt="2024-07-16T14:05:19.387" v="272" actId="478"/>
          <ac:spMkLst>
            <pc:docMk/>
            <pc:sldMk cId="4061182037" sldId="362"/>
            <ac:spMk id="4" creationId="{8EA0F0CA-8FF2-E860-45AD-5A7285969CBE}"/>
          </ac:spMkLst>
        </pc:spChg>
        <pc:spChg chg="add mod">
          <ac:chgData name="Ioana Diac" userId="156.britainthinkseu.egnyte.com_tp_egnyte_plus" providerId="OAuth2" clId="{04457B5A-148A-114C-B8E3-C357D4748FDC}" dt="2024-07-17T13:21:31.969" v="7918" actId="1035"/>
          <ac:spMkLst>
            <pc:docMk/>
            <pc:sldMk cId="4061182037" sldId="362"/>
            <ac:spMk id="4" creationId="{8F94AB54-600C-829C-7E13-C6C7D1396107}"/>
          </ac:spMkLst>
        </pc:spChg>
        <pc:spChg chg="mod ord">
          <ac:chgData name="Ioana Diac" userId="156.britainthinkseu.egnyte.com_tp_egnyte_plus" providerId="OAuth2" clId="{04457B5A-148A-114C-B8E3-C357D4748FDC}" dt="2024-07-16T11:26:28.019" v="201" actId="700"/>
          <ac:spMkLst>
            <pc:docMk/>
            <pc:sldMk cId="4061182037" sldId="362"/>
            <ac:spMk id="5" creationId="{6023B016-8D6D-76C5-B14D-3909758071FE}"/>
          </ac:spMkLst>
        </pc:spChg>
        <pc:spChg chg="mod ord">
          <ac:chgData name="Ioana Diac" userId="156.britainthinkseu.egnyte.com_tp_egnyte_plus" providerId="OAuth2" clId="{04457B5A-148A-114C-B8E3-C357D4748FDC}" dt="2024-07-16T11:26:28.019" v="201" actId="700"/>
          <ac:spMkLst>
            <pc:docMk/>
            <pc:sldMk cId="4061182037" sldId="362"/>
            <ac:spMk id="6" creationId="{622CC23F-3C3A-8321-EC7F-5A305DE052E2}"/>
          </ac:spMkLst>
        </pc:spChg>
        <pc:spChg chg="add mod ord">
          <ac:chgData name="Ioana Diac" userId="156.britainthinkseu.egnyte.com_tp_egnyte_plus" providerId="OAuth2" clId="{04457B5A-148A-114C-B8E3-C357D4748FDC}" dt="2024-07-17T11:18:11.732" v="6924"/>
          <ac:spMkLst>
            <pc:docMk/>
            <pc:sldMk cId="4061182037" sldId="362"/>
            <ac:spMk id="7" creationId="{0B116BD2-C0AE-09FB-9C4C-84DDED398C87}"/>
          </ac:spMkLst>
        </pc:spChg>
        <pc:spChg chg="add mod">
          <ac:chgData name="Ioana Diac" userId="156.britainthinkseu.egnyte.com_tp_egnyte_plus" providerId="OAuth2" clId="{04457B5A-148A-114C-B8E3-C357D4748FDC}" dt="2024-07-17T13:17:52.759" v="7886" actId="207"/>
          <ac:spMkLst>
            <pc:docMk/>
            <pc:sldMk cId="4061182037" sldId="362"/>
            <ac:spMk id="9" creationId="{D062625B-AAC5-2676-B9BB-C009F2DE6258}"/>
          </ac:spMkLst>
        </pc:spChg>
        <pc:spChg chg="add mod">
          <ac:chgData name="Ioana Diac" userId="156.britainthinkseu.egnyte.com_tp_egnyte_plus" providerId="OAuth2" clId="{04457B5A-148A-114C-B8E3-C357D4748FDC}" dt="2024-07-16T14:15:51.995" v="473" actId="767"/>
          <ac:spMkLst>
            <pc:docMk/>
            <pc:sldMk cId="4061182037" sldId="362"/>
            <ac:spMk id="10" creationId="{2DBCE531-E4FB-2841-CB40-C7C5D2472DF9}"/>
          </ac:spMkLst>
        </pc:spChg>
        <pc:spChg chg="add del mod">
          <ac:chgData name="Ioana Diac" userId="156.britainthinkseu.egnyte.com_tp_egnyte_plus" providerId="OAuth2" clId="{04457B5A-148A-114C-B8E3-C357D4748FDC}" dt="2024-07-17T13:16:58.660" v="7883" actId="478"/>
          <ac:spMkLst>
            <pc:docMk/>
            <pc:sldMk cId="4061182037" sldId="362"/>
            <ac:spMk id="11" creationId="{703FFB7B-052F-D84E-61D6-3B07313EB10B}"/>
          </ac:spMkLst>
        </pc:spChg>
        <pc:spChg chg="add mod">
          <ac:chgData name="Ioana Diac" userId="156.britainthinkseu.egnyte.com_tp_egnyte_plus" providerId="OAuth2" clId="{04457B5A-148A-114C-B8E3-C357D4748FDC}" dt="2024-07-17T13:22:02.636" v="7919" actId="1038"/>
          <ac:spMkLst>
            <pc:docMk/>
            <pc:sldMk cId="4061182037" sldId="362"/>
            <ac:spMk id="11" creationId="{89989075-26B6-289D-383B-84967D7E1AB7}"/>
          </ac:spMkLst>
        </pc:spChg>
        <pc:spChg chg="add del mod">
          <ac:chgData name="Ioana Diac" userId="156.britainthinkseu.egnyte.com_tp_egnyte_plus" providerId="OAuth2" clId="{04457B5A-148A-114C-B8E3-C357D4748FDC}" dt="2024-07-16T14:30:16.159" v="869" actId="478"/>
          <ac:spMkLst>
            <pc:docMk/>
            <pc:sldMk cId="4061182037" sldId="362"/>
            <ac:spMk id="11" creationId="{A70A69AE-B801-91FC-8E70-AD1A7C0D55C1}"/>
          </ac:spMkLst>
        </pc:spChg>
        <pc:spChg chg="add mod">
          <ac:chgData name="Ioana Diac" userId="156.britainthinkseu.egnyte.com_tp_egnyte_plus" providerId="OAuth2" clId="{04457B5A-148A-114C-B8E3-C357D4748FDC}" dt="2024-07-16T14:25:08.201" v="571" actId="767"/>
          <ac:spMkLst>
            <pc:docMk/>
            <pc:sldMk cId="4061182037" sldId="362"/>
            <ac:spMk id="12" creationId="{F993410E-3CE0-9FBA-C289-0EF4F99B3EC6}"/>
          </ac:spMkLst>
        </pc:spChg>
        <pc:spChg chg="add del mod">
          <ac:chgData name="Ioana Diac" userId="156.britainthinkseu.egnyte.com_tp_egnyte_plus" providerId="OAuth2" clId="{04457B5A-148A-114C-B8E3-C357D4748FDC}" dt="2024-07-16T14:30:17.542" v="870" actId="478"/>
          <ac:spMkLst>
            <pc:docMk/>
            <pc:sldMk cId="4061182037" sldId="362"/>
            <ac:spMk id="13" creationId="{0BED69AA-707F-38E1-A7DA-41FEA4B16911}"/>
          </ac:spMkLst>
        </pc:spChg>
        <pc:spChg chg="add mod">
          <ac:chgData name="Ioana Diac" userId="156.britainthinkseu.egnyte.com_tp_egnyte_plus" providerId="OAuth2" clId="{04457B5A-148A-114C-B8E3-C357D4748FDC}" dt="2024-07-17T13:21:03.952" v="7904" actId="1036"/>
          <ac:spMkLst>
            <pc:docMk/>
            <pc:sldMk cId="4061182037" sldId="362"/>
            <ac:spMk id="13" creationId="{116BD727-AE05-4B2E-52A0-CD76CD1C1A2B}"/>
          </ac:spMkLst>
        </pc:spChg>
        <pc:spChg chg="add mod">
          <ac:chgData name="Ioana Diac" userId="156.britainthinkseu.egnyte.com_tp_egnyte_plus" providerId="OAuth2" clId="{04457B5A-148A-114C-B8E3-C357D4748FDC}" dt="2024-07-16T15:11:15.564" v="1582" actId="1076"/>
          <ac:spMkLst>
            <pc:docMk/>
            <pc:sldMk cId="4061182037" sldId="362"/>
            <ac:spMk id="14" creationId="{97CD0443-3431-6BD4-9147-2BFBCA6BA37D}"/>
          </ac:spMkLst>
        </pc:spChg>
        <pc:spChg chg="add mod">
          <ac:chgData name="Ioana Diac" userId="156.britainthinkseu.egnyte.com_tp_egnyte_plus" providerId="OAuth2" clId="{04457B5A-148A-114C-B8E3-C357D4748FDC}" dt="2024-07-16T15:11:15.399" v="1581" actId="1076"/>
          <ac:spMkLst>
            <pc:docMk/>
            <pc:sldMk cId="4061182037" sldId="362"/>
            <ac:spMk id="15" creationId="{7AA1799D-441B-9020-4D00-696E4E7E46B1}"/>
          </ac:spMkLst>
        </pc:spChg>
        <pc:spChg chg="add mod">
          <ac:chgData name="Ioana Diac" userId="156.britainthinkseu.egnyte.com_tp_egnyte_plus" providerId="OAuth2" clId="{04457B5A-148A-114C-B8E3-C357D4748FDC}" dt="2024-07-17T13:21:06.525" v="7905" actId="1038"/>
          <ac:spMkLst>
            <pc:docMk/>
            <pc:sldMk cId="4061182037" sldId="362"/>
            <ac:spMk id="16" creationId="{6A67BE4E-4F67-4254-A2CB-095CCFF2C2C7}"/>
          </ac:spMkLst>
        </pc:spChg>
        <pc:spChg chg="add mod">
          <ac:chgData name="Ioana Diac" userId="156.britainthinkseu.egnyte.com_tp_egnyte_plus" providerId="OAuth2" clId="{04457B5A-148A-114C-B8E3-C357D4748FDC}" dt="2024-07-17T13:20:53.817" v="7898" actId="1035"/>
          <ac:spMkLst>
            <pc:docMk/>
            <pc:sldMk cId="4061182037" sldId="362"/>
            <ac:spMk id="17" creationId="{93C2D1B4-866E-AE05-04DF-133619106E3B}"/>
          </ac:spMkLst>
        </pc:spChg>
        <pc:spChg chg="add del mod">
          <ac:chgData name="Ioana Diac" userId="156.britainthinkseu.egnyte.com_tp_egnyte_plus" providerId="OAuth2" clId="{04457B5A-148A-114C-B8E3-C357D4748FDC}" dt="2024-07-16T14:40:58.990" v="1208" actId="478"/>
          <ac:spMkLst>
            <pc:docMk/>
            <pc:sldMk cId="4061182037" sldId="362"/>
            <ac:spMk id="18" creationId="{7487163E-BF43-77B9-2FA8-B01B9F88790D}"/>
          </ac:spMkLst>
        </pc:spChg>
        <pc:spChg chg="add mod">
          <ac:chgData name="Ioana Diac" userId="156.britainthinkseu.egnyte.com_tp_egnyte_plus" providerId="OAuth2" clId="{04457B5A-148A-114C-B8E3-C357D4748FDC}" dt="2024-07-17T13:21:17.693" v="7908" actId="1037"/>
          <ac:spMkLst>
            <pc:docMk/>
            <pc:sldMk cId="4061182037" sldId="362"/>
            <ac:spMk id="18" creationId="{A3FD51B3-4702-59DF-DABB-1A9BD0D60484}"/>
          </ac:spMkLst>
        </pc:spChg>
        <pc:spChg chg="add mod">
          <ac:chgData name="Ioana Diac" userId="156.britainthinkseu.egnyte.com_tp_egnyte_plus" providerId="OAuth2" clId="{04457B5A-148A-114C-B8E3-C357D4748FDC}" dt="2024-07-17T10:33:07.754" v="4820" actId="20577"/>
          <ac:spMkLst>
            <pc:docMk/>
            <pc:sldMk cId="4061182037" sldId="362"/>
            <ac:spMk id="19" creationId="{AB4F1FF1-A3AF-DEF9-258E-1469DE67DE40}"/>
          </ac:spMkLst>
        </pc:spChg>
        <pc:graphicFrameChg chg="add mod">
          <ac:chgData name="Ioana Diac" userId="156.britainthinkseu.egnyte.com_tp_egnyte_plus" providerId="OAuth2" clId="{04457B5A-148A-114C-B8E3-C357D4748FDC}" dt="2024-07-17T13:20:59.128" v="7900"/>
          <ac:graphicFrameMkLst>
            <pc:docMk/>
            <pc:sldMk cId="4061182037" sldId="362"/>
            <ac:graphicFrameMk id="8" creationId="{BBD7646B-4310-E465-8D8D-3AFB2F5A9665}"/>
          </ac:graphicFrameMkLst>
        </pc:graphicFrameChg>
        <pc:graphicFrameChg chg="add del mod">
          <ac:chgData name="Ioana Diac" userId="156.britainthinkseu.egnyte.com_tp_egnyte_plus" providerId="OAuth2" clId="{04457B5A-148A-114C-B8E3-C357D4748FDC}" dt="2024-07-16T14:28:43.115" v="838" actId="478"/>
          <ac:graphicFrameMkLst>
            <pc:docMk/>
            <pc:sldMk cId="4061182037" sldId="362"/>
            <ac:graphicFrameMk id="9" creationId="{C7E6D6DC-DE6C-12B1-59F2-5D9A5A545AC4}"/>
          </ac:graphicFrameMkLst>
        </pc:graphicFrameChg>
        <pc:extLst>
          <p:ext xmlns:p="http://schemas.openxmlformats.org/presentationml/2006/main" uri="{D6D511B9-2390-475A-947B-AFAB55BFBCF1}">
            <pc226:cmChg xmlns:pc226="http://schemas.microsoft.com/office/powerpoint/2022/06/main/command" chg="add">
              <pc226:chgData name="Ioana Diac" userId="156.britainthinkseu.egnyte.com_tp_egnyte_plus" providerId="OAuth2" clId="{04457B5A-148A-114C-B8E3-C357D4748FDC}" dt="2024-07-17T13:22:40.489" v="7920"/>
              <pc2:cmMkLst xmlns:pc2="http://schemas.microsoft.com/office/powerpoint/2019/9/main/command">
                <pc:docMk/>
                <pc:sldMk cId="4061182037" sldId="362"/>
                <pc2:cmMk id="{3CA7AC28-6C53-D241-831F-F2DD78A26806}"/>
              </pc2:cmMkLst>
            </pc226:cmChg>
          </p:ext>
        </pc:extLst>
      </pc:sldChg>
      <pc:sldChg chg="addSp delSp modSp mod modClrScheme addCm chgLayout">
        <pc:chgData name="Ioana Diac" userId="156.britainthinkseu.egnyte.com_tp_egnyte_plus" providerId="OAuth2" clId="{04457B5A-148A-114C-B8E3-C357D4748FDC}" dt="2024-07-17T13:42:10.029" v="8093"/>
        <pc:sldMkLst>
          <pc:docMk/>
          <pc:sldMk cId="2524930634" sldId="363"/>
        </pc:sldMkLst>
        <pc:spChg chg="mod ord">
          <ac:chgData name="Ioana Diac" userId="156.britainthinkseu.egnyte.com_tp_egnyte_plus" providerId="OAuth2" clId="{04457B5A-148A-114C-B8E3-C357D4748FDC}" dt="2024-07-16T15:31:17.113" v="2373" actId="20577"/>
          <ac:spMkLst>
            <pc:docMk/>
            <pc:sldMk cId="2524930634" sldId="363"/>
            <ac:spMk id="2" creationId="{94C1D2A2-AF37-ECAA-842C-965B8CD52D66}"/>
          </ac:spMkLst>
        </pc:spChg>
        <pc:spChg chg="add del mod ord">
          <ac:chgData name="Ioana Diac" userId="156.britainthinkseu.egnyte.com_tp_egnyte_plus" providerId="OAuth2" clId="{04457B5A-148A-114C-B8E3-C357D4748FDC}" dt="2024-07-16T15:12:10.965" v="1602" actId="478"/>
          <ac:spMkLst>
            <pc:docMk/>
            <pc:sldMk cId="2524930634" sldId="363"/>
            <ac:spMk id="4" creationId="{5578E487-D133-6445-5800-046763A8E405}"/>
          </ac:spMkLst>
        </pc:spChg>
        <pc:spChg chg="mod ord">
          <ac:chgData name="Ioana Diac" userId="156.britainthinkseu.egnyte.com_tp_egnyte_plus" providerId="OAuth2" clId="{04457B5A-148A-114C-B8E3-C357D4748FDC}" dt="2024-07-16T11:17:54.014" v="115" actId="700"/>
          <ac:spMkLst>
            <pc:docMk/>
            <pc:sldMk cId="2524930634" sldId="363"/>
            <ac:spMk id="5" creationId="{6023B016-8D6D-76C5-B14D-3909758071FE}"/>
          </ac:spMkLst>
        </pc:spChg>
        <pc:spChg chg="mod ord">
          <ac:chgData name="Ioana Diac" userId="156.britainthinkseu.egnyte.com_tp_egnyte_plus" providerId="OAuth2" clId="{04457B5A-148A-114C-B8E3-C357D4748FDC}" dt="2024-07-16T11:17:54.014" v="115" actId="700"/>
          <ac:spMkLst>
            <pc:docMk/>
            <pc:sldMk cId="2524930634" sldId="363"/>
            <ac:spMk id="6" creationId="{622CC23F-3C3A-8321-EC7F-5A305DE052E2}"/>
          </ac:spMkLst>
        </pc:spChg>
        <pc:spChg chg="add mod ord">
          <ac:chgData name="Ioana Diac" userId="156.britainthinkseu.egnyte.com_tp_egnyte_plus" providerId="OAuth2" clId="{04457B5A-148A-114C-B8E3-C357D4748FDC}" dt="2024-07-17T11:18:25.523" v="6926"/>
          <ac:spMkLst>
            <pc:docMk/>
            <pc:sldMk cId="2524930634" sldId="363"/>
            <ac:spMk id="7" creationId="{7682BE77-AB59-EA70-FABF-A0EAE0FDDD8F}"/>
          </ac:spMkLst>
        </pc:spChg>
        <pc:spChg chg="add mod">
          <ac:chgData name="Ioana Diac" userId="156.britainthinkseu.egnyte.com_tp_egnyte_plus" providerId="OAuth2" clId="{04457B5A-148A-114C-B8E3-C357D4748FDC}" dt="2024-07-17T13:35:59.866" v="8040" actId="555"/>
          <ac:spMkLst>
            <pc:docMk/>
            <pc:sldMk cId="2524930634" sldId="363"/>
            <ac:spMk id="9" creationId="{3AE01E5D-656A-C79A-460A-12ED9E851C4F}"/>
          </ac:spMkLst>
        </pc:spChg>
        <pc:spChg chg="add mod">
          <ac:chgData name="Ioana Diac" userId="156.britainthinkseu.egnyte.com_tp_egnyte_plus" providerId="OAuth2" clId="{04457B5A-148A-114C-B8E3-C357D4748FDC}" dt="2024-07-16T15:30:46.609" v="2275" actId="1076"/>
          <ac:spMkLst>
            <pc:docMk/>
            <pc:sldMk cId="2524930634" sldId="363"/>
            <ac:spMk id="10" creationId="{45FA2220-F519-B9DA-AEB6-7BF83C0F89EC}"/>
          </ac:spMkLst>
        </pc:spChg>
        <pc:spChg chg="add mod">
          <ac:chgData name="Ioana Diac" userId="156.britainthinkseu.egnyte.com_tp_egnyte_plus" providerId="OAuth2" clId="{04457B5A-148A-114C-B8E3-C357D4748FDC}" dt="2024-07-17T13:36:08.282" v="8043" actId="12789"/>
          <ac:spMkLst>
            <pc:docMk/>
            <pc:sldMk cId="2524930634" sldId="363"/>
            <ac:spMk id="11" creationId="{C2459777-3741-7637-C28C-2CC3550705BF}"/>
          </ac:spMkLst>
        </pc:spChg>
        <pc:spChg chg="add mod">
          <ac:chgData name="Ioana Diac" userId="156.britainthinkseu.egnyte.com_tp_egnyte_plus" providerId="OAuth2" clId="{04457B5A-148A-114C-B8E3-C357D4748FDC}" dt="2024-07-17T13:33:46.203" v="7988" actId="1035"/>
          <ac:spMkLst>
            <pc:docMk/>
            <pc:sldMk cId="2524930634" sldId="363"/>
            <ac:spMk id="12" creationId="{133004B5-0A1F-D40F-0041-7E3C342C4D50}"/>
          </ac:spMkLst>
        </pc:spChg>
        <pc:spChg chg="add del mod">
          <ac:chgData name="Ioana Diac" userId="156.britainthinkseu.egnyte.com_tp_egnyte_plus" providerId="OAuth2" clId="{04457B5A-148A-114C-B8E3-C357D4748FDC}" dt="2024-07-16T15:12:13.583" v="1603" actId="478"/>
          <ac:spMkLst>
            <pc:docMk/>
            <pc:sldMk cId="2524930634" sldId="363"/>
            <ac:spMk id="12" creationId="{E7C261E3-82F1-4B4D-2F12-4C2DD327028E}"/>
          </ac:spMkLst>
        </pc:spChg>
        <pc:spChg chg="add mod">
          <ac:chgData name="Ioana Diac" userId="156.britainthinkseu.egnyte.com_tp_egnyte_plus" providerId="OAuth2" clId="{04457B5A-148A-114C-B8E3-C357D4748FDC}" dt="2024-07-17T13:35:37.812" v="8039" actId="1037"/>
          <ac:spMkLst>
            <pc:docMk/>
            <pc:sldMk cId="2524930634" sldId="363"/>
            <ac:spMk id="13" creationId="{68A90A7A-C687-7F08-F79A-3C99B8EE8300}"/>
          </ac:spMkLst>
        </pc:spChg>
        <pc:spChg chg="add mod">
          <ac:chgData name="Ioana Diac" userId="156.britainthinkseu.egnyte.com_tp_egnyte_plus" providerId="OAuth2" clId="{04457B5A-148A-114C-B8E3-C357D4748FDC}" dt="2024-07-17T13:35:37.812" v="8039" actId="1037"/>
          <ac:spMkLst>
            <pc:docMk/>
            <pc:sldMk cId="2524930634" sldId="363"/>
            <ac:spMk id="14" creationId="{32B830F6-4570-995A-3B79-A278BCF44EEA}"/>
          </ac:spMkLst>
        </pc:spChg>
        <pc:spChg chg="add mod">
          <ac:chgData name="Ioana Diac" userId="156.britainthinkseu.egnyte.com_tp_egnyte_plus" providerId="OAuth2" clId="{04457B5A-148A-114C-B8E3-C357D4748FDC}" dt="2024-07-17T13:35:37.812" v="8039" actId="1037"/>
          <ac:spMkLst>
            <pc:docMk/>
            <pc:sldMk cId="2524930634" sldId="363"/>
            <ac:spMk id="15" creationId="{501BDECD-2CB2-0CC7-9CC2-B4BA14E97D4E}"/>
          </ac:spMkLst>
        </pc:spChg>
        <pc:spChg chg="add mod">
          <ac:chgData name="Ioana Diac" userId="156.britainthinkseu.egnyte.com_tp_egnyte_plus" providerId="OAuth2" clId="{04457B5A-148A-114C-B8E3-C357D4748FDC}" dt="2024-07-17T13:33:51.099" v="7996" actId="1035"/>
          <ac:spMkLst>
            <pc:docMk/>
            <pc:sldMk cId="2524930634" sldId="363"/>
            <ac:spMk id="16" creationId="{EE124800-8086-2E2B-7854-C0AA727B07F0}"/>
          </ac:spMkLst>
        </pc:spChg>
        <pc:spChg chg="add mod">
          <ac:chgData name="Ioana Diac" userId="156.britainthinkseu.egnyte.com_tp_egnyte_plus" providerId="OAuth2" clId="{04457B5A-148A-114C-B8E3-C357D4748FDC}" dt="2024-07-17T13:34:03.014" v="8003" actId="1038"/>
          <ac:spMkLst>
            <pc:docMk/>
            <pc:sldMk cId="2524930634" sldId="363"/>
            <ac:spMk id="19" creationId="{E5DAC409-A1AD-0C25-4ADD-061D1A0652AA}"/>
          </ac:spMkLst>
        </pc:spChg>
        <pc:spChg chg="add mod">
          <ac:chgData name="Ioana Diac" userId="156.britainthinkseu.egnyte.com_tp_egnyte_plus" providerId="OAuth2" clId="{04457B5A-148A-114C-B8E3-C357D4748FDC}" dt="2024-07-17T13:34:14.861" v="8011" actId="1038"/>
          <ac:spMkLst>
            <pc:docMk/>
            <pc:sldMk cId="2524930634" sldId="363"/>
            <ac:spMk id="20" creationId="{87524E4D-502C-319F-5AC2-687A3248665F}"/>
          </ac:spMkLst>
        </pc:spChg>
        <pc:spChg chg="add mod">
          <ac:chgData name="Ioana Diac" userId="156.britainthinkseu.egnyte.com_tp_egnyte_plus" providerId="OAuth2" clId="{04457B5A-148A-114C-B8E3-C357D4748FDC}" dt="2024-07-17T13:35:59.866" v="8040" actId="555"/>
          <ac:spMkLst>
            <pc:docMk/>
            <pc:sldMk cId="2524930634" sldId="363"/>
            <ac:spMk id="21" creationId="{08FBFBE5-57A7-F2D9-CD55-D0D632461612}"/>
          </ac:spMkLst>
        </pc:spChg>
        <pc:spChg chg="add mod">
          <ac:chgData name="Ioana Diac" userId="156.britainthinkseu.egnyte.com_tp_egnyte_plus" providerId="OAuth2" clId="{04457B5A-148A-114C-B8E3-C357D4748FDC}" dt="2024-07-17T13:36:08.282" v="8043" actId="12789"/>
          <ac:spMkLst>
            <pc:docMk/>
            <pc:sldMk cId="2524930634" sldId="363"/>
            <ac:spMk id="22" creationId="{E1C3BEB9-E887-1384-286F-A5BCB3CED550}"/>
          </ac:spMkLst>
        </pc:spChg>
        <pc:spChg chg="add mod">
          <ac:chgData name="Ioana Diac" userId="156.britainthinkseu.egnyte.com_tp_egnyte_plus" providerId="OAuth2" clId="{04457B5A-148A-114C-B8E3-C357D4748FDC}" dt="2024-07-17T13:35:22.905" v="8026" actId="1076"/>
          <ac:spMkLst>
            <pc:docMk/>
            <pc:sldMk cId="2524930634" sldId="363"/>
            <ac:spMk id="23" creationId="{20B69FF6-5BAE-73E8-99CC-B6E831345EE6}"/>
          </ac:spMkLst>
        </pc:spChg>
        <pc:graphicFrameChg chg="add mod">
          <ac:chgData name="Ioana Diac" userId="156.britainthinkseu.egnyte.com_tp_egnyte_plus" providerId="OAuth2" clId="{04457B5A-148A-114C-B8E3-C357D4748FDC}" dt="2024-07-17T13:36:27.757" v="8044" actId="167"/>
          <ac:graphicFrameMkLst>
            <pc:docMk/>
            <pc:sldMk cId="2524930634" sldId="363"/>
            <ac:graphicFrameMk id="4" creationId="{7E8EFC9C-74BC-3B0D-FD49-798F61887E83}"/>
          </ac:graphicFrameMkLst>
        </pc:graphicFrameChg>
        <pc:graphicFrameChg chg="add del mod">
          <ac:chgData name="Ioana Diac" userId="156.britainthinkseu.egnyte.com_tp_egnyte_plus" providerId="OAuth2" clId="{04457B5A-148A-114C-B8E3-C357D4748FDC}" dt="2024-07-17T13:29:40.915" v="7930" actId="478"/>
          <ac:graphicFrameMkLst>
            <pc:docMk/>
            <pc:sldMk cId="2524930634" sldId="363"/>
            <ac:graphicFrameMk id="8" creationId="{7D3415DE-BB34-878F-2C16-75C82A807490}"/>
          </ac:graphicFrameMkLst>
        </pc:graphicFrameChg>
        <pc:cxnChg chg="add del mod">
          <ac:chgData name="Ioana Diac" userId="156.britainthinkseu.egnyte.com_tp_egnyte_plus" providerId="OAuth2" clId="{04457B5A-148A-114C-B8E3-C357D4748FDC}" dt="2024-07-17T13:36:54.901" v="8051" actId="478"/>
          <ac:cxnSpMkLst>
            <pc:docMk/>
            <pc:sldMk cId="2524930634" sldId="363"/>
            <ac:cxnSpMk id="17" creationId="{2E7C48D8-1C3B-FE74-C46E-342C74882DA6}"/>
          </ac:cxnSpMkLst>
        </pc:cxnChg>
        <pc:cxnChg chg="add del mod">
          <ac:chgData name="Ioana Diac" userId="156.britainthinkseu.egnyte.com_tp_egnyte_plus" providerId="OAuth2" clId="{04457B5A-148A-114C-B8E3-C357D4748FDC}" dt="2024-07-17T13:36:55.087" v="8052" actId="478"/>
          <ac:cxnSpMkLst>
            <pc:docMk/>
            <pc:sldMk cId="2524930634" sldId="363"/>
            <ac:cxnSpMk id="18" creationId="{4C0AAE98-57EF-23A0-9379-5E6645D27AEE}"/>
          </ac:cxnSpMkLst>
        </pc:cxnChg>
        <pc:cxnChg chg="add del mod">
          <ac:chgData name="Ioana Diac" userId="156.britainthinkseu.egnyte.com_tp_egnyte_plus" providerId="OAuth2" clId="{04457B5A-148A-114C-B8E3-C357D4748FDC}" dt="2024-07-16T15:26:55.563" v="2128" actId="478"/>
          <ac:cxnSpMkLst>
            <pc:docMk/>
            <pc:sldMk cId="2524930634" sldId="363"/>
            <ac:cxnSpMk id="24" creationId="{1D19C9DC-F6EC-254E-6876-60FDD1347872}"/>
          </ac:cxnSpMkLst>
        </pc:cxnChg>
        <pc:cxnChg chg="add mod">
          <ac:chgData name="Ioana Diac" userId="156.britainthinkseu.egnyte.com_tp_egnyte_plus" providerId="OAuth2" clId="{04457B5A-148A-114C-B8E3-C357D4748FDC}" dt="2024-07-17T13:40:05.339" v="8066" actId="14100"/>
          <ac:cxnSpMkLst>
            <pc:docMk/>
            <pc:sldMk cId="2524930634" sldId="363"/>
            <ac:cxnSpMk id="25" creationId="{299C6C52-463C-66BD-3E2B-8312A46AF474}"/>
          </ac:cxnSpMkLst>
        </pc:cxnChg>
        <pc:cxnChg chg="add mod">
          <ac:chgData name="Ioana Diac" userId="156.britainthinkseu.egnyte.com_tp_egnyte_plus" providerId="OAuth2" clId="{04457B5A-148A-114C-B8E3-C357D4748FDC}" dt="2024-07-17T13:40:55.939" v="8092" actId="14100"/>
          <ac:cxnSpMkLst>
            <pc:docMk/>
            <pc:sldMk cId="2524930634" sldId="363"/>
            <ac:cxnSpMk id="26" creationId="{DB663E9B-F0DB-9C58-8DA0-1DEF20DDE933}"/>
          </ac:cxnSpMkLst>
        </pc:cxnChg>
        <pc:cxnChg chg="add mod">
          <ac:chgData name="Ioana Diac" userId="156.britainthinkseu.egnyte.com_tp_egnyte_plus" providerId="OAuth2" clId="{04457B5A-148A-114C-B8E3-C357D4748FDC}" dt="2024-07-17T13:40:51.852" v="8091" actId="1036"/>
          <ac:cxnSpMkLst>
            <pc:docMk/>
            <pc:sldMk cId="2524930634" sldId="363"/>
            <ac:cxnSpMk id="27" creationId="{EFF2F91B-4F5A-9946-C973-5B05BA78796A}"/>
          </ac:cxnSpMkLst>
        </pc:cxnChg>
        <pc:cxnChg chg="add del mod">
          <ac:chgData name="Ioana Diac" userId="156.britainthinkseu.egnyte.com_tp_egnyte_plus" providerId="OAuth2" clId="{04457B5A-148A-114C-B8E3-C357D4748FDC}" dt="2024-07-17T13:40:32.010" v="8070" actId="478"/>
          <ac:cxnSpMkLst>
            <pc:docMk/>
            <pc:sldMk cId="2524930634" sldId="363"/>
            <ac:cxnSpMk id="28" creationId="{C2DF9F92-EA50-E966-1669-3517420BC1BB}"/>
          </ac:cxnSpMkLst>
        </pc:cxnChg>
        <pc:cxnChg chg="add mod">
          <ac:chgData name="Ioana Diac" userId="156.britainthinkseu.egnyte.com_tp_egnyte_plus" providerId="OAuth2" clId="{04457B5A-148A-114C-B8E3-C357D4748FDC}" dt="2024-07-17T13:36:55.269" v="8053" actId="14100"/>
          <ac:cxnSpMkLst>
            <pc:docMk/>
            <pc:sldMk cId="2524930634" sldId="363"/>
            <ac:cxnSpMk id="31" creationId="{6DE8494D-E91A-F919-ED4D-4B3B395A2311}"/>
          </ac:cxnSpMkLst>
        </pc:cxnChg>
        <pc:cxnChg chg="add mod">
          <ac:chgData name="Ioana Diac" userId="156.britainthinkseu.egnyte.com_tp_egnyte_plus" providerId="OAuth2" clId="{04457B5A-148A-114C-B8E3-C357D4748FDC}" dt="2024-07-17T13:40:33.670" v="8071"/>
          <ac:cxnSpMkLst>
            <pc:docMk/>
            <pc:sldMk cId="2524930634" sldId="363"/>
            <ac:cxnSpMk id="34" creationId="{CF58A44C-0B18-48ED-E80A-30CC994ED537}"/>
          </ac:cxnSpMkLst>
        </pc:cxnChg>
        <pc:cxnChg chg="add mod">
          <ac:chgData name="Ioana Diac" userId="156.britainthinkseu.egnyte.com_tp_egnyte_plus" providerId="OAuth2" clId="{04457B5A-148A-114C-B8E3-C357D4748FDC}" dt="2024-07-17T13:40:43.756" v="8081" actId="14100"/>
          <ac:cxnSpMkLst>
            <pc:docMk/>
            <pc:sldMk cId="2524930634" sldId="363"/>
            <ac:cxnSpMk id="35" creationId="{A79EF307-F2B4-3D7B-71AB-A8F109E297D6}"/>
          </ac:cxnSpMkLst>
        </pc:cxnChg>
        <pc:extLst>
          <p:ext xmlns:p="http://schemas.openxmlformats.org/presentationml/2006/main" uri="{D6D511B9-2390-475A-947B-AFAB55BFBCF1}">
            <pc226:cmChg xmlns:pc226="http://schemas.microsoft.com/office/powerpoint/2022/06/main/command" chg="add">
              <pc226:chgData name="Ioana Diac" userId="156.britainthinkseu.egnyte.com_tp_egnyte_plus" providerId="OAuth2" clId="{04457B5A-148A-114C-B8E3-C357D4748FDC}" dt="2024-07-17T13:42:10.029" v="8093"/>
              <pc2:cmMkLst xmlns:pc2="http://schemas.microsoft.com/office/powerpoint/2019/9/main/command">
                <pc:docMk/>
                <pc:sldMk cId="2524930634" sldId="363"/>
                <pc2:cmMk id="{5FF95718-373B-C84C-BC67-E277A5F9454C}"/>
              </pc2:cmMkLst>
            </pc226:cmChg>
          </p:ext>
        </pc:extLst>
      </pc:sldChg>
      <pc:sldChg chg="addSp delSp modSp mod modClrScheme addCm chgLayout modNotesTx">
        <pc:chgData name="Ioana Diac" userId="156.britainthinkseu.egnyte.com_tp_egnyte_plus" providerId="OAuth2" clId="{04457B5A-148A-114C-B8E3-C357D4748FDC}" dt="2024-07-17T13:49:22.394" v="8108"/>
        <pc:sldMkLst>
          <pc:docMk/>
          <pc:sldMk cId="388790850" sldId="364"/>
        </pc:sldMkLst>
        <pc:spChg chg="mod ord">
          <ac:chgData name="Ioana Diac" userId="156.britainthinkseu.egnyte.com_tp_egnyte_plus" providerId="OAuth2" clId="{04457B5A-148A-114C-B8E3-C357D4748FDC}" dt="2024-07-16T15:58:01.608" v="3061" actId="27107"/>
          <ac:spMkLst>
            <pc:docMk/>
            <pc:sldMk cId="388790850" sldId="364"/>
            <ac:spMk id="2" creationId="{94C1D2A2-AF37-ECAA-842C-965B8CD52D66}"/>
          </ac:spMkLst>
        </pc:spChg>
        <pc:spChg chg="add del mod ord">
          <ac:chgData name="Ioana Diac" userId="156.britainthinkseu.egnyte.com_tp_egnyte_plus" providerId="OAuth2" clId="{04457B5A-148A-114C-B8E3-C357D4748FDC}" dt="2024-07-16T15:37:14.887" v="2376" actId="478"/>
          <ac:spMkLst>
            <pc:docMk/>
            <pc:sldMk cId="388790850" sldId="364"/>
            <ac:spMk id="4" creationId="{01913995-223C-6AD0-328E-34B5994378C8}"/>
          </ac:spMkLst>
        </pc:spChg>
        <pc:spChg chg="mod ord">
          <ac:chgData name="Ioana Diac" userId="156.britainthinkseu.egnyte.com_tp_egnyte_plus" providerId="OAuth2" clId="{04457B5A-148A-114C-B8E3-C357D4748FDC}" dt="2024-07-16T11:26:54.432" v="214" actId="700"/>
          <ac:spMkLst>
            <pc:docMk/>
            <pc:sldMk cId="388790850" sldId="364"/>
            <ac:spMk id="5" creationId="{6023B016-8D6D-76C5-B14D-3909758071FE}"/>
          </ac:spMkLst>
        </pc:spChg>
        <pc:spChg chg="mod ord">
          <ac:chgData name="Ioana Diac" userId="156.britainthinkseu.egnyte.com_tp_egnyte_plus" providerId="OAuth2" clId="{04457B5A-148A-114C-B8E3-C357D4748FDC}" dt="2024-07-16T11:26:54.432" v="214" actId="700"/>
          <ac:spMkLst>
            <pc:docMk/>
            <pc:sldMk cId="388790850" sldId="364"/>
            <ac:spMk id="6" creationId="{622CC23F-3C3A-8321-EC7F-5A305DE052E2}"/>
          </ac:spMkLst>
        </pc:spChg>
        <pc:spChg chg="add mod ord">
          <ac:chgData name="Ioana Diac" userId="156.britainthinkseu.egnyte.com_tp_egnyte_plus" providerId="OAuth2" clId="{04457B5A-148A-114C-B8E3-C357D4748FDC}" dt="2024-07-17T11:20:09.862" v="7040" actId="20577"/>
          <ac:spMkLst>
            <pc:docMk/>
            <pc:sldMk cId="388790850" sldId="364"/>
            <ac:spMk id="7" creationId="{11EE6DB2-6A84-5F6B-5FDA-FE8B4F330836}"/>
          </ac:spMkLst>
        </pc:spChg>
        <pc:spChg chg="add del mod">
          <ac:chgData name="Ioana Diac" userId="156.britainthinkseu.egnyte.com_tp_egnyte_plus" providerId="OAuth2" clId="{04457B5A-148A-114C-B8E3-C357D4748FDC}" dt="2024-07-16T15:58:05.372" v="3062" actId="478"/>
          <ac:spMkLst>
            <pc:docMk/>
            <pc:sldMk cId="388790850" sldId="364"/>
            <ac:spMk id="9" creationId="{AB45C2C9-25B1-1257-3549-36822E2D1D7F}"/>
          </ac:spMkLst>
        </pc:spChg>
        <pc:spChg chg="add mod">
          <ac:chgData name="Ioana Diac" userId="156.britainthinkseu.egnyte.com_tp_egnyte_plus" providerId="OAuth2" clId="{04457B5A-148A-114C-B8E3-C357D4748FDC}" dt="2024-07-17T11:32:20.204" v="7612" actId="20577"/>
          <ac:spMkLst>
            <pc:docMk/>
            <pc:sldMk cId="388790850" sldId="364"/>
            <ac:spMk id="10" creationId="{9142937D-6FDC-6DFC-BFC2-30B74C469634}"/>
          </ac:spMkLst>
        </pc:spChg>
        <pc:spChg chg="add mod">
          <ac:chgData name="Ioana Diac" userId="156.britainthinkseu.egnyte.com_tp_egnyte_plus" providerId="OAuth2" clId="{04457B5A-148A-114C-B8E3-C357D4748FDC}" dt="2024-07-16T15:53:21.431" v="2835"/>
          <ac:spMkLst>
            <pc:docMk/>
            <pc:sldMk cId="388790850" sldId="364"/>
            <ac:spMk id="11" creationId="{8AD0A4E4-355B-3AED-E4E1-4831CECA132C}"/>
          </ac:spMkLst>
        </pc:spChg>
        <pc:spChg chg="add mod">
          <ac:chgData name="Ioana Diac" userId="156.britainthinkseu.egnyte.com_tp_egnyte_plus" providerId="OAuth2" clId="{04457B5A-148A-114C-B8E3-C357D4748FDC}" dt="2024-07-16T15:53:21.609" v="2836"/>
          <ac:spMkLst>
            <pc:docMk/>
            <pc:sldMk cId="388790850" sldId="364"/>
            <ac:spMk id="12" creationId="{CE4F147A-4C55-90B6-93CE-04E86A086B7C}"/>
          </ac:spMkLst>
        </pc:spChg>
        <pc:spChg chg="add mod">
          <ac:chgData name="Ioana Diac" userId="156.britainthinkseu.egnyte.com_tp_egnyte_plus" providerId="OAuth2" clId="{04457B5A-148A-114C-B8E3-C357D4748FDC}" dt="2024-07-17T11:29:52.080" v="7584" actId="1035"/>
          <ac:spMkLst>
            <pc:docMk/>
            <pc:sldMk cId="388790850" sldId="364"/>
            <ac:spMk id="13" creationId="{2CA332A0-4BA1-DD60-EC1D-C219209E4592}"/>
          </ac:spMkLst>
        </pc:spChg>
        <pc:spChg chg="add del mod">
          <ac:chgData name="Ioana Diac" userId="156.britainthinkseu.egnyte.com_tp_egnyte_plus" providerId="OAuth2" clId="{04457B5A-148A-114C-B8E3-C357D4748FDC}" dt="2024-07-16T15:56:07.174" v="2947" actId="478"/>
          <ac:spMkLst>
            <pc:docMk/>
            <pc:sldMk cId="388790850" sldId="364"/>
            <ac:spMk id="14" creationId="{C657DAD9-9170-23D6-ACC5-FC96A4C6C54F}"/>
          </ac:spMkLst>
        </pc:spChg>
        <pc:spChg chg="add del mod">
          <ac:chgData name="Ioana Diac" userId="156.britainthinkseu.egnyte.com_tp_egnyte_plus" providerId="OAuth2" clId="{04457B5A-148A-114C-B8E3-C357D4748FDC}" dt="2024-07-17T11:28:51.146" v="7570" actId="478"/>
          <ac:spMkLst>
            <pc:docMk/>
            <pc:sldMk cId="388790850" sldId="364"/>
            <ac:spMk id="15" creationId="{13DD40E0-5E30-A2EF-E16A-35A37A7FA26F}"/>
          </ac:spMkLst>
        </pc:spChg>
        <pc:spChg chg="add mod">
          <ac:chgData name="Ioana Diac" userId="156.britainthinkseu.egnyte.com_tp_egnyte_plus" providerId="OAuth2" clId="{04457B5A-148A-114C-B8E3-C357D4748FDC}" dt="2024-07-17T11:32:09.417" v="7611" actId="14100"/>
          <ac:spMkLst>
            <pc:docMk/>
            <pc:sldMk cId="388790850" sldId="364"/>
            <ac:spMk id="25" creationId="{13965D6E-D869-A088-2BBB-FA130A2F07C8}"/>
          </ac:spMkLst>
        </pc:spChg>
        <pc:graphicFrameChg chg="add mod">
          <ac:chgData name="Ioana Diac" userId="156.britainthinkseu.egnyte.com_tp_egnyte_plus" providerId="OAuth2" clId="{04457B5A-148A-114C-B8E3-C357D4748FDC}" dt="2024-07-17T11:24:02.407" v="7393" actId="207"/>
          <ac:graphicFrameMkLst>
            <pc:docMk/>
            <pc:sldMk cId="388790850" sldId="364"/>
            <ac:graphicFrameMk id="8" creationId="{71E9EC77-1095-C1BF-1D69-237844F16272}"/>
          </ac:graphicFrameMkLst>
        </pc:graphicFrameChg>
        <pc:cxnChg chg="add del mod">
          <ac:chgData name="Ioana Diac" userId="156.britainthinkseu.egnyte.com_tp_egnyte_plus" providerId="OAuth2" clId="{04457B5A-148A-114C-B8E3-C357D4748FDC}" dt="2024-07-17T11:30:23.270" v="7590" actId="478"/>
          <ac:cxnSpMkLst>
            <pc:docMk/>
            <pc:sldMk cId="388790850" sldId="364"/>
            <ac:cxnSpMk id="9" creationId="{0C7B8635-9D23-7C51-6477-067EDA174B8F}"/>
          </ac:cxnSpMkLst>
        </pc:cxnChg>
        <pc:cxnChg chg="add del mod">
          <ac:chgData name="Ioana Diac" userId="156.britainthinkseu.egnyte.com_tp_egnyte_plus" providerId="OAuth2" clId="{04457B5A-148A-114C-B8E3-C357D4748FDC}" dt="2024-07-17T11:30:46.468" v="7593" actId="478"/>
          <ac:cxnSpMkLst>
            <pc:docMk/>
            <pc:sldMk cId="388790850" sldId="364"/>
            <ac:cxnSpMk id="16" creationId="{790B2ED2-C2DD-FE96-F3CA-F861840956E5}"/>
          </ac:cxnSpMkLst>
        </pc:cxnChg>
        <pc:cxnChg chg="add mod">
          <ac:chgData name="Ioana Diac" userId="156.britainthinkseu.egnyte.com_tp_egnyte_plus" providerId="OAuth2" clId="{04457B5A-148A-114C-B8E3-C357D4748FDC}" dt="2024-07-17T11:31:23.051" v="7598" actId="693"/>
          <ac:cxnSpMkLst>
            <pc:docMk/>
            <pc:sldMk cId="388790850" sldId="364"/>
            <ac:cxnSpMk id="19" creationId="{848082AA-1E19-2BA4-85DF-EFF93D963AF9}"/>
          </ac:cxnSpMkLst>
        </pc:cxnChg>
        <pc:cxnChg chg="add mod">
          <ac:chgData name="Ioana Diac" userId="156.britainthinkseu.egnyte.com_tp_egnyte_plus" providerId="OAuth2" clId="{04457B5A-148A-114C-B8E3-C357D4748FDC}" dt="2024-07-17T11:31:23.051" v="7598" actId="693"/>
          <ac:cxnSpMkLst>
            <pc:docMk/>
            <pc:sldMk cId="388790850" sldId="364"/>
            <ac:cxnSpMk id="21" creationId="{76323528-376C-24BF-B081-14FB4849D402}"/>
          </ac:cxnSpMkLst>
        </pc:cxnChg>
        <pc:cxnChg chg="add mod">
          <ac:chgData name="Ioana Diac" userId="156.britainthinkseu.egnyte.com_tp_egnyte_plus" providerId="OAuth2" clId="{04457B5A-148A-114C-B8E3-C357D4748FDC}" dt="2024-07-17T11:31:23.051" v="7598" actId="693"/>
          <ac:cxnSpMkLst>
            <pc:docMk/>
            <pc:sldMk cId="388790850" sldId="364"/>
            <ac:cxnSpMk id="23" creationId="{98200804-0720-4C67-6D29-A52515B88295}"/>
          </ac:cxnSpMkLst>
        </pc:cxnChg>
        <pc:cxnChg chg="add mod">
          <ac:chgData name="Ioana Diac" userId="156.britainthinkseu.egnyte.com_tp_egnyte_plus" providerId="OAuth2" clId="{04457B5A-148A-114C-B8E3-C357D4748FDC}" dt="2024-07-17T11:31:38.802" v="7605" actId="1035"/>
          <ac:cxnSpMkLst>
            <pc:docMk/>
            <pc:sldMk cId="388790850" sldId="364"/>
            <ac:cxnSpMk id="24" creationId="{C2B76452-A307-1CB1-60DD-EFF35C32746C}"/>
          </ac:cxnSpMkLst>
        </pc:cxnChg>
        <pc:extLst>
          <p:ext xmlns:p="http://schemas.openxmlformats.org/presentationml/2006/main" uri="{D6D511B9-2390-475A-947B-AFAB55BFBCF1}">
            <pc226:cmChg xmlns:pc226="http://schemas.microsoft.com/office/powerpoint/2022/06/main/command" chg="add">
              <pc226:chgData name="Ioana Diac" userId="156.britainthinkseu.egnyte.com_tp_egnyte_plus" providerId="OAuth2" clId="{04457B5A-148A-114C-B8E3-C357D4748FDC}" dt="2024-07-17T13:49:22.394" v="8108"/>
              <pc2:cmMkLst xmlns:pc2="http://schemas.microsoft.com/office/powerpoint/2019/9/main/command">
                <pc:docMk/>
                <pc:sldMk cId="388790850" sldId="364"/>
                <pc2:cmMk id="{88DEEC71-E6A1-9E4C-8FBC-1217F45259BA}"/>
              </pc2:cmMkLst>
            </pc226:cmChg>
          </p:ext>
        </pc:extLst>
      </pc:sldChg>
      <pc:sldChg chg="addSp delSp modSp mod modClrScheme chgLayout">
        <pc:chgData name="Ioana Diac" userId="156.britainthinkseu.egnyte.com_tp_egnyte_plus" providerId="OAuth2" clId="{04457B5A-148A-114C-B8E3-C357D4748FDC}" dt="2024-07-17T11:37:33.862" v="7692" actId="14100"/>
        <pc:sldMkLst>
          <pc:docMk/>
          <pc:sldMk cId="772665404" sldId="365"/>
        </pc:sldMkLst>
        <pc:spChg chg="mod ord">
          <ac:chgData name="Ioana Diac" userId="156.britainthinkseu.egnyte.com_tp_egnyte_plus" providerId="OAuth2" clId="{04457B5A-148A-114C-B8E3-C357D4748FDC}" dt="2024-07-16T16:14:26.873" v="3291" actId="20577"/>
          <ac:spMkLst>
            <pc:docMk/>
            <pc:sldMk cId="772665404" sldId="365"/>
            <ac:spMk id="2" creationId="{94C1D2A2-AF37-ECAA-842C-965B8CD52D66}"/>
          </ac:spMkLst>
        </pc:spChg>
        <pc:spChg chg="add del mod ord">
          <ac:chgData name="Ioana Diac" userId="156.britainthinkseu.egnyte.com_tp_egnyte_plus" providerId="OAuth2" clId="{04457B5A-148A-114C-B8E3-C357D4748FDC}" dt="2024-07-16T16:04:23.911" v="3099" actId="478"/>
          <ac:spMkLst>
            <pc:docMk/>
            <pc:sldMk cId="772665404" sldId="365"/>
            <ac:spMk id="4" creationId="{7AFD8490-F40C-9DA3-E5AE-EC177B74AAEC}"/>
          </ac:spMkLst>
        </pc:spChg>
        <pc:spChg chg="add del mod">
          <ac:chgData name="Ioana Diac" userId="156.britainthinkseu.egnyte.com_tp_egnyte_plus" providerId="OAuth2" clId="{04457B5A-148A-114C-B8E3-C357D4748FDC}" dt="2024-07-17T10:31:11.619" v="4785" actId="478"/>
          <ac:spMkLst>
            <pc:docMk/>
            <pc:sldMk cId="772665404" sldId="365"/>
            <ac:spMk id="4" creationId="{E16ED358-DC70-E9CB-0F64-5AA013553E45}"/>
          </ac:spMkLst>
        </pc:spChg>
        <pc:spChg chg="mod ord">
          <ac:chgData name="Ioana Diac" userId="156.britainthinkseu.egnyte.com_tp_egnyte_plus" providerId="OAuth2" clId="{04457B5A-148A-114C-B8E3-C357D4748FDC}" dt="2024-07-16T11:25:09.729" v="184" actId="700"/>
          <ac:spMkLst>
            <pc:docMk/>
            <pc:sldMk cId="772665404" sldId="365"/>
            <ac:spMk id="5" creationId="{6023B016-8D6D-76C5-B14D-3909758071FE}"/>
          </ac:spMkLst>
        </pc:spChg>
        <pc:spChg chg="mod ord">
          <ac:chgData name="Ioana Diac" userId="156.britainthinkseu.egnyte.com_tp_egnyte_plus" providerId="OAuth2" clId="{04457B5A-148A-114C-B8E3-C357D4748FDC}" dt="2024-07-16T11:25:09.729" v="184" actId="700"/>
          <ac:spMkLst>
            <pc:docMk/>
            <pc:sldMk cId="772665404" sldId="365"/>
            <ac:spMk id="6" creationId="{622CC23F-3C3A-8321-EC7F-5A305DE052E2}"/>
          </ac:spMkLst>
        </pc:spChg>
        <pc:spChg chg="add mod ord">
          <ac:chgData name="Ioana Diac" userId="156.britainthinkseu.egnyte.com_tp_egnyte_plus" providerId="OAuth2" clId="{04457B5A-148A-114C-B8E3-C357D4748FDC}" dt="2024-07-17T11:22:33.379" v="7367" actId="20577"/>
          <ac:spMkLst>
            <pc:docMk/>
            <pc:sldMk cId="772665404" sldId="365"/>
            <ac:spMk id="7" creationId="{F9FFAD7B-B007-5A82-C868-EDD410CB4E65}"/>
          </ac:spMkLst>
        </pc:spChg>
        <pc:spChg chg="add mod">
          <ac:chgData name="Ioana Diac" userId="156.britainthinkseu.egnyte.com_tp_egnyte_plus" providerId="OAuth2" clId="{04457B5A-148A-114C-B8E3-C357D4748FDC}" dt="2024-07-17T11:34:34.657" v="7645" actId="1076"/>
          <ac:spMkLst>
            <pc:docMk/>
            <pc:sldMk cId="772665404" sldId="365"/>
            <ac:spMk id="9" creationId="{10BAB7FC-0DAD-D049-D67A-0E2D420849F0}"/>
          </ac:spMkLst>
        </pc:spChg>
        <pc:spChg chg="add mod">
          <ac:chgData name="Ioana Diac" userId="156.britainthinkseu.egnyte.com_tp_egnyte_plus" providerId="OAuth2" clId="{04457B5A-148A-114C-B8E3-C357D4748FDC}" dt="2024-07-17T11:34:34.657" v="7645" actId="1076"/>
          <ac:spMkLst>
            <pc:docMk/>
            <pc:sldMk cId="772665404" sldId="365"/>
            <ac:spMk id="10" creationId="{126F9662-8EA5-38CD-4663-D55B47CA0851}"/>
          </ac:spMkLst>
        </pc:spChg>
        <pc:spChg chg="add mod">
          <ac:chgData name="Ioana Diac" userId="156.britainthinkseu.egnyte.com_tp_egnyte_plus" providerId="OAuth2" clId="{04457B5A-148A-114C-B8E3-C357D4748FDC}" dt="2024-07-17T11:36:18.534" v="7673" actId="167"/>
          <ac:spMkLst>
            <pc:docMk/>
            <pc:sldMk cId="772665404" sldId="365"/>
            <ac:spMk id="11" creationId="{85C9656A-C4DA-8A86-B206-783DBBED2239}"/>
          </ac:spMkLst>
        </pc:spChg>
        <pc:spChg chg="add mod">
          <ac:chgData name="Ioana Diac" userId="156.britainthinkseu.egnyte.com_tp_egnyte_plus" providerId="OAuth2" clId="{04457B5A-148A-114C-B8E3-C357D4748FDC}" dt="2024-07-17T11:35:38.494" v="7664" actId="14100"/>
          <ac:spMkLst>
            <pc:docMk/>
            <pc:sldMk cId="772665404" sldId="365"/>
            <ac:spMk id="12" creationId="{B58C3379-789E-61DB-C880-03B720CC32E6}"/>
          </ac:spMkLst>
        </pc:spChg>
        <pc:graphicFrameChg chg="add mod">
          <ac:chgData name="Ioana Diac" userId="156.britainthinkseu.egnyte.com_tp_egnyte_plus" providerId="OAuth2" clId="{04457B5A-148A-114C-B8E3-C357D4748FDC}" dt="2024-07-17T11:35:32.249" v="7662" actId="167"/>
          <ac:graphicFrameMkLst>
            <pc:docMk/>
            <pc:sldMk cId="772665404" sldId="365"/>
            <ac:graphicFrameMk id="8" creationId="{ABEB90D1-3AC3-A601-918D-C37F035BF4C0}"/>
          </ac:graphicFrameMkLst>
        </pc:graphicFrameChg>
        <pc:cxnChg chg="add mod">
          <ac:chgData name="Ioana Diac" userId="156.britainthinkseu.egnyte.com_tp_egnyte_plus" providerId="OAuth2" clId="{04457B5A-148A-114C-B8E3-C357D4748FDC}" dt="2024-07-17T11:37:31.828" v="7691" actId="14100"/>
          <ac:cxnSpMkLst>
            <pc:docMk/>
            <pc:sldMk cId="772665404" sldId="365"/>
            <ac:cxnSpMk id="13" creationId="{E1EED2B0-84B9-8A1A-70B6-DC9E590F3A2D}"/>
          </ac:cxnSpMkLst>
        </pc:cxnChg>
        <pc:cxnChg chg="add mod">
          <ac:chgData name="Ioana Diac" userId="156.britainthinkseu.egnyte.com_tp_egnyte_plus" providerId="OAuth2" clId="{04457B5A-148A-114C-B8E3-C357D4748FDC}" dt="2024-07-17T11:37:25.302" v="7689" actId="1037"/>
          <ac:cxnSpMkLst>
            <pc:docMk/>
            <pc:sldMk cId="772665404" sldId="365"/>
            <ac:cxnSpMk id="15" creationId="{F3FE722A-C2A8-4421-FEC4-9871CF589AE0}"/>
          </ac:cxnSpMkLst>
        </pc:cxnChg>
        <pc:cxnChg chg="add mod">
          <ac:chgData name="Ioana Diac" userId="156.britainthinkseu.egnyte.com_tp_egnyte_plus" providerId="OAuth2" clId="{04457B5A-148A-114C-B8E3-C357D4748FDC}" dt="2024-07-17T11:37:33.862" v="7692" actId="14100"/>
          <ac:cxnSpMkLst>
            <pc:docMk/>
            <pc:sldMk cId="772665404" sldId="365"/>
            <ac:cxnSpMk id="17" creationId="{CD615D96-F8CD-6DB6-CA11-C9BD104EEE84}"/>
          </ac:cxnSpMkLst>
        </pc:cxnChg>
        <pc:cxnChg chg="add mod">
          <ac:chgData name="Ioana Diac" userId="156.britainthinkseu.egnyte.com_tp_egnyte_plus" providerId="OAuth2" clId="{04457B5A-148A-114C-B8E3-C357D4748FDC}" dt="2024-07-17T11:37:29.497" v="7690" actId="14100"/>
          <ac:cxnSpMkLst>
            <pc:docMk/>
            <pc:sldMk cId="772665404" sldId="365"/>
            <ac:cxnSpMk id="21" creationId="{5984AA91-D67C-4500-5CA4-7A07AE82D83F}"/>
          </ac:cxnSpMkLst>
        </pc:cxnChg>
        <pc:cxnChg chg="add mod">
          <ac:chgData name="Ioana Diac" userId="156.britainthinkseu.egnyte.com_tp_egnyte_plus" providerId="OAuth2" clId="{04457B5A-148A-114C-B8E3-C357D4748FDC}" dt="2024-07-17T11:37:15.295" v="7684" actId="14100"/>
          <ac:cxnSpMkLst>
            <pc:docMk/>
            <pc:sldMk cId="772665404" sldId="365"/>
            <ac:cxnSpMk id="27" creationId="{E8756508-07DF-26FC-B495-1E83135B647B}"/>
          </ac:cxnSpMkLst>
        </pc:cxnChg>
        <pc:cxnChg chg="add mod">
          <ac:chgData name="Ioana Diac" userId="156.britainthinkseu.egnyte.com_tp_egnyte_plus" providerId="OAuth2" clId="{04457B5A-148A-114C-B8E3-C357D4748FDC}" dt="2024-07-17T11:37:07.228" v="7683" actId="14100"/>
          <ac:cxnSpMkLst>
            <pc:docMk/>
            <pc:sldMk cId="772665404" sldId="365"/>
            <ac:cxnSpMk id="29" creationId="{5BB61F29-ED4C-15F3-B794-31E7AA484FB0}"/>
          </ac:cxnSpMkLst>
        </pc:cxnChg>
      </pc:sldChg>
      <pc:sldChg chg="addSp delSp modSp mod modClrScheme chgLayout">
        <pc:chgData name="Ioana Diac" userId="156.britainthinkseu.egnyte.com_tp_egnyte_plus" providerId="OAuth2" clId="{04457B5A-148A-114C-B8E3-C357D4748FDC}" dt="2024-07-17T11:39:03.979" v="7732" actId="465"/>
        <pc:sldMkLst>
          <pc:docMk/>
          <pc:sldMk cId="4155767385" sldId="366"/>
        </pc:sldMkLst>
        <pc:spChg chg="mod ord">
          <ac:chgData name="Ioana Diac" userId="156.britainthinkseu.egnyte.com_tp_egnyte_plus" providerId="OAuth2" clId="{04457B5A-148A-114C-B8E3-C357D4748FDC}" dt="2024-07-17T10:56:39.655" v="5918" actId="20577"/>
          <ac:spMkLst>
            <pc:docMk/>
            <pc:sldMk cId="4155767385" sldId="366"/>
            <ac:spMk id="2" creationId="{94C1D2A2-AF37-ECAA-842C-965B8CD52D66}"/>
          </ac:spMkLst>
        </pc:spChg>
        <pc:spChg chg="mod">
          <ac:chgData name="Ioana Diac" userId="156.britainthinkseu.egnyte.com_tp_egnyte_plus" providerId="OAuth2" clId="{04457B5A-148A-114C-B8E3-C357D4748FDC}" dt="2024-07-17T10:56:55.482" v="5925" actId="1035"/>
          <ac:spMkLst>
            <pc:docMk/>
            <pc:sldMk cId="4155767385" sldId="366"/>
            <ac:spMk id="3" creationId="{E1429FBE-1945-392C-EC39-4EEA3C108F9A}"/>
          </ac:spMkLst>
        </pc:spChg>
        <pc:spChg chg="add del mod">
          <ac:chgData name="Ioana Diac" userId="156.britainthinkseu.egnyte.com_tp_egnyte_plus" providerId="OAuth2" clId="{04457B5A-148A-114C-B8E3-C357D4748FDC}" dt="2024-07-16T11:22:20.608" v="173" actId="478"/>
          <ac:spMkLst>
            <pc:docMk/>
            <pc:sldMk cId="4155767385" sldId="366"/>
            <ac:spMk id="4" creationId="{91C0F2FC-7586-FFA4-230D-A09647C77D3B}"/>
          </ac:spMkLst>
        </pc:spChg>
        <pc:spChg chg="mod ord">
          <ac:chgData name="Ioana Diac" userId="156.britainthinkseu.egnyte.com_tp_egnyte_plus" providerId="OAuth2" clId="{04457B5A-148A-114C-B8E3-C357D4748FDC}" dt="2024-07-16T11:27:28.090" v="227" actId="700"/>
          <ac:spMkLst>
            <pc:docMk/>
            <pc:sldMk cId="4155767385" sldId="366"/>
            <ac:spMk id="5" creationId="{6023B016-8D6D-76C5-B14D-3909758071FE}"/>
          </ac:spMkLst>
        </pc:spChg>
        <pc:spChg chg="mod ord">
          <ac:chgData name="Ioana Diac" userId="156.britainthinkseu.egnyte.com_tp_egnyte_plus" providerId="OAuth2" clId="{04457B5A-148A-114C-B8E3-C357D4748FDC}" dt="2024-07-16T11:27:28.090" v="227" actId="700"/>
          <ac:spMkLst>
            <pc:docMk/>
            <pc:sldMk cId="4155767385" sldId="366"/>
            <ac:spMk id="6" creationId="{622CC23F-3C3A-8321-EC7F-5A305DE052E2}"/>
          </ac:spMkLst>
        </pc:spChg>
        <pc:spChg chg="add mod">
          <ac:chgData name="Ioana Diac" userId="156.britainthinkseu.egnyte.com_tp_egnyte_plus" providerId="OAuth2" clId="{04457B5A-148A-114C-B8E3-C357D4748FDC}" dt="2024-07-17T11:39:03.979" v="7732" actId="465"/>
          <ac:spMkLst>
            <pc:docMk/>
            <pc:sldMk cId="4155767385" sldId="366"/>
            <ac:spMk id="7" creationId="{694C31C2-FA5B-9D66-1568-4BC7F86CDCE5}"/>
          </ac:spMkLst>
        </pc:spChg>
        <pc:spChg chg="add del mod ord">
          <ac:chgData name="Ioana Diac" userId="156.britainthinkseu.egnyte.com_tp_egnyte_plus" providerId="OAuth2" clId="{04457B5A-148A-114C-B8E3-C357D4748FDC}" dt="2024-07-17T10:34:21.969" v="4854" actId="478"/>
          <ac:spMkLst>
            <pc:docMk/>
            <pc:sldMk cId="4155767385" sldId="366"/>
            <ac:spMk id="8" creationId="{F1789169-4596-2974-D934-103095341B70}"/>
          </ac:spMkLst>
        </pc:spChg>
        <pc:spChg chg="add mod ord">
          <ac:chgData name="Ioana Diac" userId="156.britainthinkseu.egnyte.com_tp_egnyte_plus" providerId="OAuth2" clId="{04457B5A-148A-114C-B8E3-C357D4748FDC}" dt="2024-07-17T11:23:02.324" v="7374" actId="20577"/>
          <ac:spMkLst>
            <pc:docMk/>
            <pc:sldMk cId="4155767385" sldId="366"/>
            <ac:spMk id="9" creationId="{C05AD26F-EDE9-0EEF-ACB0-E437A23BA741}"/>
          </ac:spMkLst>
        </pc:spChg>
        <pc:spChg chg="add mod topLvl">
          <ac:chgData name="Ioana Diac" userId="156.britainthinkseu.egnyte.com_tp_egnyte_plus" providerId="OAuth2" clId="{04457B5A-148A-114C-B8E3-C357D4748FDC}" dt="2024-07-17T10:56:55.482" v="5925" actId="1035"/>
          <ac:spMkLst>
            <pc:docMk/>
            <pc:sldMk cId="4155767385" sldId="366"/>
            <ac:spMk id="11" creationId="{5CAB7D4B-4BAB-99C9-244F-41CCE7D4B7D5}"/>
          </ac:spMkLst>
        </pc:spChg>
        <pc:spChg chg="add del mod">
          <ac:chgData name="Ioana Diac" userId="156.britainthinkseu.egnyte.com_tp_egnyte_plus" providerId="OAuth2" clId="{04457B5A-148A-114C-B8E3-C357D4748FDC}" dt="2024-07-17T10:47:02.189" v="5113" actId="478"/>
          <ac:spMkLst>
            <pc:docMk/>
            <pc:sldMk cId="4155767385" sldId="366"/>
            <ac:spMk id="14" creationId="{8FD69A0B-32C9-5E4C-2030-96C636A601F6}"/>
          </ac:spMkLst>
        </pc:spChg>
        <pc:spChg chg="add del mod">
          <ac:chgData name="Ioana Diac" userId="156.britainthinkseu.egnyte.com_tp_egnyte_plus" providerId="OAuth2" clId="{04457B5A-148A-114C-B8E3-C357D4748FDC}" dt="2024-07-17T10:49:43.517" v="5325" actId="478"/>
          <ac:spMkLst>
            <pc:docMk/>
            <pc:sldMk cId="4155767385" sldId="366"/>
            <ac:spMk id="15" creationId="{08891E59-29E1-6094-7450-66AFA3F8D559}"/>
          </ac:spMkLst>
        </pc:spChg>
        <pc:spChg chg="add mod">
          <ac:chgData name="Ioana Diac" userId="156.britainthinkseu.egnyte.com_tp_egnyte_plus" providerId="OAuth2" clId="{04457B5A-148A-114C-B8E3-C357D4748FDC}" dt="2024-07-17T11:39:03.979" v="7732" actId="465"/>
          <ac:spMkLst>
            <pc:docMk/>
            <pc:sldMk cId="4155767385" sldId="366"/>
            <ac:spMk id="16" creationId="{EAEB3700-E498-0917-AFFF-2C615DD1F5D0}"/>
          </ac:spMkLst>
        </pc:spChg>
        <pc:spChg chg="add mod">
          <ac:chgData name="Ioana Diac" userId="156.britainthinkseu.egnyte.com_tp_egnyte_plus" providerId="OAuth2" clId="{04457B5A-148A-114C-B8E3-C357D4748FDC}" dt="2024-07-17T11:39:03.979" v="7732" actId="465"/>
          <ac:spMkLst>
            <pc:docMk/>
            <pc:sldMk cId="4155767385" sldId="366"/>
            <ac:spMk id="17" creationId="{9915F300-369A-2400-0115-CBB47D36DAA2}"/>
          </ac:spMkLst>
        </pc:spChg>
        <pc:spChg chg="add mod">
          <ac:chgData name="Ioana Diac" userId="156.britainthinkseu.egnyte.com_tp_egnyte_plus" providerId="OAuth2" clId="{04457B5A-148A-114C-B8E3-C357D4748FDC}" dt="2024-07-17T11:39:03.979" v="7732" actId="465"/>
          <ac:spMkLst>
            <pc:docMk/>
            <pc:sldMk cId="4155767385" sldId="366"/>
            <ac:spMk id="18" creationId="{3A06A180-F598-29C7-C9D3-7DD97CA03AC3}"/>
          </ac:spMkLst>
        </pc:spChg>
        <pc:grpChg chg="add del mod">
          <ac:chgData name="Ioana Diac" userId="156.britainthinkseu.egnyte.com_tp_egnyte_plus" providerId="OAuth2" clId="{04457B5A-148A-114C-B8E3-C357D4748FDC}" dt="2024-07-17T10:55:15.017" v="5805" actId="165"/>
          <ac:grpSpMkLst>
            <pc:docMk/>
            <pc:sldMk cId="4155767385" sldId="366"/>
            <ac:grpSpMk id="12" creationId="{811BC6AA-D2A8-EEE9-5C57-A0CD4867FB39}"/>
          </ac:grpSpMkLst>
        </pc:grpChg>
        <pc:graphicFrameChg chg="add mod topLvl">
          <ac:chgData name="Ioana Diac" userId="156.britainthinkseu.egnyte.com_tp_egnyte_plus" providerId="OAuth2" clId="{04457B5A-148A-114C-B8E3-C357D4748FDC}" dt="2024-07-17T11:23:51.935" v="7390" actId="207"/>
          <ac:graphicFrameMkLst>
            <pc:docMk/>
            <pc:sldMk cId="4155767385" sldId="366"/>
            <ac:graphicFrameMk id="4" creationId="{E686163D-9D82-F91C-F158-12EF3530E029}"/>
          </ac:graphicFrameMkLst>
        </pc:graphicFrameChg>
        <pc:graphicFrameChg chg="add del mod">
          <ac:chgData name="Ioana Diac" userId="156.britainthinkseu.egnyte.com_tp_egnyte_plus" providerId="OAuth2" clId="{04457B5A-148A-114C-B8E3-C357D4748FDC}" dt="2024-07-17T10:45:38.056" v="5069" actId="478"/>
          <ac:graphicFrameMkLst>
            <pc:docMk/>
            <pc:sldMk cId="4155767385" sldId="366"/>
            <ac:graphicFrameMk id="13" creationId="{7060655E-8567-C4F0-613E-D3D62F05D790}"/>
          </ac:graphicFrameMkLst>
        </pc:graphicFrameChg>
      </pc:sldChg>
      <pc:sldChg chg="addSp delSp modSp mod modClrScheme chgLayout">
        <pc:chgData name="Ioana Diac" userId="156.britainthinkseu.egnyte.com_tp_egnyte_plus" providerId="OAuth2" clId="{04457B5A-148A-114C-B8E3-C357D4748FDC}" dt="2024-07-17T11:41:20.471" v="7763" actId="1036"/>
        <pc:sldMkLst>
          <pc:docMk/>
          <pc:sldMk cId="2795565991" sldId="367"/>
        </pc:sldMkLst>
        <pc:spChg chg="mod ord">
          <ac:chgData name="Ioana Diac" userId="156.britainthinkseu.egnyte.com_tp_egnyte_plus" providerId="OAuth2" clId="{04457B5A-148A-114C-B8E3-C357D4748FDC}" dt="2024-07-17T11:13:39.692" v="6599" actId="20577"/>
          <ac:spMkLst>
            <pc:docMk/>
            <pc:sldMk cId="2795565991" sldId="367"/>
            <ac:spMk id="2" creationId="{94C1D2A2-AF37-ECAA-842C-965B8CD52D66}"/>
          </ac:spMkLst>
        </pc:spChg>
        <pc:spChg chg="add mod">
          <ac:chgData name="Ioana Diac" userId="156.britainthinkseu.egnyte.com_tp_egnyte_plus" providerId="OAuth2" clId="{04457B5A-148A-114C-B8E3-C357D4748FDC}" dt="2024-07-17T11:14:11.790" v="6616" actId="1036"/>
          <ac:spMkLst>
            <pc:docMk/>
            <pc:sldMk cId="2795565991" sldId="367"/>
            <ac:spMk id="4" creationId="{DB6C84D0-331A-9B44-33CD-DD575868E01D}"/>
          </ac:spMkLst>
        </pc:spChg>
        <pc:spChg chg="mod ord">
          <ac:chgData name="Ioana Diac" userId="156.britainthinkseu.egnyte.com_tp_egnyte_plus" providerId="OAuth2" clId="{04457B5A-148A-114C-B8E3-C357D4748FDC}" dt="2024-07-16T11:28:05.324" v="249" actId="700"/>
          <ac:spMkLst>
            <pc:docMk/>
            <pc:sldMk cId="2795565991" sldId="367"/>
            <ac:spMk id="5" creationId="{6023B016-8D6D-76C5-B14D-3909758071FE}"/>
          </ac:spMkLst>
        </pc:spChg>
        <pc:spChg chg="mod ord">
          <ac:chgData name="Ioana Diac" userId="156.britainthinkseu.egnyte.com_tp_egnyte_plus" providerId="OAuth2" clId="{04457B5A-148A-114C-B8E3-C357D4748FDC}" dt="2024-07-16T11:28:05.324" v="249" actId="700"/>
          <ac:spMkLst>
            <pc:docMk/>
            <pc:sldMk cId="2795565991" sldId="367"/>
            <ac:spMk id="6" creationId="{622CC23F-3C3A-8321-EC7F-5A305DE052E2}"/>
          </ac:spMkLst>
        </pc:spChg>
        <pc:spChg chg="add del mod ord">
          <ac:chgData name="Ioana Diac" userId="156.britainthinkseu.egnyte.com_tp_egnyte_plus" providerId="OAuth2" clId="{04457B5A-148A-114C-B8E3-C357D4748FDC}" dt="2024-07-17T10:57:03.343" v="5926" actId="478"/>
          <ac:spMkLst>
            <pc:docMk/>
            <pc:sldMk cId="2795565991" sldId="367"/>
            <ac:spMk id="7" creationId="{3E236B1A-7852-4667-561A-2EA85B9564EC}"/>
          </ac:spMkLst>
        </pc:spChg>
        <pc:spChg chg="add mod ord">
          <ac:chgData name="Ioana Diac" userId="156.britainthinkseu.egnyte.com_tp_egnyte_plus" providerId="OAuth2" clId="{04457B5A-148A-114C-B8E3-C357D4748FDC}" dt="2024-07-17T11:23:09.338" v="7377" actId="20577"/>
          <ac:spMkLst>
            <pc:docMk/>
            <pc:sldMk cId="2795565991" sldId="367"/>
            <ac:spMk id="8" creationId="{0A5752FB-8AFD-862B-8630-2009FB8E78F7}"/>
          </ac:spMkLst>
        </pc:spChg>
        <pc:spChg chg="add mod">
          <ac:chgData name="Ioana Diac" userId="156.britainthinkseu.egnyte.com_tp_egnyte_plus" providerId="OAuth2" clId="{04457B5A-148A-114C-B8E3-C357D4748FDC}" dt="2024-07-17T11:14:01.171" v="6611" actId="1035"/>
          <ac:spMkLst>
            <pc:docMk/>
            <pc:sldMk cId="2795565991" sldId="367"/>
            <ac:spMk id="10" creationId="{E720A7C4-7DEF-3CE7-2725-4F83E5BB9F1B}"/>
          </ac:spMkLst>
        </pc:spChg>
        <pc:spChg chg="add mod">
          <ac:chgData name="Ioana Diac" userId="156.britainthinkseu.egnyte.com_tp_egnyte_plus" providerId="OAuth2" clId="{04457B5A-148A-114C-B8E3-C357D4748FDC}" dt="2024-07-17T11:14:11.790" v="6616" actId="1036"/>
          <ac:spMkLst>
            <pc:docMk/>
            <pc:sldMk cId="2795565991" sldId="367"/>
            <ac:spMk id="11" creationId="{3B845B27-410F-EF14-02CF-238CBFAB4313}"/>
          </ac:spMkLst>
        </pc:spChg>
        <pc:spChg chg="add mod">
          <ac:chgData name="Ioana Diac" userId="156.britainthinkseu.egnyte.com_tp_egnyte_plus" providerId="OAuth2" clId="{04457B5A-148A-114C-B8E3-C357D4748FDC}" dt="2024-07-17T11:14:11.790" v="6616" actId="1036"/>
          <ac:spMkLst>
            <pc:docMk/>
            <pc:sldMk cId="2795565991" sldId="367"/>
            <ac:spMk id="12" creationId="{D23E952E-5175-852E-2E5B-8E77D3F084E4}"/>
          </ac:spMkLst>
        </pc:spChg>
        <pc:spChg chg="add mod">
          <ac:chgData name="Ioana Diac" userId="156.britainthinkseu.egnyte.com_tp_egnyte_plus" providerId="OAuth2" clId="{04457B5A-148A-114C-B8E3-C357D4748FDC}" dt="2024-07-17T11:40:02.312" v="7742" actId="14100"/>
          <ac:spMkLst>
            <pc:docMk/>
            <pc:sldMk cId="2795565991" sldId="367"/>
            <ac:spMk id="13" creationId="{F095CE60-D72A-35B3-B7C7-8E1F8A3EBFCA}"/>
          </ac:spMkLst>
        </pc:spChg>
        <pc:graphicFrameChg chg="add mod">
          <ac:chgData name="Ioana Diac" userId="156.britainthinkseu.egnyte.com_tp_egnyte_plus" providerId="OAuth2" clId="{04457B5A-148A-114C-B8E3-C357D4748FDC}" dt="2024-07-17T11:39:55.937" v="7740" actId="167"/>
          <ac:graphicFrameMkLst>
            <pc:docMk/>
            <pc:sldMk cId="2795565991" sldId="367"/>
            <ac:graphicFrameMk id="9" creationId="{C9379E6E-5ACD-81F2-AF36-93DD56D0534C}"/>
          </ac:graphicFrameMkLst>
        </pc:graphicFrameChg>
        <pc:cxnChg chg="add mod">
          <ac:chgData name="Ioana Diac" userId="156.britainthinkseu.egnyte.com_tp_egnyte_plus" providerId="OAuth2" clId="{04457B5A-148A-114C-B8E3-C357D4748FDC}" dt="2024-07-17T11:41:20.471" v="7763" actId="1036"/>
          <ac:cxnSpMkLst>
            <pc:docMk/>
            <pc:sldMk cId="2795565991" sldId="367"/>
            <ac:cxnSpMk id="14" creationId="{671AAF67-8918-F8D9-63C6-0CBDAAB80013}"/>
          </ac:cxnSpMkLst>
        </pc:cxnChg>
        <pc:cxnChg chg="add del mod">
          <ac:chgData name="Ioana Diac" userId="156.britainthinkseu.egnyte.com_tp_egnyte_plus" providerId="OAuth2" clId="{04457B5A-148A-114C-B8E3-C357D4748FDC}" dt="2024-07-17T11:40:29.109" v="7746" actId="478"/>
          <ac:cxnSpMkLst>
            <pc:docMk/>
            <pc:sldMk cId="2795565991" sldId="367"/>
            <ac:cxnSpMk id="16" creationId="{E307A914-653D-A3D5-6534-6BB78AFB4AD6}"/>
          </ac:cxnSpMkLst>
        </pc:cxnChg>
        <pc:cxnChg chg="add mod">
          <ac:chgData name="Ioana Diac" userId="156.britainthinkseu.egnyte.com_tp_egnyte_plus" providerId="OAuth2" clId="{04457B5A-148A-114C-B8E3-C357D4748FDC}" dt="2024-07-17T11:41:11.144" v="7759" actId="14100"/>
          <ac:cxnSpMkLst>
            <pc:docMk/>
            <pc:sldMk cId="2795565991" sldId="367"/>
            <ac:cxnSpMk id="17" creationId="{7F9D43DF-4D3D-5964-321D-D6AA02D1567D}"/>
          </ac:cxnSpMkLst>
        </pc:cxnChg>
        <pc:cxnChg chg="add mod">
          <ac:chgData name="Ioana Diac" userId="156.britainthinkseu.egnyte.com_tp_egnyte_plus" providerId="OAuth2" clId="{04457B5A-148A-114C-B8E3-C357D4748FDC}" dt="2024-07-17T11:41:08.244" v="7758" actId="14100"/>
          <ac:cxnSpMkLst>
            <pc:docMk/>
            <pc:sldMk cId="2795565991" sldId="367"/>
            <ac:cxnSpMk id="18" creationId="{290747BF-4F84-D515-35E6-D5E3979B2B66}"/>
          </ac:cxnSpMkLst>
        </pc:cxnChg>
        <pc:cxnChg chg="add mod">
          <ac:chgData name="Ioana Diac" userId="156.britainthinkseu.egnyte.com_tp_egnyte_plus" providerId="OAuth2" clId="{04457B5A-148A-114C-B8E3-C357D4748FDC}" dt="2024-07-17T11:40:57.522" v="7753" actId="571"/>
          <ac:cxnSpMkLst>
            <pc:docMk/>
            <pc:sldMk cId="2795565991" sldId="367"/>
            <ac:cxnSpMk id="23" creationId="{B9974ABF-0182-63B3-3A22-E584AE1203D1}"/>
          </ac:cxnSpMkLst>
        </pc:cxnChg>
        <pc:cxnChg chg="add mod">
          <ac:chgData name="Ioana Diac" userId="156.britainthinkseu.egnyte.com_tp_egnyte_plus" providerId="OAuth2" clId="{04457B5A-148A-114C-B8E3-C357D4748FDC}" dt="2024-07-17T11:40:57.522" v="7753" actId="571"/>
          <ac:cxnSpMkLst>
            <pc:docMk/>
            <pc:sldMk cId="2795565991" sldId="367"/>
            <ac:cxnSpMk id="24" creationId="{9AA99911-9BCB-DEB6-9978-85023D0372C3}"/>
          </ac:cxnSpMkLst>
        </pc:cxnChg>
      </pc:sldChg>
      <pc:sldChg chg="addSp modSp mod modClrScheme chgLayout">
        <pc:chgData name="Ioana Diac" userId="156.britainthinkseu.egnyte.com_tp_egnyte_plus" providerId="OAuth2" clId="{04457B5A-148A-114C-B8E3-C357D4748FDC}" dt="2024-07-16T11:28:31.882" v="262"/>
        <pc:sldMkLst>
          <pc:docMk/>
          <pc:sldMk cId="1042673528" sldId="368"/>
        </pc:sldMkLst>
        <pc:spChg chg="mod ord">
          <ac:chgData name="Ioana Diac" userId="156.britainthinkseu.egnyte.com_tp_egnyte_plus" providerId="OAuth2" clId="{04457B5A-148A-114C-B8E3-C357D4748FDC}" dt="2024-07-16T11:28:23.513" v="256" actId="700"/>
          <ac:spMkLst>
            <pc:docMk/>
            <pc:sldMk cId="1042673528" sldId="368"/>
            <ac:spMk id="2" creationId="{94C1D2A2-AF37-ECAA-842C-965B8CD52D66}"/>
          </ac:spMkLst>
        </pc:spChg>
        <pc:spChg chg="add mod ord">
          <ac:chgData name="Ioana Diac" userId="156.britainthinkseu.egnyte.com_tp_egnyte_plus" providerId="OAuth2" clId="{04457B5A-148A-114C-B8E3-C357D4748FDC}" dt="2024-07-16T11:28:23.513" v="256" actId="700"/>
          <ac:spMkLst>
            <pc:docMk/>
            <pc:sldMk cId="1042673528" sldId="368"/>
            <ac:spMk id="4" creationId="{74D5E69F-CB4D-3A06-AF29-12A7A89FBA9B}"/>
          </ac:spMkLst>
        </pc:spChg>
        <pc:spChg chg="mod ord">
          <ac:chgData name="Ioana Diac" userId="156.britainthinkseu.egnyte.com_tp_egnyte_plus" providerId="OAuth2" clId="{04457B5A-148A-114C-B8E3-C357D4748FDC}" dt="2024-07-16T11:28:23.513" v="256" actId="700"/>
          <ac:spMkLst>
            <pc:docMk/>
            <pc:sldMk cId="1042673528" sldId="368"/>
            <ac:spMk id="5" creationId="{6023B016-8D6D-76C5-B14D-3909758071FE}"/>
          </ac:spMkLst>
        </pc:spChg>
        <pc:spChg chg="mod ord">
          <ac:chgData name="Ioana Diac" userId="156.britainthinkseu.egnyte.com_tp_egnyte_plus" providerId="OAuth2" clId="{04457B5A-148A-114C-B8E3-C357D4748FDC}" dt="2024-07-16T11:28:23.513" v="256" actId="700"/>
          <ac:spMkLst>
            <pc:docMk/>
            <pc:sldMk cId="1042673528" sldId="368"/>
            <ac:spMk id="6" creationId="{622CC23F-3C3A-8321-EC7F-5A305DE052E2}"/>
          </ac:spMkLst>
        </pc:spChg>
        <pc:spChg chg="add mod ord">
          <ac:chgData name="Ioana Diac" userId="156.britainthinkseu.egnyte.com_tp_egnyte_plus" providerId="OAuth2" clId="{04457B5A-148A-114C-B8E3-C357D4748FDC}" dt="2024-07-16T11:28:31.882" v="262"/>
          <ac:spMkLst>
            <pc:docMk/>
            <pc:sldMk cId="1042673528" sldId="368"/>
            <ac:spMk id="7" creationId="{C8207549-DA71-63AB-B5AC-A0435460FDF8}"/>
          </ac:spMkLst>
        </pc:spChg>
      </pc:sldChg>
      <pc:sldChg chg="delSp modSp add mod">
        <pc:chgData name="Ioana Diac" userId="156.britainthinkseu.egnyte.com_tp_egnyte_plus" providerId="OAuth2" clId="{04457B5A-148A-114C-B8E3-C357D4748FDC}" dt="2024-07-17T11:23:38.293" v="7386" actId="207"/>
        <pc:sldMkLst>
          <pc:docMk/>
          <pc:sldMk cId="1981308045" sldId="369"/>
        </pc:sldMkLst>
        <pc:spChg chg="mod">
          <ac:chgData name="Ioana Diac" userId="156.britainthinkseu.egnyte.com_tp_egnyte_plus" providerId="OAuth2" clId="{04457B5A-148A-114C-B8E3-C357D4748FDC}" dt="2024-07-17T11:16:11.488" v="6709" actId="20577"/>
          <ac:spMkLst>
            <pc:docMk/>
            <pc:sldMk cId="1981308045" sldId="369"/>
            <ac:spMk id="2" creationId="{94C1D2A2-AF37-ECAA-842C-965B8CD52D66}"/>
          </ac:spMkLst>
        </pc:spChg>
        <pc:spChg chg="mod">
          <ac:chgData name="Ioana Diac" userId="156.britainthinkseu.egnyte.com_tp_egnyte_plus" providerId="OAuth2" clId="{04457B5A-148A-114C-B8E3-C357D4748FDC}" dt="2024-07-17T11:23:16.687" v="7379"/>
          <ac:spMkLst>
            <pc:docMk/>
            <pc:sldMk cId="1981308045" sldId="369"/>
            <ac:spMk id="7" creationId="{0B116BD2-C0AE-09FB-9C4C-84DDED398C87}"/>
          </ac:spMkLst>
        </pc:spChg>
        <pc:graphicFrameChg chg="mod">
          <ac:chgData name="Ioana Diac" userId="156.britainthinkseu.egnyte.com_tp_egnyte_plus" providerId="OAuth2" clId="{04457B5A-148A-114C-B8E3-C357D4748FDC}" dt="2024-07-17T11:23:38.293" v="7386" actId="207"/>
          <ac:graphicFrameMkLst>
            <pc:docMk/>
            <pc:sldMk cId="1981308045" sldId="369"/>
            <ac:graphicFrameMk id="8" creationId="{BBD7646B-4310-E465-8D8D-3AFB2F5A9665}"/>
          </ac:graphicFrameMkLst>
        </pc:graphicFrameChg>
        <pc:graphicFrameChg chg="del">
          <ac:chgData name="Ioana Diac" userId="156.britainthinkseu.egnyte.com_tp_egnyte_plus" providerId="OAuth2" clId="{04457B5A-148A-114C-B8E3-C357D4748FDC}" dt="2024-07-16T14:23:35.383" v="553" actId="478"/>
          <ac:graphicFrameMkLst>
            <pc:docMk/>
            <pc:sldMk cId="1981308045" sldId="369"/>
            <ac:graphicFrameMk id="9" creationId="{C7E6D6DC-DE6C-12B1-59F2-5D9A5A545AC4}"/>
          </ac:graphicFrameMkLst>
        </pc:graphicFrameChg>
      </pc:sldChg>
      <pc:sldChg chg="add del">
        <pc:chgData name="Ioana Diac" userId="156.britainthinkseu.egnyte.com_tp_egnyte_plus" providerId="OAuth2" clId="{04457B5A-148A-114C-B8E3-C357D4748FDC}" dt="2024-07-16T14:22:51.137" v="540" actId="2696"/>
        <pc:sldMkLst>
          <pc:docMk/>
          <pc:sldMk cId="2193609492" sldId="369"/>
        </pc:sldMkLst>
      </pc:sldChg>
      <pc:sldChg chg="delSp modSp add mod setBg">
        <pc:chgData name="Ioana Diac" userId="156.britainthinkseu.egnyte.com_tp_egnyte_plus" providerId="OAuth2" clId="{04457B5A-148A-114C-B8E3-C357D4748FDC}" dt="2024-07-16T14:22:36.115" v="539"/>
        <pc:sldMkLst>
          <pc:docMk/>
          <pc:sldMk cId="2250130999" sldId="370"/>
        </pc:sldMkLst>
        <pc:spChg chg="del">
          <ac:chgData name="Ioana Diac" userId="156.britainthinkseu.egnyte.com_tp_egnyte_plus" providerId="OAuth2" clId="{04457B5A-148A-114C-B8E3-C357D4748FDC}" dt="2024-07-16T14:22:25.553" v="538" actId="478"/>
          <ac:spMkLst>
            <pc:docMk/>
            <pc:sldMk cId="2250130999" sldId="370"/>
            <ac:spMk id="2" creationId="{0737C8F5-2031-216F-1565-A57091A60FB3}"/>
          </ac:spMkLst>
        </pc:spChg>
        <pc:spChg chg="mod">
          <ac:chgData name="Ioana Diac" userId="156.britainthinkseu.egnyte.com_tp_egnyte_plus" providerId="OAuth2" clId="{04457B5A-148A-114C-B8E3-C357D4748FDC}" dt="2024-07-16T14:22:23.408" v="537" actId="20577"/>
          <ac:spMkLst>
            <pc:docMk/>
            <pc:sldMk cId="2250130999" sldId="370"/>
            <ac:spMk id="4" creationId="{8AF501CA-C713-1AE5-CB55-C72E1685EDB2}"/>
          </ac:spMkLst>
        </pc:spChg>
      </pc:sldChg>
      <pc:sldChg chg="delSp modSp add mod">
        <pc:chgData name="Ioana Diac" userId="156.britainthinkseu.egnyte.com_tp_egnyte_plus" providerId="OAuth2" clId="{04457B5A-148A-114C-B8E3-C357D4748FDC}" dt="2024-07-17T11:23:42.402" v="7387" actId="207"/>
        <pc:sldMkLst>
          <pc:docMk/>
          <pc:sldMk cId="1698472477" sldId="371"/>
        </pc:sldMkLst>
        <pc:spChg chg="mod">
          <ac:chgData name="Ioana Diac" userId="156.britainthinkseu.egnyte.com_tp_egnyte_plus" providerId="OAuth2" clId="{04457B5A-148A-114C-B8E3-C357D4748FDC}" dt="2024-07-17T11:16:30.673" v="6812" actId="20577"/>
          <ac:spMkLst>
            <pc:docMk/>
            <pc:sldMk cId="1698472477" sldId="371"/>
            <ac:spMk id="2" creationId="{94C1D2A2-AF37-ECAA-842C-965B8CD52D66}"/>
          </ac:spMkLst>
        </pc:spChg>
        <pc:spChg chg="mod">
          <ac:chgData name="Ioana Diac" userId="156.britainthinkseu.egnyte.com_tp_egnyte_plus" providerId="OAuth2" clId="{04457B5A-148A-114C-B8E3-C357D4748FDC}" dt="2024-07-17T11:23:19.458" v="7381"/>
          <ac:spMkLst>
            <pc:docMk/>
            <pc:sldMk cId="1698472477" sldId="371"/>
            <ac:spMk id="7" creationId="{0B116BD2-C0AE-09FB-9C4C-84DDED398C87}"/>
          </ac:spMkLst>
        </pc:spChg>
        <pc:graphicFrameChg chg="del">
          <ac:chgData name="Ioana Diac" userId="156.britainthinkseu.egnyte.com_tp_egnyte_plus" providerId="OAuth2" clId="{04457B5A-148A-114C-B8E3-C357D4748FDC}" dt="2024-07-16T14:23:06.584" v="544" actId="478"/>
          <ac:graphicFrameMkLst>
            <pc:docMk/>
            <pc:sldMk cId="1698472477" sldId="371"/>
            <ac:graphicFrameMk id="8" creationId="{BBD7646B-4310-E465-8D8D-3AFB2F5A9665}"/>
          </ac:graphicFrameMkLst>
        </pc:graphicFrameChg>
        <pc:graphicFrameChg chg="mod">
          <ac:chgData name="Ioana Diac" userId="156.britainthinkseu.egnyte.com_tp_egnyte_plus" providerId="OAuth2" clId="{04457B5A-148A-114C-B8E3-C357D4748FDC}" dt="2024-07-17T11:23:42.402" v="7387" actId="207"/>
          <ac:graphicFrameMkLst>
            <pc:docMk/>
            <pc:sldMk cId="1698472477" sldId="371"/>
            <ac:graphicFrameMk id="9" creationId="{C7E6D6DC-DE6C-12B1-59F2-5D9A5A545AC4}"/>
          </ac:graphicFrameMkLst>
        </pc:graphicFrameChg>
      </pc:sldChg>
      <pc:sldChg chg="add del">
        <pc:chgData name="Ioana Diac" userId="156.britainthinkseu.egnyte.com_tp_egnyte_plus" providerId="OAuth2" clId="{04457B5A-148A-114C-B8E3-C357D4748FDC}" dt="2024-07-16T14:49:54.211" v="1424" actId="2696"/>
        <pc:sldMkLst>
          <pc:docMk/>
          <pc:sldMk cId="1331457827" sldId="372"/>
        </pc:sldMkLst>
      </pc:sldChg>
      <pc:sldChg chg="addSp delSp modSp add mod">
        <pc:chgData name="Ioana Diac" userId="156.britainthinkseu.egnyte.com_tp_egnyte_plus" providerId="OAuth2" clId="{04457B5A-148A-114C-B8E3-C357D4748FDC}" dt="2024-07-17T11:23:45.253" v="7388" actId="207"/>
        <pc:sldMkLst>
          <pc:docMk/>
          <pc:sldMk cId="3486942127" sldId="372"/>
        </pc:sldMkLst>
        <pc:spChg chg="mod">
          <ac:chgData name="Ioana Diac" userId="156.britainthinkseu.egnyte.com_tp_egnyte_plus" providerId="OAuth2" clId="{04457B5A-148A-114C-B8E3-C357D4748FDC}" dt="2024-07-17T11:16:56.239" v="6912" actId="20577"/>
          <ac:spMkLst>
            <pc:docMk/>
            <pc:sldMk cId="3486942127" sldId="372"/>
            <ac:spMk id="2" creationId="{94C1D2A2-AF37-ECAA-842C-965B8CD52D66}"/>
          </ac:spMkLst>
        </pc:spChg>
        <pc:spChg chg="del">
          <ac:chgData name="Ioana Diac" userId="156.britainthinkseu.egnyte.com_tp_egnyte_plus" providerId="OAuth2" clId="{04457B5A-148A-114C-B8E3-C357D4748FDC}" dt="2024-07-16T15:07:32.986" v="1506" actId="478"/>
          <ac:spMkLst>
            <pc:docMk/>
            <pc:sldMk cId="3486942127" sldId="372"/>
            <ac:spMk id="4" creationId="{5578E487-D133-6445-5800-046763A8E405}"/>
          </ac:spMkLst>
        </pc:spChg>
        <pc:spChg chg="mod">
          <ac:chgData name="Ioana Diac" userId="156.britainthinkseu.egnyte.com_tp_egnyte_plus" providerId="OAuth2" clId="{04457B5A-148A-114C-B8E3-C357D4748FDC}" dt="2024-07-17T11:23:23.724" v="7384" actId="20577"/>
          <ac:spMkLst>
            <pc:docMk/>
            <pc:sldMk cId="3486942127" sldId="372"/>
            <ac:spMk id="7" creationId="{7682BE77-AB59-EA70-FABF-A0EAE0FDDD8F}"/>
          </ac:spMkLst>
        </pc:spChg>
        <pc:spChg chg="add del mod">
          <ac:chgData name="Ioana Diac" userId="156.britainthinkseu.egnyte.com_tp_egnyte_plus" providerId="OAuth2" clId="{04457B5A-148A-114C-B8E3-C357D4748FDC}" dt="2024-07-16T15:07:34.533" v="1507" actId="478"/>
          <ac:spMkLst>
            <pc:docMk/>
            <pc:sldMk cId="3486942127" sldId="372"/>
            <ac:spMk id="10" creationId="{2D19B7B9-3C53-37A8-CF36-FC3B0D4444C8}"/>
          </ac:spMkLst>
        </pc:spChg>
        <pc:graphicFrameChg chg="mod">
          <ac:chgData name="Ioana Diac" userId="156.britainthinkseu.egnyte.com_tp_egnyte_plus" providerId="OAuth2" clId="{04457B5A-148A-114C-B8E3-C357D4748FDC}" dt="2024-07-17T11:23:45.253" v="7388" actId="207"/>
          <ac:graphicFrameMkLst>
            <pc:docMk/>
            <pc:sldMk cId="3486942127" sldId="372"/>
            <ac:graphicFrameMk id="8" creationId="{7D3415DE-BB34-878F-2C16-75C82A807490}"/>
          </ac:graphicFrameMkLst>
        </pc:graphicFrameChg>
      </pc:sldChg>
      <pc:sldChg chg="addSp delSp modSp add del mod">
        <pc:chgData name="Ioana Diac" userId="156.britainthinkseu.egnyte.com_tp_egnyte_plus" providerId="OAuth2" clId="{04457B5A-148A-114C-B8E3-C357D4748FDC}" dt="2024-07-16T14:50:38.728" v="1444" actId="2696"/>
        <pc:sldMkLst>
          <pc:docMk/>
          <pc:sldMk cId="4042982500" sldId="372"/>
        </pc:sldMkLst>
        <pc:spChg chg="add mod">
          <ac:chgData name="Ioana Diac" userId="156.britainthinkseu.egnyte.com_tp_egnyte_plus" providerId="OAuth2" clId="{04457B5A-148A-114C-B8E3-C357D4748FDC}" dt="2024-07-16T14:50:25.468" v="1442" actId="122"/>
          <ac:spMkLst>
            <pc:docMk/>
            <pc:sldMk cId="4042982500" sldId="372"/>
            <ac:spMk id="4" creationId="{799B5F8B-6F3A-B9E2-57C6-8D88023C08E4}"/>
          </ac:spMkLst>
        </pc:spChg>
        <pc:spChg chg="del mod">
          <ac:chgData name="Ioana Diac" userId="156.britainthinkseu.egnyte.com_tp_egnyte_plus" providerId="OAuth2" clId="{04457B5A-148A-114C-B8E3-C357D4748FDC}" dt="2024-07-16T14:50:14.774" v="1438" actId="478"/>
          <ac:spMkLst>
            <pc:docMk/>
            <pc:sldMk cId="4042982500" sldId="372"/>
            <ac:spMk id="14" creationId="{97CD0443-3431-6BD4-9147-2BFBCA6BA37D}"/>
          </ac:spMkLst>
        </pc:spChg>
        <pc:spChg chg="del">
          <ac:chgData name="Ioana Diac" userId="156.britainthinkseu.egnyte.com_tp_egnyte_plus" providerId="OAuth2" clId="{04457B5A-148A-114C-B8E3-C357D4748FDC}" dt="2024-07-16T14:50:14.774" v="1438" actId="478"/>
          <ac:spMkLst>
            <pc:docMk/>
            <pc:sldMk cId="4042982500" sldId="372"/>
            <ac:spMk id="15" creationId="{7AA1799D-441B-9020-4D00-696E4E7E46B1}"/>
          </ac:spMkLst>
        </pc:spChg>
      </pc:sldChg>
      <pc:sldChg chg="add del">
        <pc:chgData name="Ioana Diac" userId="156.britainthinkseu.egnyte.com_tp_egnyte_plus" providerId="OAuth2" clId="{04457B5A-148A-114C-B8E3-C357D4748FDC}" dt="2024-07-16T14:50:39.168" v="1445" actId="2696"/>
        <pc:sldMkLst>
          <pc:docMk/>
          <pc:sldMk cId="1975453007" sldId="373"/>
        </pc:sldMkLst>
      </pc:sldChg>
    </pc:docChg>
  </pc:docChgLst>
  <pc:docChgLst>
    <pc:chgData name="Ioana Diac" userId="0b021179-2417-48a4-80d9-ac6dc7d63dde" providerId="ADAL" clId="{B43F26AF-CBD6-6743-965D-3642A19D947E}"/>
    <pc:docChg chg="undo redo custSel addSld delSld modSld modSection">
      <pc:chgData name="Ioana Diac" userId="0b021179-2417-48a4-80d9-ac6dc7d63dde" providerId="ADAL" clId="{B43F26AF-CBD6-6743-965D-3642A19D947E}" dt="2024-07-19T10:09:39.423" v="6593" actId="20577"/>
      <pc:docMkLst>
        <pc:docMk/>
      </pc:docMkLst>
      <pc:sldChg chg="addSp delSp modSp mod modCm">
        <pc:chgData name="Ioana Diac" userId="0b021179-2417-48a4-80d9-ac6dc7d63dde" providerId="ADAL" clId="{B43F26AF-CBD6-6743-965D-3642A19D947E}" dt="2024-07-19T09:43:54.540" v="5945" actId="14100"/>
        <pc:sldMkLst>
          <pc:docMk/>
          <pc:sldMk cId="2015963752" sldId="355"/>
        </pc:sldMkLst>
        <pc:spChg chg="add del mod">
          <ac:chgData name="Ioana Diac" userId="0b021179-2417-48a4-80d9-ac6dc7d63dde" providerId="ADAL" clId="{B43F26AF-CBD6-6743-965D-3642A19D947E}" dt="2024-07-17T14:04:50.015" v="197" actId="478"/>
          <ac:spMkLst>
            <pc:docMk/>
            <pc:sldMk cId="2015963752" sldId="355"/>
            <ac:spMk id="4" creationId="{6CA0536C-DD5C-395D-5666-B49847C86269}"/>
          </ac:spMkLst>
        </pc:spChg>
        <pc:spChg chg="mod">
          <ac:chgData name="Ioana Diac" userId="0b021179-2417-48a4-80d9-ac6dc7d63dde" providerId="ADAL" clId="{B43F26AF-CBD6-6743-965D-3642A19D947E}" dt="2024-07-18T13:13:30.511" v="3585" actId="1036"/>
          <ac:spMkLst>
            <pc:docMk/>
            <pc:sldMk cId="2015963752" sldId="355"/>
            <ac:spMk id="8" creationId="{BD738127-B000-3DC1-0077-2CA397AFD7B8}"/>
          </ac:spMkLst>
        </pc:spChg>
        <pc:spChg chg="add mod">
          <ac:chgData name="Ioana Diac" userId="0b021179-2417-48a4-80d9-ac6dc7d63dde" providerId="ADAL" clId="{B43F26AF-CBD6-6743-965D-3642A19D947E}" dt="2024-07-17T14:06:12.032" v="217" actId="1076"/>
          <ac:spMkLst>
            <pc:docMk/>
            <pc:sldMk cId="2015963752" sldId="355"/>
            <ac:spMk id="9" creationId="{BEB4F548-3542-5BD4-3A2E-6BD26886EB41}"/>
          </ac:spMkLst>
        </pc:spChg>
        <pc:spChg chg="add mod">
          <ac:chgData name="Ioana Diac" userId="0b021179-2417-48a4-80d9-ac6dc7d63dde" providerId="ADAL" clId="{B43F26AF-CBD6-6743-965D-3642A19D947E}" dt="2024-07-17T14:06:12.032" v="217" actId="1076"/>
          <ac:spMkLst>
            <pc:docMk/>
            <pc:sldMk cId="2015963752" sldId="355"/>
            <ac:spMk id="10" creationId="{EEA51A18-E73F-8ABC-D2A0-91A27F1BD1CB}"/>
          </ac:spMkLst>
        </pc:spChg>
        <pc:spChg chg="add mod">
          <ac:chgData name="Ioana Diac" userId="0b021179-2417-48a4-80d9-ac6dc7d63dde" providerId="ADAL" clId="{B43F26AF-CBD6-6743-965D-3642A19D947E}" dt="2024-07-17T14:06:04.144" v="216" actId="1076"/>
          <ac:spMkLst>
            <pc:docMk/>
            <pc:sldMk cId="2015963752" sldId="355"/>
            <ac:spMk id="11" creationId="{AB2C07B6-A9D0-59BB-5918-6274ADEBB7D0}"/>
          </ac:spMkLst>
        </pc:spChg>
        <pc:spChg chg="add mod">
          <ac:chgData name="Ioana Diac" userId="0b021179-2417-48a4-80d9-ac6dc7d63dde" providerId="ADAL" clId="{B43F26AF-CBD6-6743-965D-3642A19D947E}" dt="2024-07-17T14:06:04.144" v="216" actId="1076"/>
          <ac:spMkLst>
            <pc:docMk/>
            <pc:sldMk cId="2015963752" sldId="355"/>
            <ac:spMk id="12" creationId="{3954DD9F-087E-C8FA-71CE-A23B21CAB0BB}"/>
          </ac:spMkLst>
        </pc:spChg>
        <pc:spChg chg="del">
          <ac:chgData name="Ioana Diac" userId="0b021179-2417-48a4-80d9-ac6dc7d63dde" providerId="ADAL" clId="{B43F26AF-CBD6-6743-965D-3642A19D947E}" dt="2024-07-17T14:01:34.613" v="7" actId="478"/>
          <ac:spMkLst>
            <pc:docMk/>
            <pc:sldMk cId="2015963752" sldId="355"/>
            <ac:spMk id="13" creationId="{D54DC3F0-8131-2CE0-7C73-948850E48E41}"/>
          </ac:spMkLst>
        </pc:spChg>
        <pc:spChg chg="mod">
          <ac:chgData name="Ioana Diac" userId="0b021179-2417-48a4-80d9-ac6dc7d63dde" providerId="ADAL" clId="{B43F26AF-CBD6-6743-965D-3642A19D947E}" dt="2024-07-19T09:43:48.280" v="5943" actId="1036"/>
          <ac:spMkLst>
            <pc:docMk/>
            <pc:sldMk cId="2015963752" sldId="355"/>
            <ac:spMk id="13" creationId="{FC1099AF-64B1-9F89-6CBF-630F38A5E54F}"/>
          </ac:spMkLst>
        </pc:spChg>
        <pc:spChg chg="add mod">
          <ac:chgData name="Ioana Diac" userId="0b021179-2417-48a4-80d9-ac6dc7d63dde" providerId="ADAL" clId="{B43F26AF-CBD6-6743-965D-3642A19D947E}" dt="2024-07-17T14:07:02.672" v="255" actId="1038"/>
          <ac:spMkLst>
            <pc:docMk/>
            <pc:sldMk cId="2015963752" sldId="355"/>
            <ac:spMk id="14" creationId="{D7E24D37-BC36-C6A6-AB69-98B35B5E8436}"/>
          </ac:spMkLst>
        </pc:spChg>
        <pc:spChg chg="add mod">
          <ac:chgData name="Ioana Diac" userId="0b021179-2417-48a4-80d9-ac6dc7d63dde" providerId="ADAL" clId="{B43F26AF-CBD6-6743-965D-3642A19D947E}" dt="2024-07-17T14:06:59.547" v="250" actId="555"/>
          <ac:spMkLst>
            <pc:docMk/>
            <pc:sldMk cId="2015963752" sldId="355"/>
            <ac:spMk id="15" creationId="{DD6A3231-1BB7-779C-BA54-E8380E8CF8E6}"/>
          </ac:spMkLst>
        </pc:spChg>
        <pc:spChg chg="add mod">
          <ac:chgData name="Ioana Diac" userId="0b021179-2417-48a4-80d9-ac6dc7d63dde" providerId="ADAL" clId="{B43F26AF-CBD6-6743-965D-3642A19D947E}" dt="2024-07-17T14:07:12.947" v="257" actId="1035"/>
          <ac:spMkLst>
            <pc:docMk/>
            <pc:sldMk cId="2015963752" sldId="355"/>
            <ac:spMk id="16" creationId="{C398E39B-2A49-AA99-8D4F-9D31D5D5B15E}"/>
          </ac:spMkLst>
        </pc:spChg>
        <pc:spChg chg="mod">
          <ac:chgData name="Ioana Diac" userId="0b021179-2417-48a4-80d9-ac6dc7d63dde" providerId="ADAL" clId="{B43F26AF-CBD6-6743-965D-3642A19D947E}" dt="2024-07-19T09:43:54.540" v="5945" actId="14100"/>
          <ac:spMkLst>
            <pc:docMk/>
            <pc:sldMk cId="2015963752" sldId="355"/>
            <ac:spMk id="17" creationId="{2E0B8A96-53B4-6F42-76A8-EF32640FCB25}"/>
          </ac:spMkLst>
        </pc:spChg>
        <pc:spChg chg="add del mod">
          <ac:chgData name="Ioana Diac" userId="0b021179-2417-48a4-80d9-ac6dc7d63dde" providerId="ADAL" clId="{B43F26AF-CBD6-6743-965D-3642A19D947E}" dt="2024-07-17T14:06:42.689" v="245" actId="478"/>
          <ac:spMkLst>
            <pc:docMk/>
            <pc:sldMk cId="2015963752" sldId="355"/>
            <ac:spMk id="17" creationId="{CFC62818-793A-2C6F-7687-66EF78ADADD0}"/>
          </ac:spMkLst>
        </pc:spChg>
        <pc:spChg chg="add mod">
          <ac:chgData name="Ioana Diac" userId="0b021179-2417-48a4-80d9-ac6dc7d63dde" providerId="ADAL" clId="{B43F26AF-CBD6-6743-965D-3642A19D947E}" dt="2024-07-17T14:06:51.002" v="249" actId="1037"/>
          <ac:spMkLst>
            <pc:docMk/>
            <pc:sldMk cId="2015963752" sldId="355"/>
            <ac:spMk id="18" creationId="{1D0CCBF9-D4F9-EF57-9F34-C51A92DD6662}"/>
          </ac:spMkLst>
        </pc:spChg>
        <pc:spChg chg="mod">
          <ac:chgData name="Ioana Diac" userId="0b021179-2417-48a4-80d9-ac6dc7d63dde" providerId="ADAL" clId="{B43F26AF-CBD6-6743-965D-3642A19D947E}" dt="2024-07-18T13:17:11.038" v="3714" actId="1035"/>
          <ac:spMkLst>
            <pc:docMk/>
            <pc:sldMk cId="2015963752" sldId="355"/>
            <ac:spMk id="20" creationId="{8D87D08F-4DA3-32B6-E0DC-2C5E271C3D20}"/>
          </ac:spMkLst>
        </pc:spChg>
        <pc:spChg chg="del">
          <ac:chgData name="Ioana Diac" userId="0b021179-2417-48a4-80d9-ac6dc7d63dde" providerId="ADAL" clId="{B43F26AF-CBD6-6743-965D-3642A19D947E}" dt="2024-07-17T14:01:32.962" v="6" actId="478"/>
          <ac:spMkLst>
            <pc:docMk/>
            <pc:sldMk cId="2015963752" sldId="355"/>
            <ac:spMk id="20" creationId="{9703CE3F-A157-5396-3DDC-BC5F54D85409}"/>
          </ac:spMkLst>
        </pc:spChg>
        <pc:spChg chg="del">
          <ac:chgData name="Ioana Diac" userId="0b021179-2417-48a4-80d9-ac6dc7d63dde" providerId="ADAL" clId="{B43F26AF-CBD6-6743-965D-3642A19D947E}" dt="2024-07-17T14:04:57.834" v="198" actId="478"/>
          <ac:spMkLst>
            <pc:docMk/>
            <pc:sldMk cId="2015963752" sldId="355"/>
            <ac:spMk id="21" creationId="{8BC2BAD6-6572-9B62-92D2-1D6A5AF8B06C}"/>
          </ac:spMkLst>
        </pc:spChg>
        <pc:spChg chg="del topLvl">
          <ac:chgData name="Ioana Diac" userId="0b021179-2417-48a4-80d9-ac6dc7d63dde" providerId="ADAL" clId="{B43F26AF-CBD6-6743-965D-3642A19D947E}" dt="2024-07-17T14:04:59.752" v="199" actId="478"/>
          <ac:spMkLst>
            <pc:docMk/>
            <pc:sldMk cId="2015963752" sldId="355"/>
            <ac:spMk id="22" creationId="{93B8732F-B05A-7F8E-2AA1-6337B7F4DD5F}"/>
          </ac:spMkLst>
        </pc:spChg>
        <pc:spChg chg="mod">
          <ac:chgData name="Ioana Diac" userId="0b021179-2417-48a4-80d9-ac6dc7d63dde" providerId="ADAL" clId="{B43F26AF-CBD6-6743-965D-3642A19D947E}" dt="2024-07-18T13:13:30.511" v="3585" actId="1036"/>
          <ac:spMkLst>
            <pc:docMk/>
            <pc:sldMk cId="2015963752" sldId="355"/>
            <ac:spMk id="24" creationId="{C7257FAA-F4C3-14F9-F8A2-B232A9C02BAC}"/>
          </ac:spMkLst>
        </pc:spChg>
        <pc:spChg chg="mod">
          <ac:chgData name="Ioana Diac" userId="0b021179-2417-48a4-80d9-ac6dc7d63dde" providerId="ADAL" clId="{B43F26AF-CBD6-6743-965D-3642A19D947E}" dt="2024-07-18T13:23:05.006" v="4005" actId="20577"/>
          <ac:spMkLst>
            <pc:docMk/>
            <pc:sldMk cId="2015963752" sldId="355"/>
            <ac:spMk id="25" creationId="{1E969813-4E35-C21F-30C3-163CA4273B47}"/>
          </ac:spMkLst>
        </pc:spChg>
        <pc:spChg chg="mod">
          <ac:chgData name="Ioana Diac" userId="0b021179-2417-48a4-80d9-ac6dc7d63dde" providerId="ADAL" clId="{B43F26AF-CBD6-6743-965D-3642A19D947E}" dt="2024-07-18T11:57:11.760" v="3356"/>
          <ac:spMkLst>
            <pc:docMk/>
            <pc:sldMk cId="2015963752" sldId="355"/>
            <ac:spMk id="27" creationId="{3B32BC95-EA06-EF01-7CC6-054E241D02A8}"/>
          </ac:spMkLst>
        </pc:spChg>
        <pc:spChg chg="mod">
          <ac:chgData name="Ioana Diac" userId="0b021179-2417-48a4-80d9-ac6dc7d63dde" providerId="ADAL" clId="{B43F26AF-CBD6-6743-965D-3642A19D947E}" dt="2024-07-18T11:57:11.760" v="3356"/>
          <ac:spMkLst>
            <pc:docMk/>
            <pc:sldMk cId="2015963752" sldId="355"/>
            <ac:spMk id="28" creationId="{A296FEE2-C7E6-E023-6732-40A221AB3854}"/>
          </ac:spMkLst>
        </pc:spChg>
        <pc:spChg chg="mod">
          <ac:chgData name="Ioana Diac" userId="0b021179-2417-48a4-80d9-ac6dc7d63dde" providerId="ADAL" clId="{B43F26AF-CBD6-6743-965D-3642A19D947E}" dt="2024-07-18T11:57:11.760" v="3356"/>
          <ac:spMkLst>
            <pc:docMk/>
            <pc:sldMk cId="2015963752" sldId="355"/>
            <ac:spMk id="29" creationId="{6C633C45-A213-1F03-137A-70A0C73D3F5C}"/>
          </ac:spMkLst>
        </pc:spChg>
        <pc:spChg chg="add mod">
          <ac:chgData name="Ioana Diac" userId="0b021179-2417-48a4-80d9-ac6dc7d63dde" providerId="ADAL" clId="{B43F26AF-CBD6-6743-965D-3642A19D947E}" dt="2024-07-18T13:22:41.691" v="4004" actId="1035"/>
          <ac:spMkLst>
            <pc:docMk/>
            <pc:sldMk cId="2015963752" sldId="355"/>
            <ac:spMk id="31" creationId="{5D341413-35EE-313D-3A6D-2E29CF472855}"/>
          </ac:spMkLst>
        </pc:spChg>
        <pc:spChg chg="add del mod">
          <ac:chgData name="Ioana Diac" userId="0b021179-2417-48a4-80d9-ac6dc7d63dde" providerId="ADAL" clId="{B43F26AF-CBD6-6743-965D-3642A19D947E}" dt="2024-07-18T13:14:13.453" v="3629" actId="478"/>
          <ac:spMkLst>
            <pc:docMk/>
            <pc:sldMk cId="2015963752" sldId="355"/>
            <ac:spMk id="32" creationId="{944B0CC7-63D1-FDA2-FA60-036513A089A9}"/>
          </ac:spMkLst>
        </pc:spChg>
        <pc:spChg chg="add del mod">
          <ac:chgData name="Ioana Diac" userId="0b021179-2417-48a4-80d9-ac6dc7d63dde" providerId="ADAL" clId="{B43F26AF-CBD6-6743-965D-3642A19D947E}" dt="2024-07-18T13:11:44.520" v="3530" actId="478"/>
          <ac:spMkLst>
            <pc:docMk/>
            <pc:sldMk cId="2015963752" sldId="355"/>
            <ac:spMk id="33" creationId="{14FCC1F2-B31C-AB29-5EE3-06E7B64FB8AE}"/>
          </ac:spMkLst>
        </pc:spChg>
        <pc:spChg chg="add mod">
          <ac:chgData name="Ioana Diac" userId="0b021179-2417-48a4-80d9-ac6dc7d63dde" providerId="ADAL" clId="{B43F26AF-CBD6-6743-965D-3642A19D947E}" dt="2024-07-18T13:22:41.691" v="4004" actId="1035"/>
          <ac:spMkLst>
            <pc:docMk/>
            <pc:sldMk cId="2015963752" sldId="355"/>
            <ac:spMk id="34" creationId="{FABF562C-9B7D-39CD-603E-35D86B793689}"/>
          </ac:spMkLst>
        </pc:spChg>
        <pc:spChg chg="add del mod">
          <ac:chgData name="Ioana Diac" userId="0b021179-2417-48a4-80d9-ac6dc7d63dde" providerId="ADAL" clId="{B43F26AF-CBD6-6743-965D-3642A19D947E}" dt="2024-07-18T13:15:07.801" v="3659" actId="478"/>
          <ac:spMkLst>
            <pc:docMk/>
            <pc:sldMk cId="2015963752" sldId="355"/>
            <ac:spMk id="35" creationId="{762EB9C4-CFA8-DB54-43C2-037A5A31F310}"/>
          </ac:spMkLst>
        </pc:spChg>
        <pc:spChg chg="add mod">
          <ac:chgData name="Ioana Diac" userId="0b021179-2417-48a4-80d9-ac6dc7d63dde" providerId="ADAL" clId="{B43F26AF-CBD6-6743-965D-3642A19D947E}" dt="2024-07-18T13:22:41.691" v="4004" actId="1035"/>
          <ac:spMkLst>
            <pc:docMk/>
            <pc:sldMk cId="2015963752" sldId="355"/>
            <ac:spMk id="36" creationId="{0C6A6383-FE88-2FDF-5420-1D4D382B8901}"/>
          </ac:spMkLst>
        </pc:spChg>
        <pc:grpChg chg="add mod">
          <ac:chgData name="Ioana Diac" userId="0b021179-2417-48a4-80d9-ac6dc7d63dde" providerId="ADAL" clId="{B43F26AF-CBD6-6743-965D-3642A19D947E}" dt="2024-07-18T11:57:11.760" v="3356"/>
          <ac:grpSpMkLst>
            <pc:docMk/>
            <pc:sldMk cId="2015963752" sldId="355"/>
            <ac:grpSpMk id="4" creationId="{DC1ECAE3-5D66-C23A-FB57-ED4DEF81D119}"/>
          </ac:grpSpMkLst>
        </pc:grpChg>
        <pc:grpChg chg="del">
          <ac:chgData name="Ioana Diac" userId="0b021179-2417-48a4-80d9-ac6dc7d63dde" providerId="ADAL" clId="{B43F26AF-CBD6-6743-965D-3642A19D947E}" dt="2024-07-18T11:57:11.085" v="3355" actId="478"/>
          <ac:grpSpMkLst>
            <pc:docMk/>
            <pc:sldMk cId="2015963752" sldId="355"/>
            <ac:grpSpMk id="21" creationId="{1A86483C-26B4-5619-9C1B-98B2D444F8E6}"/>
          </ac:grpSpMkLst>
        </pc:grpChg>
        <pc:grpChg chg="del">
          <ac:chgData name="Ioana Diac" userId="0b021179-2417-48a4-80d9-ac6dc7d63dde" providerId="ADAL" clId="{B43F26AF-CBD6-6743-965D-3642A19D947E}" dt="2024-07-17T14:04:59.752" v="199" actId="478"/>
          <ac:grpSpMkLst>
            <pc:docMk/>
            <pc:sldMk cId="2015963752" sldId="355"/>
            <ac:grpSpMk id="23" creationId="{0FF8E457-B568-56E8-B509-617E8F79DF1A}"/>
          </ac:grpSpMkLst>
        </pc:grpChg>
        <pc:grpChg chg="add mod">
          <ac:chgData name="Ioana Diac" userId="0b021179-2417-48a4-80d9-ac6dc7d63dde" providerId="ADAL" clId="{B43F26AF-CBD6-6743-965D-3642A19D947E}" dt="2024-07-18T13:16:40.602" v="3693" actId="1035"/>
          <ac:grpSpMkLst>
            <pc:docMk/>
            <pc:sldMk cId="2015963752" sldId="355"/>
            <ac:grpSpMk id="30" creationId="{7ED3F30B-C1A4-0222-B9F0-F086EE61FA8C}"/>
          </ac:grpSpMkLst>
        </pc:grpChg>
        <pc:graphicFrameChg chg="mod topLvl">
          <ac:chgData name="Ioana Diac" userId="0b021179-2417-48a4-80d9-ac6dc7d63dde" providerId="ADAL" clId="{B43F26AF-CBD6-6743-965D-3642A19D947E}" dt="2024-07-18T13:54:12.541" v="5047" actId="207"/>
          <ac:graphicFrameMkLst>
            <pc:docMk/>
            <pc:sldMk cId="2015963752" sldId="355"/>
            <ac:graphicFrameMk id="19" creationId="{60A09CC8-1090-4DAD-B5A8-B95F7AD16414}"/>
          </ac:graphicFrameMkLst>
        </pc:graphicFrameChg>
        <pc:extLst>
          <p:ext xmlns:p="http://schemas.openxmlformats.org/presentationml/2006/main" uri="{D6D511B9-2390-475A-947B-AFAB55BFBCF1}">
            <pc226:cmChg xmlns:pc226="http://schemas.microsoft.com/office/powerpoint/2022/06/main/command" chg="mod">
              <pc226:chgData name="Ioana Diac" userId="0b021179-2417-48a4-80d9-ac6dc7d63dde" providerId="ADAL" clId="{B43F26AF-CBD6-6743-965D-3642A19D947E}" dt="2024-07-18T13:23:05.006" v="4005" actId="20577"/>
              <pc2:cmMkLst xmlns:pc2="http://schemas.microsoft.com/office/powerpoint/2019/9/main/command">
                <pc:docMk/>
                <pc:sldMk cId="2015963752" sldId="355"/>
                <pc2:cmMk id="{F4297633-02CC-404B-AD70-2E8E7AB9B45A}"/>
              </pc2:cmMkLst>
            </pc226:cmChg>
          </p:ext>
        </pc:extLst>
      </pc:sldChg>
      <pc:sldChg chg="modSp del mod">
        <pc:chgData name="Ioana Diac" userId="0b021179-2417-48a4-80d9-ac6dc7d63dde" providerId="ADAL" clId="{B43F26AF-CBD6-6743-965D-3642A19D947E}" dt="2024-07-19T09:23:54.451" v="5114" actId="2696"/>
        <pc:sldMkLst>
          <pc:docMk/>
          <pc:sldMk cId="704376882" sldId="361"/>
        </pc:sldMkLst>
        <pc:spChg chg="mod">
          <ac:chgData name="Ioana Diac" userId="0b021179-2417-48a4-80d9-ac6dc7d63dde" providerId="ADAL" clId="{B43F26AF-CBD6-6743-965D-3642A19D947E}" dt="2024-07-18T09:17:36.311" v="1023" actId="207"/>
          <ac:spMkLst>
            <pc:docMk/>
            <pc:sldMk cId="704376882" sldId="361"/>
            <ac:spMk id="4" creationId="{931D250F-300F-F52F-21C8-417BEDE68C2B}"/>
          </ac:spMkLst>
        </pc:spChg>
      </pc:sldChg>
      <pc:sldChg chg="addSp delSp modSp mod delCm">
        <pc:chgData name="Ioana Diac" userId="0b021179-2417-48a4-80d9-ac6dc7d63dde" providerId="ADAL" clId="{B43F26AF-CBD6-6743-965D-3642A19D947E}" dt="2024-07-19T09:16:38.074" v="5067" actId="207"/>
        <pc:sldMkLst>
          <pc:docMk/>
          <pc:sldMk cId="4061182037" sldId="362"/>
        </pc:sldMkLst>
        <pc:spChg chg="mod">
          <ac:chgData name="Ioana Diac" userId="0b021179-2417-48a4-80d9-ac6dc7d63dde" providerId="ADAL" clId="{B43F26AF-CBD6-6743-965D-3642A19D947E}" dt="2024-07-18T09:23:43.753" v="1097" actId="1035"/>
          <ac:spMkLst>
            <pc:docMk/>
            <pc:sldMk cId="4061182037" sldId="362"/>
            <ac:spMk id="3" creationId="{E1429FBE-1945-392C-EC39-4EEA3C108F9A}"/>
          </ac:spMkLst>
        </pc:spChg>
        <pc:spChg chg="mod">
          <ac:chgData name="Ioana Diac" userId="0b021179-2417-48a4-80d9-ac6dc7d63dde" providerId="ADAL" clId="{B43F26AF-CBD6-6743-965D-3642A19D947E}" dt="2024-07-18T09:18:03.869" v="1027" actId="20577"/>
          <ac:spMkLst>
            <pc:docMk/>
            <pc:sldMk cId="4061182037" sldId="362"/>
            <ac:spMk id="7" creationId="{0B116BD2-C0AE-09FB-9C4C-84DDED398C87}"/>
          </ac:spMkLst>
        </pc:spChg>
        <pc:spChg chg="mod">
          <ac:chgData name="Ioana Diac" userId="0b021179-2417-48a4-80d9-ac6dc7d63dde" providerId="ADAL" clId="{B43F26AF-CBD6-6743-965D-3642A19D947E}" dt="2024-07-18T09:23:43.753" v="1097" actId="1035"/>
          <ac:spMkLst>
            <pc:docMk/>
            <pc:sldMk cId="4061182037" sldId="362"/>
            <ac:spMk id="10" creationId="{2DBCE531-E4FB-2841-CB40-C7C5D2472DF9}"/>
          </ac:spMkLst>
        </pc:spChg>
        <pc:spChg chg="mod">
          <ac:chgData name="Ioana Diac" userId="0b021179-2417-48a4-80d9-ac6dc7d63dde" providerId="ADAL" clId="{B43F26AF-CBD6-6743-965D-3642A19D947E}" dt="2024-07-17T14:22:00.532" v="557" actId="1038"/>
          <ac:spMkLst>
            <pc:docMk/>
            <pc:sldMk cId="4061182037" sldId="362"/>
            <ac:spMk id="11" creationId="{89989075-26B6-289D-383B-84967D7E1AB7}"/>
          </ac:spMkLst>
        </pc:spChg>
        <pc:spChg chg="mod">
          <ac:chgData name="Ioana Diac" userId="0b021179-2417-48a4-80d9-ac6dc7d63dde" providerId="ADAL" clId="{B43F26AF-CBD6-6743-965D-3642A19D947E}" dt="2024-07-18T09:23:43.753" v="1097" actId="1035"/>
          <ac:spMkLst>
            <pc:docMk/>
            <pc:sldMk cId="4061182037" sldId="362"/>
            <ac:spMk id="12" creationId="{F993410E-3CE0-9FBA-C289-0EF4F99B3EC6}"/>
          </ac:spMkLst>
        </pc:spChg>
        <pc:spChg chg="mod">
          <ac:chgData name="Ioana Diac" userId="0b021179-2417-48a4-80d9-ac6dc7d63dde" providerId="ADAL" clId="{B43F26AF-CBD6-6743-965D-3642A19D947E}" dt="2024-07-18T09:20:23.038" v="1045" actId="164"/>
          <ac:spMkLst>
            <pc:docMk/>
            <pc:sldMk cId="4061182037" sldId="362"/>
            <ac:spMk id="13" creationId="{116BD727-AE05-4B2E-52A0-CD76CD1C1A2B}"/>
          </ac:spMkLst>
        </pc:spChg>
        <pc:spChg chg="del mod">
          <ac:chgData name="Ioana Diac" userId="0b021179-2417-48a4-80d9-ac6dc7d63dde" providerId="ADAL" clId="{B43F26AF-CBD6-6743-965D-3642A19D947E}" dt="2024-07-18T09:18:12.805" v="1030" actId="21"/>
          <ac:spMkLst>
            <pc:docMk/>
            <pc:sldMk cId="4061182037" sldId="362"/>
            <ac:spMk id="14" creationId="{97CD0443-3431-6BD4-9147-2BFBCA6BA37D}"/>
          </ac:spMkLst>
        </pc:spChg>
        <pc:spChg chg="del mod">
          <ac:chgData name="Ioana Diac" userId="0b021179-2417-48a4-80d9-ac6dc7d63dde" providerId="ADAL" clId="{B43F26AF-CBD6-6743-965D-3642A19D947E}" dt="2024-07-18T09:18:12.805" v="1030" actId="21"/>
          <ac:spMkLst>
            <pc:docMk/>
            <pc:sldMk cId="4061182037" sldId="362"/>
            <ac:spMk id="15" creationId="{7AA1799D-441B-9020-4D00-696E4E7E46B1}"/>
          </ac:spMkLst>
        </pc:spChg>
        <pc:spChg chg="del mod topLvl">
          <ac:chgData name="Ioana Diac" userId="0b021179-2417-48a4-80d9-ac6dc7d63dde" providerId="ADAL" clId="{B43F26AF-CBD6-6743-965D-3642A19D947E}" dt="2024-07-18T09:22:20.034" v="1070" actId="478"/>
          <ac:spMkLst>
            <pc:docMk/>
            <pc:sldMk cId="4061182037" sldId="362"/>
            <ac:spMk id="17" creationId="{93C2D1B4-866E-AE05-04DF-133619106E3B}"/>
          </ac:spMkLst>
        </pc:spChg>
        <pc:spChg chg="mod topLvl">
          <ac:chgData name="Ioana Diac" userId="0b021179-2417-48a4-80d9-ac6dc7d63dde" providerId="ADAL" clId="{B43F26AF-CBD6-6743-965D-3642A19D947E}" dt="2024-07-18T09:29:02.453" v="1334" actId="1035"/>
          <ac:spMkLst>
            <pc:docMk/>
            <pc:sldMk cId="4061182037" sldId="362"/>
            <ac:spMk id="19" creationId="{380F6A9B-180D-DDE2-2BFB-BE433117C853}"/>
          </ac:spMkLst>
        </pc:spChg>
        <pc:spChg chg="del">
          <ac:chgData name="Ioana Diac" userId="0b021179-2417-48a4-80d9-ac6dc7d63dde" providerId="ADAL" clId="{B43F26AF-CBD6-6743-965D-3642A19D947E}" dt="2024-07-17T14:13:02.367" v="266" actId="478"/>
          <ac:spMkLst>
            <pc:docMk/>
            <pc:sldMk cId="4061182037" sldId="362"/>
            <ac:spMk id="19" creationId="{AB4F1FF1-A3AF-DEF9-258E-1469DE67DE40}"/>
          </ac:spMkLst>
        </pc:spChg>
        <pc:spChg chg="add mod">
          <ac:chgData name="Ioana Diac" userId="0b021179-2417-48a4-80d9-ac6dc7d63dde" providerId="ADAL" clId="{B43F26AF-CBD6-6743-965D-3642A19D947E}" dt="2024-07-18T09:30:16.878" v="1355" actId="1036"/>
          <ac:spMkLst>
            <pc:docMk/>
            <pc:sldMk cId="4061182037" sldId="362"/>
            <ac:spMk id="20" creationId="{2A4B8CEC-31A3-5731-AA0F-FA4BEC105B2E}"/>
          </ac:spMkLst>
        </pc:spChg>
        <pc:spChg chg="mod topLvl">
          <ac:chgData name="Ioana Diac" userId="0b021179-2417-48a4-80d9-ac6dc7d63dde" providerId="ADAL" clId="{B43F26AF-CBD6-6743-965D-3642A19D947E}" dt="2024-07-18T09:28:57.211" v="1330" actId="1035"/>
          <ac:spMkLst>
            <pc:docMk/>
            <pc:sldMk cId="4061182037" sldId="362"/>
            <ac:spMk id="21" creationId="{9D35CDC1-4B75-E832-129C-747C2387CA78}"/>
          </ac:spMkLst>
        </pc:spChg>
        <pc:spChg chg="mod topLvl">
          <ac:chgData name="Ioana Diac" userId="0b021179-2417-48a4-80d9-ac6dc7d63dde" providerId="ADAL" clId="{B43F26AF-CBD6-6743-965D-3642A19D947E}" dt="2024-07-18T09:28:49.049" v="1326" actId="1076"/>
          <ac:spMkLst>
            <pc:docMk/>
            <pc:sldMk cId="4061182037" sldId="362"/>
            <ac:spMk id="22" creationId="{E1B74E26-7F7B-4BC5-5046-96D2CBE09601}"/>
          </ac:spMkLst>
        </pc:spChg>
        <pc:spChg chg="mod">
          <ac:chgData name="Ioana Diac" userId="0b021179-2417-48a4-80d9-ac6dc7d63dde" providerId="ADAL" clId="{B43F26AF-CBD6-6743-965D-3642A19D947E}" dt="2024-07-18T09:20:23.038" v="1045" actId="164"/>
          <ac:spMkLst>
            <pc:docMk/>
            <pc:sldMk cId="4061182037" sldId="362"/>
            <ac:spMk id="24" creationId="{9A77B750-AD51-4EFF-58DF-3D39E011227F}"/>
          </ac:spMkLst>
        </pc:spChg>
        <pc:spChg chg="mod">
          <ac:chgData name="Ioana Diac" userId="0b021179-2417-48a4-80d9-ac6dc7d63dde" providerId="ADAL" clId="{B43F26AF-CBD6-6743-965D-3642A19D947E}" dt="2024-07-18T09:20:23.038" v="1045" actId="164"/>
          <ac:spMkLst>
            <pc:docMk/>
            <pc:sldMk cId="4061182037" sldId="362"/>
            <ac:spMk id="25" creationId="{EAC21D6B-FE80-7EE3-2EB8-D58248BC0D84}"/>
          </ac:spMkLst>
        </pc:spChg>
        <pc:spChg chg="mod">
          <ac:chgData name="Ioana Diac" userId="0b021179-2417-48a4-80d9-ac6dc7d63dde" providerId="ADAL" clId="{B43F26AF-CBD6-6743-965D-3642A19D947E}" dt="2024-07-18T09:20:23.038" v="1045" actId="164"/>
          <ac:spMkLst>
            <pc:docMk/>
            <pc:sldMk cId="4061182037" sldId="362"/>
            <ac:spMk id="26" creationId="{ADB15464-6151-7FB1-1590-99EACD17C432}"/>
          </ac:spMkLst>
        </pc:spChg>
        <pc:spChg chg="add mod">
          <ac:chgData name="Ioana Diac" userId="0b021179-2417-48a4-80d9-ac6dc7d63dde" providerId="ADAL" clId="{B43F26AF-CBD6-6743-965D-3642A19D947E}" dt="2024-07-18T09:30:16.878" v="1355" actId="1036"/>
          <ac:spMkLst>
            <pc:docMk/>
            <pc:sldMk cId="4061182037" sldId="362"/>
            <ac:spMk id="27" creationId="{1EF0D1BB-DD7E-ED14-2D99-914884AD840D}"/>
          </ac:spMkLst>
        </pc:spChg>
        <pc:spChg chg="add del mod">
          <ac:chgData name="Ioana Diac" userId="0b021179-2417-48a4-80d9-ac6dc7d63dde" providerId="ADAL" clId="{B43F26AF-CBD6-6743-965D-3642A19D947E}" dt="2024-07-18T09:22:36.041" v="1076" actId="478"/>
          <ac:spMkLst>
            <pc:docMk/>
            <pc:sldMk cId="4061182037" sldId="362"/>
            <ac:spMk id="31" creationId="{E2B7BD9B-86AD-6542-138B-F0C0B95ED896}"/>
          </ac:spMkLst>
        </pc:spChg>
        <pc:spChg chg="add mod">
          <ac:chgData name="Ioana Diac" userId="0b021179-2417-48a4-80d9-ac6dc7d63dde" providerId="ADAL" clId="{B43F26AF-CBD6-6743-965D-3642A19D947E}" dt="2024-07-18T09:23:47.418" v="1101" actId="1035"/>
          <ac:spMkLst>
            <pc:docMk/>
            <pc:sldMk cId="4061182037" sldId="362"/>
            <ac:spMk id="32" creationId="{DC53ED43-6A89-8B99-36F7-115C10E42DC4}"/>
          </ac:spMkLst>
        </pc:spChg>
        <pc:spChg chg="add mod">
          <ac:chgData name="Ioana Diac" userId="0b021179-2417-48a4-80d9-ac6dc7d63dde" providerId="ADAL" clId="{B43F26AF-CBD6-6743-965D-3642A19D947E}" dt="2024-07-18T09:30:16.878" v="1355" actId="1036"/>
          <ac:spMkLst>
            <pc:docMk/>
            <pc:sldMk cId="4061182037" sldId="362"/>
            <ac:spMk id="33" creationId="{283EC5DD-2987-153E-C8B0-DFC29140BBC1}"/>
          </ac:spMkLst>
        </pc:spChg>
        <pc:spChg chg="add del mod">
          <ac:chgData name="Ioana Diac" userId="0b021179-2417-48a4-80d9-ac6dc7d63dde" providerId="ADAL" clId="{B43F26AF-CBD6-6743-965D-3642A19D947E}" dt="2024-07-18T11:23:05.445" v="2286" actId="478"/>
          <ac:spMkLst>
            <pc:docMk/>
            <pc:sldMk cId="4061182037" sldId="362"/>
            <ac:spMk id="35" creationId="{7A688272-CC15-C785-F1D2-1D35AB372DFD}"/>
          </ac:spMkLst>
        </pc:spChg>
        <pc:grpChg chg="del mod">
          <ac:chgData name="Ioana Diac" userId="0b021179-2417-48a4-80d9-ac6dc7d63dde" providerId="ADAL" clId="{B43F26AF-CBD6-6743-965D-3642A19D947E}" dt="2024-07-18T09:28:30.787" v="1320" actId="165"/>
          <ac:grpSpMkLst>
            <pc:docMk/>
            <pc:sldMk cId="4061182037" sldId="362"/>
            <ac:grpSpMk id="23" creationId="{5A4FD62C-4934-0446-3A73-15505E1EBCCF}"/>
          </ac:grpSpMkLst>
        </pc:grpChg>
        <pc:grpChg chg="add mod topLvl">
          <ac:chgData name="Ioana Diac" userId="0b021179-2417-48a4-80d9-ac6dc7d63dde" providerId="ADAL" clId="{B43F26AF-CBD6-6743-965D-3642A19D947E}" dt="2024-07-18T09:25:27.678" v="1111" actId="1076"/>
          <ac:grpSpMkLst>
            <pc:docMk/>
            <pc:sldMk cId="4061182037" sldId="362"/>
            <ac:grpSpMk id="28" creationId="{78F774FD-EBEC-E704-B3DE-ADA5F1E57349}"/>
          </ac:grpSpMkLst>
        </pc:grpChg>
        <pc:grpChg chg="add del mod">
          <ac:chgData name="Ioana Diac" userId="0b021179-2417-48a4-80d9-ac6dc7d63dde" providerId="ADAL" clId="{B43F26AF-CBD6-6743-965D-3642A19D947E}" dt="2024-07-18T09:21:12.168" v="1054" actId="165"/>
          <ac:grpSpMkLst>
            <pc:docMk/>
            <pc:sldMk cId="4061182037" sldId="362"/>
            <ac:grpSpMk id="29" creationId="{FD27421E-0C9C-6F2F-FBB1-27E639FF5AC6}"/>
          </ac:grpSpMkLst>
        </pc:grpChg>
        <pc:grpChg chg="add mod">
          <ac:chgData name="Ioana Diac" userId="0b021179-2417-48a4-80d9-ac6dc7d63dde" providerId="ADAL" clId="{B43F26AF-CBD6-6743-965D-3642A19D947E}" dt="2024-07-18T09:29:18.428" v="1343" actId="1037"/>
          <ac:grpSpMkLst>
            <pc:docMk/>
            <pc:sldMk cId="4061182037" sldId="362"/>
            <ac:grpSpMk id="34" creationId="{5F2D3320-EEE2-4C82-137A-CBEE81F60602}"/>
          </ac:grpSpMkLst>
        </pc:grpChg>
        <pc:graphicFrameChg chg="mod">
          <ac:chgData name="Ioana Diac" userId="0b021179-2417-48a4-80d9-ac6dc7d63dde" providerId="ADAL" clId="{B43F26AF-CBD6-6743-965D-3642A19D947E}" dt="2024-07-19T09:16:38.074" v="5067" actId="207"/>
          <ac:graphicFrameMkLst>
            <pc:docMk/>
            <pc:sldMk cId="4061182037" sldId="362"/>
            <ac:graphicFrameMk id="8" creationId="{BBD7646B-4310-E465-8D8D-3AFB2F5A9665}"/>
          </ac:graphicFrameMkLst>
        </pc:graphicFrameChg>
        <pc:cxnChg chg="add del mod">
          <ac:chgData name="Ioana Diac" userId="0b021179-2417-48a4-80d9-ac6dc7d63dde" providerId="ADAL" clId="{B43F26AF-CBD6-6743-965D-3642A19D947E}" dt="2024-07-18T11:23:23.823" v="2291" actId="478"/>
          <ac:cxnSpMkLst>
            <pc:docMk/>
            <pc:sldMk cId="4061182037" sldId="362"/>
            <ac:cxnSpMk id="37" creationId="{AC64EFAB-A2CD-B6CA-4DCC-A7B033ABBCAC}"/>
          </ac:cxnSpMkLst>
        </pc:cxnChg>
        <pc:cxnChg chg="add mod">
          <ac:chgData name="Ioana Diac" userId="0b021179-2417-48a4-80d9-ac6dc7d63dde" providerId="ADAL" clId="{B43F26AF-CBD6-6743-965D-3642A19D947E}" dt="2024-07-18T11:24:43.185" v="2307" actId="693"/>
          <ac:cxnSpMkLst>
            <pc:docMk/>
            <pc:sldMk cId="4061182037" sldId="362"/>
            <ac:cxnSpMk id="44" creationId="{89500783-853B-9EEF-DFB3-670601D8212F}"/>
          </ac:cxnSpMkLst>
        </pc:cxnChg>
        <pc:cxnChg chg="add mod">
          <ac:chgData name="Ioana Diac" userId="0b021179-2417-48a4-80d9-ac6dc7d63dde" providerId="ADAL" clId="{B43F26AF-CBD6-6743-965D-3642A19D947E}" dt="2024-07-18T11:24:43.185" v="2307" actId="693"/>
          <ac:cxnSpMkLst>
            <pc:docMk/>
            <pc:sldMk cId="4061182037" sldId="362"/>
            <ac:cxnSpMk id="46" creationId="{92C9D179-F55A-19F8-3523-99C31A220621}"/>
          </ac:cxnSpMkLst>
        </pc:cxnChg>
        <pc:cxnChg chg="add del mod">
          <ac:chgData name="Ioana Diac" userId="0b021179-2417-48a4-80d9-ac6dc7d63dde" providerId="ADAL" clId="{B43F26AF-CBD6-6743-965D-3642A19D947E}" dt="2024-07-18T11:23:50.987" v="2297" actId="11529"/>
          <ac:cxnSpMkLst>
            <pc:docMk/>
            <pc:sldMk cId="4061182037" sldId="362"/>
            <ac:cxnSpMk id="48" creationId="{2903B4EE-C97B-7BDC-D1C0-3D4C7DFF5FA1}"/>
          </ac:cxnSpMkLst>
        </pc:cxnChg>
        <pc:cxnChg chg="add mod">
          <ac:chgData name="Ioana Diac" userId="0b021179-2417-48a4-80d9-ac6dc7d63dde" providerId="ADAL" clId="{B43F26AF-CBD6-6743-965D-3642A19D947E}" dt="2024-07-18T11:24:43.185" v="2307" actId="693"/>
          <ac:cxnSpMkLst>
            <pc:docMk/>
            <pc:sldMk cId="4061182037" sldId="362"/>
            <ac:cxnSpMk id="50" creationId="{21A7EC0C-241D-51AD-654E-306DC6DFFC4B}"/>
          </ac:cxnSpMkLst>
        </pc:cxnChg>
        <pc:extLst>
          <p:ext xmlns:p="http://schemas.openxmlformats.org/presentationml/2006/main" uri="{D6D511B9-2390-475A-947B-AFAB55BFBCF1}">
            <pc226:cmChg xmlns:pc226="http://schemas.microsoft.com/office/powerpoint/2022/06/main/command" chg="del">
              <pc226:chgData name="Ioana Diac" userId="0b021179-2417-48a4-80d9-ac6dc7d63dde" providerId="ADAL" clId="{B43F26AF-CBD6-6743-965D-3642A19D947E}" dt="2024-07-17T14:13:00.502" v="265"/>
              <pc2:cmMkLst xmlns:pc2="http://schemas.microsoft.com/office/powerpoint/2019/9/main/command">
                <pc:docMk/>
                <pc:sldMk cId="4061182037" sldId="362"/>
                <pc2:cmMk id="{3CA7AC28-6C53-D241-831F-F2DD78A26806}"/>
              </pc2:cmMkLst>
            </pc226:cmChg>
          </p:ext>
        </pc:extLst>
      </pc:sldChg>
      <pc:sldChg chg="addSp delSp modSp mod delCm modCm">
        <pc:chgData name="Ioana Diac" userId="0b021179-2417-48a4-80d9-ac6dc7d63dde" providerId="ADAL" clId="{B43F26AF-CBD6-6743-965D-3642A19D947E}" dt="2024-07-19T10:09:39.423" v="6593" actId="20577"/>
        <pc:sldMkLst>
          <pc:docMk/>
          <pc:sldMk cId="2524930634" sldId="363"/>
        </pc:sldMkLst>
        <pc:spChg chg="mod">
          <ac:chgData name="Ioana Diac" userId="0b021179-2417-48a4-80d9-ac6dc7d63dde" providerId="ADAL" clId="{B43F26AF-CBD6-6743-965D-3642A19D947E}" dt="2024-07-19T10:09:39.423" v="6593" actId="20577"/>
          <ac:spMkLst>
            <pc:docMk/>
            <pc:sldMk cId="2524930634" sldId="363"/>
            <ac:spMk id="2" creationId="{94C1D2A2-AF37-ECAA-842C-965B8CD52D66}"/>
          </ac:spMkLst>
        </pc:spChg>
        <pc:spChg chg="add mod">
          <ac:chgData name="Ioana Diac" userId="0b021179-2417-48a4-80d9-ac6dc7d63dde" providerId="ADAL" clId="{B43F26AF-CBD6-6743-965D-3642A19D947E}" dt="2024-07-18T11:21:53.275" v="2283" actId="1035"/>
          <ac:spMkLst>
            <pc:docMk/>
            <pc:sldMk cId="2524930634" sldId="363"/>
            <ac:spMk id="8" creationId="{911B6349-8323-EFEB-DEE5-3297EDF5DA52}"/>
          </ac:spMkLst>
        </pc:spChg>
        <pc:spChg chg="mod">
          <ac:chgData name="Ioana Diac" userId="0b021179-2417-48a4-80d9-ac6dc7d63dde" providerId="ADAL" clId="{B43F26AF-CBD6-6743-965D-3642A19D947E}" dt="2024-07-19T09:32:27.783" v="5437" actId="1076"/>
          <ac:spMkLst>
            <pc:docMk/>
            <pc:sldMk cId="2524930634" sldId="363"/>
            <ac:spMk id="10" creationId="{45FA2220-F519-B9DA-AEB6-7BF83C0F89EC}"/>
          </ac:spMkLst>
        </pc:spChg>
        <pc:spChg chg="del mod">
          <ac:chgData name="Ioana Diac" userId="0b021179-2417-48a4-80d9-ac6dc7d63dde" providerId="ADAL" clId="{B43F26AF-CBD6-6743-965D-3642A19D947E}" dt="2024-07-18T11:17:30.078" v="2201" actId="478"/>
          <ac:spMkLst>
            <pc:docMk/>
            <pc:sldMk cId="2524930634" sldId="363"/>
            <ac:spMk id="13" creationId="{3BDBB4D4-8DF1-12D6-D534-3BAD80CADFEA}"/>
          </ac:spMkLst>
        </pc:spChg>
        <pc:spChg chg="del">
          <ac:chgData name="Ioana Diac" userId="0b021179-2417-48a4-80d9-ac6dc7d63dde" providerId="ADAL" clId="{B43F26AF-CBD6-6743-965D-3642A19D947E}" dt="2024-07-17T14:07:41.967" v="262" actId="478"/>
          <ac:spMkLst>
            <pc:docMk/>
            <pc:sldMk cId="2524930634" sldId="363"/>
            <ac:spMk id="13" creationId="{68A90A7A-C687-7F08-F79A-3C99B8EE8300}"/>
          </ac:spMkLst>
        </pc:spChg>
        <pc:spChg chg="del mod">
          <ac:chgData name="Ioana Diac" userId="0b021179-2417-48a4-80d9-ac6dc7d63dde" providerId="ADAL" clId="{B43F26AF-CBD6-6743-965D-3642A19D947E}" dt="2024-07-18T11:15:06.432" v="2085" actId="478"/>
          <ac:spMkLst>
            <pc:docMk/>
            <pc:sldMk cId="2524930634" sldId="363"/>
            <ac:spMk id="14" creationId="{32B830F6-4570-995A-3B79-A278BCF44EEA}"/>
          </ac:spMkLst>
        </pc:spChg>
        <pc:spChg chg="mod">
          <ac:chgData name="Ioana Diac" userId="0b021179-2417-48a4-80d9-ac6dc7d63dde" providerId="ADAL" clId="{B43F26AF-CBD6-6743-965D-3642A19D947E}" dt="2024-07-18T11:21:53.275" v="2283" actId="1035"/>
          <ac:spMkLst>
            <pc:docMk/>
            <pc:sldMk cId="2524930634" sldId="363"/>
            <ac:spMk id="15" creationId="{501BDECD-2CB2-0CC7-9CC2-B4BA14E97D4E}"/>
          </ac:spMkLst>
        </pc:spChg>
        <pc:spChg chg="add mod">
          <ac:chgData name="Ioana Diac" userId="0b021179-2417-48a4-80d9-ac6dc7d63dde" providerId="ADAL" clId="{B43F26AF-CBD6-6743-965D-3642A19D947E}" dt="2024-07-18T11:21:53.275" v="2283" actId="1035"/>
          <ac:spMkLst>
            <pc:docMk/>
            <pc:sldMk cId="2524930634" sldId="363"/>
            <ac:spMk id="17" creationId="{957EBC8E-9A50-9E58-248C-47A7EA9EA456}"/>
          </ac:spMkLst>
        </pc:spChg>
        <pc:spChg chg="mod">
          <ac:chgData name="Ioana Diac" userId="0b021179-2417-48a4-80d9-ac6dc7d63dde" providerId="ADAL" clId="{B43F26AF-CBD6-6743-965D-3642A19D947E}" dt="2024-07-18T11:18:38.153" v="2226" actId="1036"/>
          <ac:spMkLst>
            <pc:docMk/>
            <pc:sldMk cId="2524930634" sldId="363"/>
            <ac:spMk id="24" creationId="{738DB71D-6B8E-5EFA-754B-82C809E8FC34}"/>
          </ac:spMkLst>
        </pc:spChg>
        <pc:spChg chg="mod">
          <ac:chgData name="Ioana Diac" userId="0b021179-2417-48a4-80d9-ac6dc7d63dde" providerId="ADAL" clId="{B43F26AF-CBD6-6743-965D-3642A19D947E}" dt="2024-07-18T11:18:42.213" v="2228" actId="1037"/>
          <ac:spMkLst>
            <pc:docMk/>
            <pc:sldMk cId="2524930634" sldId="363"/>
            <ac:spMk id="28" creationId="{11E63232-4B52-3B8E-38FA-810C852E4060}"/>
          </ac:spMkLst>
        </pc:spChg>
        <pc:spChg chg="add mod">
          <ac:chgData name="Ioana Diac" userId="0b021179-2417-48a4-80d9-ac6dc7d63dde" providerId="ADAL" clId="{B43F26AF-CBD6-6743-965D-3642A19D947E}" dt="2024-07-19T09:17:01.838" v="5070" actId="1036"/>
          <ac:spMkLst>
            <pc:docMk/>
            <pc:sldMk cId="2524930634" sldId="363"/>
            <ac:spMk id="34" creationId="{89283F68-FF53-1C0E-E1CB-4945DBA48A6A}"/>
          </ac:spMkLst>
        </pc:spChg>
        <pc:spChg chg="add mod">
          <ac:chgData name="Ioana Diac" userId="0b021179-2417-48a4-80d9-ac6dc7d63dde" providerId="ADAL" clId="{B43F26AF-CBD6-6743-965D-3642A19D947E}" dt="2024-07-18T11:20:30.116" v="2260" actId="1036"/>
          <ac:spMkLst>
            <pc:docMk/>
            <pc:sldMk cId="2524930634" sldId="363"/>
            <ac:spMk id="40" creationId="{2D2A8D59-AAD6-34A7-A30B-BF4464ABF33C}"/>
          </ac:spMkLst>
        </pc:spChg>
        <pc:spChg chg="add del mod">
          <ac:chgData name="Ioana Diac" userId="0b021179-2417-48a4-80d9-ac6dc7d63dde" providerId="ADAL" clId="{B43F26AF-CBD6-6743-965D-3642A19D947E}" dt="2024-07-18T11:17:43.649" v="2206" actId="478"/>
          <ac:spMkLst>
            <pc:docMk/>
            <pc:sldMk cId="2524930634" sldId="363"/>
            <ac:spMk id="41" creationId="{9BE790D4-1295-0D79-CF3D-9AF8360EF1E0}"/>
          </ac:spMkLst>
        </pc:spChg>
        <pc:spChg chg="add del mod">
          <ac:chgData name="Ioana Diac" userId="0b021179-2417-48a4-80d9-ac6dc7d63dde" providerId="ADAL" clId="{B43F26AF-CBD6-6743-965D-3642A19D947E}" dt="2024-07-18T11:17:46.045" v="2207" actId="478"/>
          <ac:spMkLst>
            <pc:docMk/>
            <pc:sldMk cId="2524930634" sldId="363"/>
            <ac:spMk id="42" creationId="{899E2CBA-C7D5-5625-FFEB-EC08F3EF9AC7}"/>
          </ac:spMkLst>
        </pc:spChg>
        <pc:spChg chg="add del mod">
          <ac:chgData name="Ioana Diac" userId="0b021179-2417-48a4-80d9-ac6dc7d63dde" providerId="ADAL" clId="{B43F26AF-CBD6-6743-965D-3642A19D947E}" dt="2024-07-18T11:17:48.341" v="2208" actId="478"/>
          <ac:spMkLst>
            <pc:docMk/>
            <pc:sldMk cId="2524930634" sldId="363"/>
            <ac:spMk id="44" creationId="{67906E73-8909-337A-BA39-10393DC286FB}"/>
          </ac:spMkLst>
        </pc:spChg>
        <pc:spChg chg="mod">
          <ac:chgData name="Ioana Diac" userId="0b021179-2417-48a4-80d9-ac6dc7d63dde" providerId="ADAL" clId="{B43F26AF-CBD6-6743-965D-3642A19D947E}" dt="2024-07-18T11:22:18.363" v="2285"/>
          <ac:spMkLst>
            <pc:docMk/>
            <pc:sldMk cId="2524930634" sldId="363"/>
            <ac:spMk id="57" creationId="{9E0302DD-5AD2-D424-8AEF-608AD2182762}"/>
          </ac:spMkLst>
        </pc:spChg>
        <pc:spChg chg="mod">
          <ac:chgData name="Ioana Diac" userId="0b021179-2417-48a4-80d9-ac6dc7d63dde" providerId="ADAL" clId="{B43F26AF-CBD6-6743-965D-3642A19D947E}" dt="2024-07-18T11:22:18.363" v="2285"/>
          <ac:spMkLst>
            <pc:docMk/>
            <pc:sldMk cId="2524930634" sldId="363"/>
            <ac:spMk id="58" creationId="{DCC38FCE-B7FD-5F41-93EB-ED817F3042E3}"/>
          </ac:spMkLst>
        </pc:spChg>
        <pc:spChg chg="mod">
          <ac:chgData name="Ioana Diac" userId="0b021179-2417-48a4-80d9-ac6dc7d63dde" providerId="ADAL" clId="{B43F26AF-CBD6-6743-965D-3642A19D947E}" dt="2024-07-18T11:22:18.363" v="2285"/>
          <ac:spMkLst>
            <pc:docMk/>
            <pc:sldMk cId="2524930634" sldId="363"/>
            <ac:spMk id="59" creationId="{4D08D639-07A3-B629-CA1A-339148F0EF39}"/>
          </ac:spMkLst>
        </pc:spChg>
        <pc:grpChg chg="del">
          <ac:chgData name="Ioana Diac" userId="0b021179-2417-48a4-80d9-ac6dc7d63dde" providerId="ADAL" clId="{B43F26AF-CBD6-6743-965D-3642A19D947E}" dt="2024-07-18T11:22:18.097" v="2284" actId="478"/>
          <ac:grpSpMkLst>
            <pc:docMk/>
            <pc:sldMk cId="2524930634" sldId="363"/>
            <ac:grpSpMk id="29" creationId="{879DA30E-C457-508A-39A3-BA32A2E5997C}"/>
          </ac:grpSpMkLst>
        </pc:grpChg>
        <pc:grpChg chg="add mod">
          <ac:chgData name="Ioana Diac" userId="0b021179-2417-48a4-80d9-ac6dc7d63dde" providerId="ADAL" clId="{B43F26AF-CBD6-6743-965D-3642A19D947E}" dt="2024-07-18T11:22:18.363" v="2285"/>
          <ac:grpSpMkLst>
            <pc:docMk/>
            <pc:sldMk cId="2524930634" sldId="363"/>
            <ac:grpSpMk id="56" creationId="{EBF917FA-F5C7-E908-4CD4-999967B3DFD0}"/>
          </ac:grpSpMkLst>
        </pc:grpChg>
        <pc:graphicFrameChg chg="add del mod">
          <ac:chgData name="Ioana Diac" userId="0b021179-2417-48a4-80d9-ac6dc7d63dde" providerId="ADAL" clId="{B43F26AF-CBD6-6743-965D-3642A19D947E}" dt="2024-07-18T13:54:02.517" v="5045" actId="207"/>
          <ac:graphicFrameMkLst>
            <pc:docMk/>
            <pc:sldMk cId="2524930634" sldId="363"/>
            <ac:graphicFrameMk id="4" creationId="{7E8EFC9C-74BC-3B0D-FD49-798F61887E83}"/>
          </ac:graphicFrameMkLst>
        </pc:graphicFrameChg>
        <pc:cxnChg chg="add mod">
          <ac:chgData name="Ioana Diac" userId="0b021179-2417-48a4-80d9-ac6dc7d63dde" providerId="ADAL" clId="{B43F26AF-CBD6-6743-965D-3642A19D947E}" dt="2024-07-18T11:20:15.156" v="2254" actId="1035"/>
          <ac:cxnSpMkLst>
            <pc:docMk/>
            <pc:sldMk cId="2524930634" sldId="363"/>
            <ac:cxnSpMk id="18" creationId="{B9B6B3F1-FBF6-A5EC-10C5-ACA90B8A9C1E}"/>
          </ac:cxnSpMkLst>
        </pc:cxnChg>
        <pc:cxnChg chg="mod">
          <ac:chgData name="Ioana Diac" userId="0b021179-2417-48a4-80d9-ac6dc7d63dde" providerId="ADAL" clId="{B43F26AF-CBD6-6743-965D-3642A19D947E}" dt="2024-07-18T11:21:10.952" v="2267" actId="14100"/>
          <ac:cxnSpMkLst>
            <pc:docMk/>
            <pc:sldMk cId="2524930634" sldId="363"/>
            <ac:cxnSpMk id="25" creationId="{299C6C52-463C-66BD-3E2B-8312A46AF474}"/>
          </ac:cxnSpMkLst>
        </pc:cxnChg>
        <pc:cxnChg chg="mod">
          <ac:chgData name="Ioana Diac" userId="0b021179-2417-48a4-80d9-ac6dc7d63dde" providerId="ADAL" clId="{B43F26AF-CBD6-6743-965D-3642A19D947E}" dt="2024-07-18T11:21:08.685" v="2266" actId="1076"/>
          <ac:cxnSpMkLst>
            <pc:docMk/>
            <pc:sldMk cId="2524930634" sldId="363"/>
            <ac:cxnSpMk id="26" creationId="{DB663E9B-F0DB-9C58-8DA0-1DEF20DDE933}"/>
          </ac:cxnSpMkLst>
        </pc:cxnChg>
        <pc:cxnChg chg="mod">
          <ac:chgData name="Ioana Diac" userId="0b021179-2417-48a4-80d9-ac6dc7d63dde" providerId="ADAL" clId="{B43F26AF-CBD6-6743-965D-3642A19D947E}" dt="2024-07-18T11:19:50.518" v="2247" actId="1076"/>
          <ac:cxnSpMkLst>
            <pc:docMk/>
            <pc:sldMk cId="2524930634" sldId="363"/>
            <ac:cxnSpMk id="27" creationId="{EFF2F91B-4F5A-9946-C973-5B05BA78796A}"/>
          </ac:cxnSpMkLst>
        </pc:cxnChg>
        <pc:cxnChg chg="del mod">
          <ac:chgData name="Ioana Diac" userId="0b021179-2417-48a4-80d9-ac6dc7d63dde" providerId="ADAL" clId="{B43F26AF-CBD6-6743-965D-3642A19D947E}" dt="2024-07-18T11:15:11.987" v="2086" actId="478"/>
          <ac:cxnSpMkLst>
            <pc:docMk/>
            <pc:sldMk cId="2524930634" sldId="363"/>
            <ac:cxnSpMk id="31" creationId="{6DE8494D-E91A-F919-ED4D-4B3B395A2311}"/>
          </ac:cxnSpMkLst>
        </pc:cxnChg>
        <pc:cxnChg chg="mod">
          <ac:chgData name="Ioana Diac" userId="0b021179-2417-48a4-80d9-ac6dc7d63dde" providerId="ADAL" clId="{B43F26AF-CBD6-6743-965D-3642A19D947E}" dt="2024-07-18T11:19:47.672" v="2246" actId="14100"/>
          <ac:cxnSpMkLst>
            <pc:docMk/>
            <pc:sldMk cId="2524930634" sldId="363"/>
            <ac:cxnSpMk id="35" creationId="{A79EF307-F2B4-3D7B-71AB-A8F109E297D6}"/>
          </ac:cxnSpMkLst>
        </pc:cxnChg>
        <pc:cxnChg chg="add mod">
          <ac:chgData name="Ioana Diac" userId="0b021179-2417-48a4-80d9-ac6dc7d63dde" providerId="ADAL" clId="{B43F26AF-CBD6-6743-965D-3642A19D947E}" dt="2024-07-18T11:21:31.338" v="2272" actId="693"/>
          <ac:cxnSpMkLst>
            <pc:docMk/>
            <pc:sldMk cId="2524930634" sldId="363"/>
            <ac:cxnSpMk id="49" creationId="{5A75B0FD-3759-F95A-F6D3-0632B8C11E7E}"/>
          </ac:cxnSpMkLst>
        </pc:cxnChg>
        <pc:extLst>
          <p:ext xmlns:p="http://schemas.openxmlformats.org/presentationml/2006/main" uri="{D6D511B9-2390-475A-947B-AFAB55BFBCF1}">
            <pc226:cmChg xmlns:pc226="http://schemas.microsoft.com/office/powerpoint/2022/06/main/command" chg="del">
              <pc226:chgData name="Ioana Diac" userId="0b021179-2417-48a4-80d9-ac6dc7d63dde" providerId="ADAL" clId="{B43F26AF-CBD6-6743-965D-3642A19D947E}" dt="2024-07-17T14:07:39.422" v="261"/>
              <pc2:cmMkLst xmlns:pc2="http://schemas.microsoft.com/office/powerpoint/2019/9/main/command">
                <pc:docMk/>
                <pc:sldMk cId="2524930634" sldId="363"/>
                <pc2:cmMk id="{5FF95718-373B-C84C-BC67-E277A5F9454C}"/>
              </pc2:cmMkLst>
            </pc226:cmChg>
            <pc226:cmChg xmlns:pc226="http://schemas.microsoft.com/office/powerpoint/2022/06/main/command" chg="mod">
              <pc226:chgData name="Ioana Diac" userId="0b021179-2417-48a4-80d9-ac6dc7d63dde" providerId="ADAL" clId="{B43F26AF-CBD6-6743-965D-3642A19D947E}" dt="2024-07-18T11:17:41.497" v="2205" actId="478"/>
              <pc2:cmMkLst xmlns:pc2="http://schemas.microsoft.com/office/powerpoint/2019/9/main/command">
                <pc:docMk/>
                <pc:sldMk cId="2524930634" sldId="363"/>
                <pc2:cmMk id="{AB7A17B2-6ECE-6443-AA7C-6A39E300D95B}"/>
              </pc2:cmMkLst>
            </pc226:cmChg>
          </p:ext>
        </pc:extLst>
      </pc:sldChg>
      <pc:sldChg chg="addSp delSp modSp mod delCm">
        <pc:chgData name="Ioana Diac" userId="0b021179-2417-48a4-80d9-ac6dc7d63dde" providerId="ADAL" clId="{B43F26AF-CBD6-6743-965D-3642A19D947E}" dt="2024-07-19T09:42:47.388" v="5937"/>
        <pc:sldMkLst>
          <pc:docMk/>
          <pc:sldMk cId="388790850" sldId="364"/>
        </pc:sldMkLst>
        <pc:spChg chg="mod">
          <ac:chgData name="Ioana Diac" userId="0b021179-2417-48a4-80d9-ac6dc7d63dde" providerId="ADAL" clId="{B43F26AF-CBD6-6743-965D-3642A19D947E}" dt="2024-07-18T11:49:11.727" v="3218" actId="20577"/>
          <ac:spMkLst>
            <pc:docMk/>
            <pc:sldMk cId="388790850" sldId="364"/>
            <ac:spMk id="2" creationId="{94C1D2A2-AF37-ECAA-842C-965B8CD52D66}"/>
          </ac:spMkLst>
        </pc:spChg>
        <pc:spChg chg="add del mod">
          <ac:chgData name="Ioana Diac" userId="0b021179-2417-48a4-80d9-ac6dc7d63dde" providerId="ADAL" clId="{B43F26AF-CBD6-6743-965D-3642A19D947E}" dt="2024-07-18T11:30:16.968" v="2334" actId="478"/>
          <ac:spMkLst>
            <pc:docMk/>
            <pc:sldMk cId="388790850" sldId="364"/>
            <ac:spMk id="4" creationId="{3070CBB1-2B62-8A18-5F15-A24CA50E9871}"/>
          </ac:spMkLst>
        </pc:spChg>
        <pc:spChg chg="mod">
          <ac:chgData name="Ioana Diac" userId="0b021179-2417-48a4-80d9-ac6dc7d63dde" providerId="ADAL" clId="{B43F26AF-CBD6-6743-965D-3642A19D947E}" dt="2024-07-18T13:56:16.191" v="5056" actId="1076"/>
          <ac:spMkLst>
            <pc:docMk/>
            <pc:sldMk cId="388790850" sldId="364"/>
            <ac:spMk id="10" creationId="{9142937D-6FDC-6DFC-BFC2-30B74C469634}"/>
          </ac:spMkLst>
        </pc:spChg>
        <pc:spChg chg="add mod">
          <ac:chgData name="Ioana Diac" userId="0b021179-2417-48a4-80d9-ac6dc7d63dde" providerId="ADAL" clId="{B43F26AF-CBD6-6743-965D-3642A19D947E}" dt="2024-07-18T11:50:09.714" v="3226" actId="1076"/>
          <ac:spMkLst>
            <pc:docMk/>
            <pc:sldMk cId="388790850" sldId="364"/>
            <ac:spMk id="11" creationId="{5EB5D42F-5A1F-DF1A-5108-67A9D2941EE3}"/>
          </ac:spMkLst>
        </pc:spChg>
        <pc:spChg chg="add mod">
          <ac:chgData name="Ioana Diac" userId="0b021179-2417-48a4-80d9-ac6dc7d63dde" providerId="ADAL" clId="{B43F26AF-CBD6-6743-965D-3642A19D947E}" dt="2024-07-18T11:51:39.966" v="3334" actId="20577"/>
          <ac:spMkLst>
            <pc:docMk/>
            <pc:sldMk cId="388790850" sldId="364"/>
            <ac:spMk id="12" creationId="{EE71FECA-7EC3-1580-61AB-F0D150DF1B11}"/>
          </ac:spMkLst>
        </pc:spChg>
        <pc:spChg chg="mod">
          <ac:chgData name="Ioana Diac" userId="0b021179-2417-48a4-80d9-ac6dc7d63dde" providerId="ADAL" clId="{B43F26AF-CBD6-6743-965D-3642A19D947E}" dt="2024-07-19T09:42:00.843" v="5932" actId="1076"/>
          <ac:spMkLst>
            <pc:docMk/>
            <pc:sldMk cId="388790850" sldId="364"/>
            <ac:spMk id="13" creationId="{2CA332A0-4BA1-DD60-EC1D-C219209E4592}"/>
          </ac:spMkLst>
        </pc:spChg>
        <pc:spChg chg="del">
          <ac:chgData name="Ioana Diac" userId="0b021179-2417-48a4-80d9-ac6dc7d63dde" providerId="ADAL" clId="{B43F26AF-CBD6-6743-965D-3642A19D947E}" dt="2024-07-17T16:16:54.474" v="952" actId="478"/>
          <ac:spMkLst>
            <pc:docMk/>
            <pc:sldMk cId="388790850" sldId="364"/>
            <ac:spMk id="25" creationId="{13965D6E-D869-A088-2BBB-FA130A2F07C8}"/>
          </ac:spMkLst>
        </pc:spChg>
        <pc:graphicFrameChg chg="mod">
          <ac:chgData name="Ioana Diac" userId="0b021179-2417-48a4-80d9-ac6dc7d63dde" providerId="ADAL" clId="{B43F26AF-CBD6-6743-965D-3642A19D947E}" dt="2024-07-19T09:42:47.388" v="5937"/>
          <ac:graphicFrameMkLst>
            <pc:docMk/>
            <pc:sldMk cId="388790850" sldId="364"/>
            <ac:graphicFrameMk id="8" creationId="{71E9EC77-1095-C1BF-1D69-237844F16272}"/>
          </ac:graphicFrameMkLst>
        </pc:graphicFrameChg>
        <pc:cxnChg chg="del">
          <ac:chgData name="Ioana Diac" userId="0b021179-2417-48a4-80d9-ac6dc7d63dde" providerId="ADAL" clId="{B43F26AF-CBD6-6743-965D-3642A19D947E}" dt="2024-07-18T11:30:34.621" v="2336" actId="478"/>
          <ac:cxnSpMkLst>
            <pc:docMk/>
            <pc:sldMk cId="388790850" sldId="364"/>
            <ac:cxnSpMk id="19" creationId="{848082AA-1E19-2BA4-85DF-EFF93D963AF9}"/>
          </ac:cxnSpMkLst>
        </pc:cxnChg>
        <pc:cxnChg chg="del mod">
          <ac:chgData name="Ioana Diac" userId="0b021179-2417-48a4-80d9-ac6dc7d63dde" providerId="ADAL" clId="{B43F26AF-CBD6-6743-965D-3642A19D947E}" dt="2024-07-18T11:30:32.731" v="2335" actId="478"/>
          <ac:cxnSpMkLst>
            <pc:docMk/>
            <pc:sldMk cId="388790850" sldId="364"/>
            <ac:cxnSpMk id="21" creationId="{76323528-376C-24BF-B081-14FB4849D402}"/>
          </ac:cxnSpMkLst>
        </pc:cxnChg>
        <pc:cxnChg chg="del mod">
          <ac:chgData name="Ioana Diac" userId="0b021179-2417-48a4-80d9-ac6dc7d63dde" providerId="ADAL" clId="{B43F26AF-CBD6-6743-965D-3642A19D947E}" dt="2024-07-18T11:30:37.617" v="2338" actId="478"/>
          <ac:cxnSpMkLst>
            <pc:docMk/>
            <pc:sldMk cId="388790850" sldId="364"/>
            <ac:cxnSpMk id="23" creationId="{98200804-0720-4C67-6D29-A52515B88295}"/>
          </ac:cxnSpMkLst>
        </pc:cxnChg>
        <pc:cxnChg chg="del mod">
          <ac:chgData name="Ioana Diac" userId="0b021179-2417-48a4-80d9-ac6dc7d63dde" providerId="ADAL" clId="{B43F26AF-CBD6-6743-965D-3642A19D947E}" dt="2024-07-18T11:30:36.140" v="2337" actId="478"/>
          <ac:cxnSpMkLst>
            <pc:docMk/>
            <pc:sldMk cId="388790850" sldId="364"/>
            <ac:cxnSpMk id="24" creationId="{C2B76452-A307-1CB1-60DD-EFF35C32746C}"/>
          </ac:cxnSpMkLst>
        </pc:cxnChg>
        <pc:extLst>
          <p:ext xmlns:p="http://schemas.openxmlformats.org/presentationml/2006/main" uri="{D6D511B9-2390-475A-947B-AFAB55BFBCF1}">
            <pc226:cmChg xmlns:pc226="http://schemas.microsoft.com/office/powerpoint/2022/06/main/command" chg="del">
              <pc226:chgData name="Ioana Diac" userId="0b021179-2417-48a4-80d9-ac6dc7d63dde" providerId="ADAL" clId="{B43F26AF-CBD6-6743-965D-3642A19D947E}" dt="2024-07-17T14:07:35.775" v="260"/>
              <pc2:cmMkLst xmlns:pc2="http://schemas.microsoft.com/office/powerpoint/2019/9/main/command">
                <pc:docMk/>
                <pc:sldMk cId="388790850" sldId="364"/>
                <pc2:cmMk id="{88DEEC71-E6A1-9E4C-8FBC-1217F45259BA}"/>
              </pc2:cmMkLst>
            </pc226:cmChg>
          </p:ext>
        </pc:extLst>
      </pc:sldChg>
      <pc:sldChg chg="addSp delSp modSp mod">
        <pc:chgData name="Ioana Diac" userId="0b021179-2417-48a4-80d9-ac6dc7d63dde" providerId="ADAL" clId="{B43F26AF-CBD6-6743-965D-3642A19D947E}" dt="2024-07-19T09:53:59.979" v="6048" actId="1076"/>
        <pc:sldMkLst>
          <pc:docMk/>
          <pc:sldMk cId="772665404" sldId="365"/>
        </pc:sldMkLst>
        <pc:spChg chg="add mod">
          <ac:chgData name="Ioana Diac" userId="0b021179-2417-48a4-80d9-ac6dc7d63dde" providerId="ADAL" clId="{B43F26AF-CBD6-6743-965D-3642A19D947E}" dt="2024-07-17T16:18:39.840" v="1008" actId="1038"/>
          <ac:spMkLst>
            <pc:docMk/>
            <pc:sldMk cId="772665404" sldId="365"/>
            <ac:spMk id="4" creationId="{33277ECF-A2DA-7748-938E-E865DDB19B44}"/>
          </ac:spMkLst>
        </pc:spChg>
        <pc:spChg chg="mod">
          <ac:chgData name="Ioana Diac" userId="0b021179-2417-48a4-80d9-ac6dc7d63dde" providerId="ADAL" clId="{B43F26AF-CBD6-6743-965D-3642A19D947E}" dt="2024-07-19T09:43:14.767" v="5939" actId="20577"/>
          <ac:spMkLst>
            <pc:docMk/>
            <pc:sldMk cId="772665404" sldId="365"/>
            <ac:spMk id="10" creationId="{126F9662-8EA5-38CD-4663-D55B47CA0851}"/>
          </ac:spMkLst>
        </pc:spChg>
        <pc:spChg chg="del">
          <ac:chgData name="Ioana Diac" userId="0b021179-2417-48a4-80d9-ac6dc7d63dde" providerId="ADAL" clId="{B43F26AF-CBD6-6743-965D-3642A19D947E}" dt="2024-07-17T16:18:18.548" v="1004" actId="478"/>
          <ac:spMkLst>
            <pc:docMk/>
            <pc:sldMk cId="772665404" sldId="365"/>
            <ac:spMk id="11" creationId="{85C9656A-C4DA-8A86-B206-783DBBED2239}"/>
          </ac:spMkLst>
        </pc:spChg>
        <pc:spChg chg="add mod">
          <ac:chgData name="Ioana Diac" userId="0b021179-2417-48a4-80d9-ac6dc7d63dde" providerId="ADAL" clId="{B43F26AF-CBD6-6743-965D-3642A19D947E}" dt="2024-07-19T09:53:59.979" v="6048" actId="1076"/>
          <ac:spMkLst>
            <pc:docMk/>
            <pc:sldMk cId="772665404" sldId="365"/>
            <ac:spMk id="12" creationId="{8782AD60-E086-22ED-2A3B-40B8BA37658D}"/>
          </ac:spMkLst>
        </pc:spChg>
        <pc:spChg chg="del">
          <ac:chgData name="Ioana Diac" userId="0b021179-2417-48a4-80d9-ac6dc7d63dde" providerId="ADAL" clId="{B43F26AF-CBD6-6743-965D-3642A19D947E}" dt="2024-07-17T16:18:17.558" v="1003" actId="478"/>
          <ac:spMkLst>
            <pc:docMk/>
            <pc:sldMk cId="772665404" sldId="365"/>
            <ac:spMk id="12" creationId="{B58C3379-789E-61DB-C880-03B720CC32E6}"/>
          </ac:spMkLst>
        </pc:spChg>
        <pc:spChg chg="add del mod">
          <ac:chgData name="Ioana Diac" userId="0b021179-2417-48a4-80d9-ac6dc7d63dde" providerId="ADAL" clId="{B43F26AF-CBD6-6743-965D-3642A19D947E}" dt="2024-07-18T11:52:25.153" v="3335" actId="478"/>
          <ac:spMkLst>
            <pc:docMk/>
            <pc:sldMk cId="772665404" sldId="365"/>
            <ac:spMk id="14" creationId="{CB4DF910-CE35-6F5F-BAAB-09F74B6C5738}"/>
          </ac:spMkLst>
        </pc:spChg>
        <pc:graphicFrameChg chg="mod">
          <ac:chgData name="Ioana Diac" userId="0b021179-2417-48a4-80d9-ac6dc7d63dde" providerId="ADAL" clId="{B43F26AF-CBD6-6743-965D-3642A19D947E}" dt="2024-07-19T09:53:49.830" v="6042"/>
          <ac:graphicFrameMkLst>
            <pc:docMk/>
            <pc:sldMk cId="772665404" sldId="365"/>
            <ac:graphicFrameMk id="8" creationId="{ABEB90D1-3AC3-A601-918D-C37F035BF4C0}"/>
          </ac:graphicFrameMkLst>
        </pc:graphicFrameChg>
      </pc:sldChg>
      <pc:sldChg chg="addSp delSp modSp mod modCm">
        <pc:chgData name="Ioana Diac" userId="0b021179-2417-48a4-80d9-ac6dc7d63dde" providerId="ADAL" clId="{B43F26AF-CBD6-6743-965D-3642A19D947E}" dt="2024-07-19T09:54:16.214" v="6055" actId="1036"/>
        <pc:sldMkLst>
          <pc:docMk/>
          <pc:sldMk cId="4155767385" sldId="366"/>
        </pc:sldMkLst>
        <pc:spChg chg="mod">
          <ac:chgData name="Ioana Diac" userId="0b021179-2417-48a4-80d9-ac6dc7d63dde" providerId="ADAL" clId="{B43F26AF-CBD6-6743-965D-3642A19D947E}" dt="2024-07-18T13:23:58.519" v="4096" actId="20577"/>
          <ac:spMkLst>
            <pc:docMk/>
            <pc:sldMk cId="4155767385" sldId="366"/>
            <ac:spMk id="2" creationId="{94C1D2A2-AF37-ECAA-842C-965B8CD52D66}"/>
          </ac:spMkLst>
        </pc:spChg>
        <pc:spChg chg="add mod">
          <ac:chgData name="Ioana Diac" userId="0b021179-2417-48a4-80d9-ac6dc7d63dde" providerId="ADAL" clId="{B43F26AF-CBD6-6743-965D-3642A19D947E}" dt="2024-07-18T13:28:25.446" v="4221" actId="1038"/>
          <ac:spMkLst>
            <pc:docMk/>
            <pc:sldMk cId="4155767385" sldId="366"/>
            <ac:spMk id="8" creationId="{304D3B5D-01B6-9054-7C32-E585C4F0C198}"/>
          </ac:spMkLst>
        </pc:spChg>
        <pc:spChg chg="mod">
          <ac:chgData name="Ioana Diac" userId="0b021179-2417-48a4-80d9-ac6dc7d63dde" providerId="ADAL" clId="{B43F26AF-CBD6-6743-965D-3642A19D947E}" dt="2024-07-18T13:28:03.976" v="4178" actId="1076"/>
          <ac:spMkLst>
            <pc:docMk/>
            <pc:sldMk cId="4155767385" sldId="366"/>
            <ac:spMk id="9" creationId="{C05AD26F-EDE9-0EEF-ACB0-E437A23BA741}"/>
          </ac:spMkLst>
        </pc:spChg>
        <pc:spChg chg="del mod">
          <ac:chgData name="Ioana Diac" userId="0b021179-2417-48a4-80d9-ac6dc7d63dde" providerId="ADAL" clId="{B43F26AF-CBD6-6743-965D-3642A19D947E}" dt="2024-07-18T13:25:17.274" v="4119"/>
          <ac:spMkLst>
            <pc:docMk/>
            <pc:sldMk cId="4155767385" sldId="366"/>
            <ac:spMk id="10" creationId="{D4661183-E4DB-B5EC-432E-BA15DFEA7D11}"/>
          </ac:spMkLst>
        </pc:spChg>
        <pc:spChg chg="mod">
          <ac:chgData name="Ioana Diac" userId="0b021179-2417-48a4-80d9-ac6dc7d63dde" providerId="ADAL" clId="{B43F26AF-CBD6-6743-965D-3642A19D947E}" dt="2024-07-19T09:54:16.214" v="6055" actId="1036"/>
          <ac:spMkLst>
            <pc:docMk/>
            <pc:sldMk cId="4155767385" sldId="366"/>
            <ac:spMk id="11" creationId="{5CAB7D4B-4BAB-99C9-244F-41CCE7D4B7D5}"/>
          </ac:spMkLst>
        </pc:spChg>
        <pc:spChg chg="mod">
          <ac:chgData name="Ioana Diac" userId="0b021179-2417-48a4-80d9-ac6dc7d63dde" providerId="ADAL" clId="{B43F26AF-CBD6-6743-965D-3642A19D947E}" dt="2024-07-18T13:28:25.446" v="4221" actId="1038"/>
          <ac:spMkLst>
            <pc:docMk/>
            <pc:sldMk cId="4155767385" sldId="366"/>
            <ac:spMk id="12" creationId="{36367CAA-F40B-9596-75C9-A2F8CBF30098}"/>
          </ac:spMkLst>
        </pc:spChg>
        <pc:spChg chg="mod">
          <ac:chgData name="Ioana Diac" userId="0b021179-2417-48a4-80d9-ac6dc7d63dde" providerId="ADAL" clId="{B43F26AF-CBD6-6743-965D-3642A19D947E}" dt="2024-07-18T13:28:25.446" v="4221" actId="1038"/>
          <ac:spMkLst>
            <pc:docMk/>
            <pc:sldMk cId="4155767385" sldId="366"/>
            <ac:spMk id="13" creationId="{A2281A05-7B23-8B29-3D03-89CC34560E63}"/>
          </ac:spMkLst>
        </pc:spChg>
        <pc:spChg chg="mod">
          <ac:chgData name="Ioana Diac" userId="0b021179-2417-48a4-80d9-ac6dc7d63dde" providerId="ADAL" clId="{B43F26AF-CBD6-6743-965D-3642A19D947E}" dt="2024-07-18T13:28:25.446" v="4221" actId="1038"/>
          <ac:spMkLst>
            <pc:docMk/>
            <pc:sldMk cId="4155767385" sldId="366"/>
            <ac:spMk id="14" creationId="{77874C21-7037-9A78-1365-CCF7CCD8D8E2}"/>
          </ac:spMkLst>
        </pc:spChg>
        <pc:spChg chg="mod">
          <ac:chgData name="Ioana Diac" userId="0b021179-2417-48a4-80d9-ac6dc7d63dde" providerId="ADAL" clId="{B43F26AF-CBD6-6743-965D-3642A19D947E}" dt="2024-07-18T13:50:25.984" v="4949" actId="121"/>
          <ac:spMkLst>
            <pc:docMk/>
            <pc:sldMk cId="4155767385" sldId="366"/>
            <ac:spMk id="15" creationId="{8E10BF80-3917-0389-71EC-C7C3B7D70B9F}"/>
          </ac:spMkLst>
        </pc:spChg>
        <pc:spChg chg="mod">
          <ac:chgData name="Ioana Diac" userId="0b021179-2417-48a4-80d9-ac6dc7d63dde" providerId="ADAL" clId="{B43F26AF-CBD6-6743-965D-3642A19D947E}" dt="2024-07-18T13:34:17.921" v="4442" actId="1037"/>
          <ac:spMkLst>
            <pc:docMk/>
            <pc:sldMk cId="4155767385" sldId="366"/>
            <ac:spMk id="18" creationId="{3A06A180-F598-29C7-C9D3-7DD97CA03AC3}"/>
          </ac:spMkLst>
        </pc:spChg>
        <pc:spChg chg="mod">
          <ac:chgData name="Ioana Diac" userId="0b021179-2417-48a4-80d9-ac6dc7d63dde" providerId="ADAL" clId="{B43F26AF-CBD6-6743-965D-3642A19D947E}" dt="2024-07-18T13:34:17.921" v="4442" actId="1037"/>
          <ac:spMkLst>
            <pc:docMk/>
            <pc:sldMk cId="4155767385" sldId="366"/>
            <ac:spMk id="19" creationId="{C1442C9E-8C1D-54A2-5AB4-68E9148DD64A}"/>
          </ac:spMkLst>
        </pc:spChg>
        <pc:spChg chg="add mod">
          <ac:chgData name="Ioana Diac" userId="0b021179-2417-48a4-80d9-ac6dc7d63dde" providerId="ADAL" clId="{B43F26AF-CBD6-6743-965D-3642A19D947E}" dt="2024-07-18T13:28:25.446" v="4221" actId="1038"/>
          <ac:spMkLst>
            <pc:docMk/>
            <pc:sldMk cId="4155767385" sldId="366"/>
            <ac:spMk id="20" creationId="{F50D4DD0-BBEE-89D3-DBE3-87EA46244285}"/>
          </ac:spMkLst>
        </pc:spChg>
        <pc:spChg chg="add mod">
          <ac:chgData name="Ioana Diac" userId="0b021179-2417-48a4-80d9-ac6dc7d63dde" providerId="ADAL" clId="{B43F26AF-CBD6-6743-965D-3642A19D947E}" dt="2024-07-18T13:28:25.446" v="4221" actId="1038"/>
          <ac:spMkLst>
            <pc:docMk/>
            <pc:sldMk cId="4155767385" sldId="366"/>
            <ac:spMk id="21" creationId="{186BFCEE-902C-93FA-BC53-B28BF53BC79D}"/>
          </ac:spMkLst>
        </pc:spChg>
        <pc:spChg chg="add mod">
          <ac:chgData name="Ioana Diac" userId="0b021179-2417-48a4-80d9-ac6dc7d63dde" providerId="ADAL" clId="{B43F26AF-CBD6-6743-965D-3642A19D947E}" dt="2024-07-18T13:28:25.446" v="4221" actId="1038"/>
          <ac:spMkLst>
            <pc:docMk/>
            <pc:sldMk cId="4155767385" sldId="366"/>
            <ac:spMk id="22" creationId="{9B8438EC-F1AD-E161-8F0E-D70F44C62558}"/>
          </ac:spMkLst>
        </pc:spChg>
        <pc:spChg chg="add mod">
          <ac:chgData name="Ioana Diac" userId="0b021179-2417-48a4-80d9-ac6dc7d63dde" providerId="ADAL" clId="{B43F26AF-CBD6-6743-965D-3642A19D947E}" dt="2024-07-18T13:28:25.446" v="4221" actId="1038"/>
          <ac:spMkLst>
            <pc:docMk/>
            <pc:sldMk cId="4155767385" sldId="366"/>
            <ac:spMk id="23" creationId="{F1A0B75D-51FC-5F6D-E117-4F80B885AF24}"/>
          </ac:spMkLst>
        </pc:spChg>
        <pc:spChg chg="add mod">
          <ac:chgData name="Ioana Diac" userId="0b021179-2417-48a4-80d9-ac6dc7d63dde" providerId="ADAL" clId="{B43F26AF-CBD6-6743-965D-3642A19D947E}" dt="2024-07-18T13:28:25.446" v="4221" actId="1038"/>
          <ac:spMkLst>
            <pc:docMk/>
            <pc:sldMk cId="4155767385" sldId="366"/>
            <ac:spMk id="24" creationId="{109D4B9E-7C59-B7F7-4E67-0AB224766C06}"/>
          </ac:spMkLst>
        </pc:spChg>
        <pc:spChg chg="add mod">
          <ac:chgData name="Ioana Diac" userId="0b021179-2417-48a4-80d9-ac6dc7d63dde" providerId="ADAL" clId="{B43F26AF-CBD6-6743-965D-3642A19D947E}" dt="2024-07-18T13:28:25.446" v="4221" actId="1038"/>
          <ac:spMkLst>
            <pc:docMk/>
            <pc:sldMk cId="4155767385" sldId="366"/>
            <ac:spMk id="25" creationId="{58193CE7-742D-F07A-799E-AD2F65087E79}"/>
          </ac:spMkLst>
        </pc:spChg>
        <pc:spChg chg="add mod">
          <ac:chgData name="Ioana Diac" userId="0b021179-2417-48a4-80d9-ac6dc7d63dde" providerId="ADAL" clId="{B43F26AF-CBD6-6743-965D-3642A19D947E}" dt="2024-07-18T13:28:25.446" v="4221" actId="1038"/>
          <ac:spMkLst>
            <pc:docMk/>
            <pc:sldMk cId="4155767385" sldId="366"/>
            <ac:spMk id="26" creationId="{9F090B5B-1FC5-3E29-BCFB-0A86C427974F}"/>
          </ac:spMkLst>
        </pc:spChg>
        <pc:graphicFrameChg chg="mod">
          <ac:chgData name="Ioana Diac" userId="0b021179-2417-48a4-80d9-ac6dc7d63dde" providerId="ADAL" clId="{B43F26AF-CBD6-6743-965D-3642A19D947E}" dt="2024-07-18T13:28:34.615" v="4243" actId="1076"/>
          <ac:graphicFrameMkLst>
            <pc:docMk/>
            <pc:sldMk cId="4155767385" sldId="366"/>
            <ac:graphicFrameMk id="4" creationId="{E686163D-9D82-F91C-F158-12EF3530E029}"/>
          </ac:graphicFrameMkLst>
        </pc:graphicFrameChg>
        <pc:extLst>
          <p:ext xmlns:p="http://schemas.openxmlformats.org/presentationml/2006/main" uri="{D6D511B9-2390-475A-947B-AFAB55BFBCF1}">
            <pc226:cmChg xmlns:pc226="http://schemas.microsoft.com/office/powerpoint/2022/06/main/command" chg="mod">
              <pc226:chgData name="Ioana Diac" userId="0b021179-2417-48a4-80d9-ac6dc7d63dde" providerId="ADAL" clId="{B43F26AF-CBD6-6743-965D-3642A19D947E}" dt="2024-07-18T13:23:58.519" v="4096" actId="20577"/>
              <pc2:cmMkLst xmlns:pc2="http://schemas.microsoft.com/office/powerpoint/2019/9/main/command">
                <pc:docMk/>
                <pc:sldMk cId="4155767385" sldId="366"/>
                <pc2:cmMk id="{A93D0CA6-D8D6-F64B-9E75-334CB1C91AFC}"/>
              </pc2:cmMkLst>
            </pc226:cmChg>
          </p:ext>
        </pc:extLst>
      </pc:sldChg>
      <pc:sldChg chg="addSp delSp modSp mod">
        <pc:chgData name="Ioana Diac" userId="0b021179-2417-48a4-80d9-ac6dc7d63dde" providerId="ADAL" clId="{B43F26AF-CBD6-6743-965D-3642A19D947E}" dt="2024-07-19T09:53:42.378" v="6041" actId="1076"/>
        <pc:sldMkLst>
          <pc:docMk/>
          <pc:sldMk cId="2795565991" sldId="367"/>
        </pc:sldMkLst>
        <pc:spChg chg="mod">
          <ac:chgData name="Ioana Diac" userId="0b021179-2417-48a4-80d9-ac6dc7d63dde" providerId="ADAL" clId="{B43F26AF-CBD6-6743-965D-3642A19D947E}" dt="2024-07-18T11:53:27.624" v="3337" actId="207"/>
          <ac:spMkLst>
            <pc:docMk/>
            <pc:sldMk cId="2795565991" sldId="367"/>
            <ac:spMk id="4" creationId="{DB6C84D0-331A-9B44-33CD-DD575868E01D}"/>
          </ac:spMkLst>
        </pc:spChg>
        <pc:spChg chg="add mod">
          <ac:chgData name="Ioana Diac" userId="0b021179-2417-48a4-80d9-ac6dc7d63dde" providerId="ADAL" clId="{B43F26AF-CBD6-6743-965D-3642A19D947E}" dt="2024-07-17T16:20:28.126" v="1021" actId="14100"/>
          <ac:spMkLst>
            <pc:docMk/>
            <pc:sldMk cId="2795565991" sldId="367"/>
            <ac:spMk id="7" creationId="{AF8F2969-0517-5869-502B-187FEF283068}"/>
          </ac:spMkLst>
        </pc:spChg>
        <pc:spChg chg="mod">
          <ac:chgData name="Ioana Diac" userId="0b021179-2417-48a4-80d9-ac6dc7d63dde" providerId="ADAL" clId="{B43F26AF-CBD6-6743-965D-3642A19D947E}" dt="2024-07-19T09:53:42.378" v="6041" actId="1076"/>
          <ac:spMkLst>
            <pc:docMk/>
            <pc:sldMk cId="2795565991" sldId="367"/>
            <ac:spMk id="10" creationId="{E720A7C4-7DEF-3CE7-2725-4F83E5BB9F1B}"/>
          </ac:spMkLst>
        </pc:spChg>
        <pc:spChg chg="mod">
          <ac:chgData name="Ioana Diac" userId="0b021179-2417-48a4-80d9-ac6dc7d63dde" providerId="ADAL" clId="{B43F26AF-CBD6-6743-965D-3642A19D947E}" dt="2024-07-18T13:53:14.656" v="5044" actId="404"/>
          <ac:spMkLst>
            <pc:docMk/>
            <pc:sldMk cId="2795565991" sldId="367"/>
            <ac:spMk id="11" creationId="{3B845B27-410F-EF14-02CF-238CBFAB4313}"/>
          </ac:spMkLst>
        </pc:spChg>
        <pc:spChg chg="mod">
          <ac:chgData name="Ioana Diac" userId="0b021179-2417-48a4-80d9-ac6dc7d63dde" providerId="ADAL" clId="{B43F26AF-CBD6-6743-965D-3642A19D947E}" dt="2024-07-18T13:53:14.656" v="5044" actId="404"/>
          <ac:spMkLst>
            <pc:docMk/>
            <pc:sldMk cId="2795565991" sldId="367"/>
            <ac:spMk id="12" creationId="{D23E952E-5175-852E-2E5B-8E77D3F084E4}"/>
          </ac:spMkLst>
        </pc:spChg>
        <pc:spChg chg="del">
          <ac:chgData name="Ioana Diac" userId="0b021179-2417-48a4-80d9-ac6dc7d63dde" providerId="ADAL" clId="{B43F26AF-CBD6-6743-965D-3642A19D947E}" dt="2024-07-17T16:20:14.891" v="1016" actId="478"/>
          <ac:spMkLst>
            <pc:docMk/>
            <pc:sldMk cId="2795565991" sldId="367"/>
            <ac:spMk id="13" creationId="{F095CE60-D72A-35B3-B7C7-8E1F8A3EBFCA}"/>
          </ac:spMkLst>
        </pc:spChg>
        <pc:graphicFrameChg chg="mod">
          <ac:chgData name="Ioana Diac" userId="0b021179-2417-48a4-80d9-ac6dc7d63dde" providerId="ADAL" clId="{B43F26AF-CBD6-6743-965D-3642A19D947E}" dt="2024-07-18T13:54:26.092" v="5048" actId="207"/>
          <ac:graphicFrameMkLst>
            <pc:docMk/>
            <pc:sldMk cId="2795565991" sldId="367"/>
            <ac:graphicFrameMk id="9" creationId="{C9379E6E-5ACD-81F2-AF36-93DD56D0534C}"/>
          </ac:graphicFrameMkLst>
        </pc:graphicFrameChg>
        <pc:cxnChg chg="mod">
          <ac:chgData name="Ioana Diac" userId="0b021179-2417-48a4-80d9-ac6dc7d63dde" providerId="ADAL" clId="{B43F26AF-CBD6-6743-965D-3642A19D947E}" dt="2024-07-17T16:20:17.769" v="1018" actId="1076"/>
          <ac:cxnSpMkLst>
            <pc:docMk/>
            <pc:sldMk cId="2795565991" sldId="367"/>
            <ac:cxnSpMk id="18" creationId="{290747BF-4F84-D515-35E6-D5E3979B2B66}"/>
          </ac:cxnSpMkLst>
        </pc:cxnChg>
      </pc:sldChg>
      <pc:sldChg chg="addSp delSp modSp mod">
        <pc:chgData name="Ioana Diac" userId="0b021179-2417-48a4-80d9-ac6dc7d63dde" providerId="ADAL" clId="{B43F26AF-CBD6-6743-965D-3642A19D947E}" dt="2024-07-19T10:08:54.375" v="6555" actId="465"/>
        <pc:sldMkLst>
          <pc:docMk/>
          <pc:sldMk cId="1042673528" sldId="368"/>
        </pc:sldMkLst>
        <pc:spChg chg="mod">
          <ac:chgData name="Ioana Diac" userId="0b021179-2417-48a4-80d9-ac6dc7d63dde" providerId="ADAL" clId="{B43F26AF-CBD6-6743-965D-3642A19D947E}" dt="2024-07-19T10:07:04.639" v="6413" actId="27107"/>
          <ac:spMkLst>
            <pc:docMk/>
            <pc:sldMk cId="1042673528" sldId="368"/>
            <ac:spMk id="2" creationId="{94C1D2A2-AF37-ECAA-842C-965B8CD52D66}"/>
          </ac:spMkLst>
        </pc:spChg>
        <pc:spChg chg="del">
          <ac:chgData name="Ioana Diac" userId="0b021179-2417-48a4-80d9-ac6dc7d63dde" providerId="ADAL" clId="{B43F26AF-CBD6-6743-965D-3642A19D947E}" dt="2024-07-19T09:44:05.892" v="5946" actId="478"/>
          <ac:spMkLst>
            <pc:docMk/>
            <pc:sldMk cId="1042673528" sldId="368"/>
            <ac:spMk id="4" creationId="{74D5E69F-CB4D-3A06-AF29-12A7A89FBA9B}"/>
          </ac:spMkLst>
        </pc:spChg>
        <pc:spChg chg="mod">
          <ac:chgData name="Ioana Diac" userId="0b021179-2417-48a4-80d9-ac6dc7d63dde" providerId="ADAL" clId="{B43F26AF-CBD6-6743-965D-3642A19D947E}" dt="2024-07-19T09:51:49.166" v="5994" actId="14100"/>
          <ac:spMkLst>
            <pc:docMk/>
            <pc:sldMk cId="1042673528" sldId="368"/>
            <ac:spMk id="7" creationId="{C8207549-DA71-63AB-B5AC-A0435460FDF8}"/>
          </ac:spMkLst>
        </pc:spChg>
        <pc:spChg chg="mod">
          <ac:chgData name="Ioana Diac" userId="0b021179-2417-48a4-80d9-ac6dc7d63dde" providerId="ADAL" clId="{B43F26AF-CBD6-6743-965D-3642A19D947E}" dt="2024-07-19T09:51:10.056" v="5982"/>
          <ac:spMkLst>
            <pc:docMk/>
            <pc:sldMk cId="1042673528" sldId="368"/>
            <ac:spMk id="10" creationId="{B43BAE77-154A-695B-D36F-549D27FE0555}"/>
          </ac:spMkLst>
        </pc:spChg>
        <pc:spChg chg="mod">
          <ac:chgData name="Ioana Diac" userId="0b021179-2417-48a4-80d9-ac6dc7d63dde" providerId="ADAL" clId="{B43F26AF-CBD6-6743-965D-3642A19D947E}" dt="2024-07-19T09:51:10.056" v="5982"/>
          <ac:spMkLst>
            <pc:docMk/>
            <pc:sldMk cId="1042673528" sldId="368"/>
            <ac:spMk id="11" creationId="{6242290C-D4DE-9503-FF3D-5DD5395893B9}"/>
          </ac:spMkLst>
        </pc:spChg>
        <pc:spChg chg="mod">
          <ac:chgData name="Ioana Diac" userId="0b021179-2417-48a4-80d9-ac6dc7d63dde" providerId="ADAL" clId="{B43F26AF-CBD6-6743-965D-3642A19D947E}" dt="2024-07-19T09:51:32.818" v="5987" actId="20577"/>
          <ac:spMkLst>
            <pc:docMk/>
            <pc:sldMk cId="1042673528" sldId="368"/>
            <ac:spMk id="12" creationId="{4ED491F0-5A5B-8224-13F7-9398FA1D5790}"/>
          </ac:spMkLst>
        </pc:spChg>
        <pc:spChg chg="mod">
          <ac:chgData name="Ioana Diac" userId="0b021179-2417-48a4-80d9-ac6dc7d63dde" providerId="ADAL" clId="{B43F26AF-CBD6-6743-965D-3642A19D947E}" dt="2024-07-19T09:51:34.590" v="5989"/>
          <ac:spMkLst>
            <pc:docMk/>
            <pc:sldMk cId="1042673528" sldId="368"/>
            <ac:spMk id="14" creationId="{66F3A254-3E03-8CDC-3308-0A74363A8D55}"/>
          </ac:spMkLst>
        </pc:spChg>
        <pc:spChg chg="mod">
          <ac:chgData name="Ioana Diac" userId="0b021179-2417-48a4-80d9-ac6dc7d63dde" providerId="ADAL" clId="{B43F26AF-CBD6-6743-965D-3642A19D947E}" dt="2024-07-19T09:51:34.590" v="5989"/>
          <ac:spMkLst>
            <pc:docMk/>
            <pc:sldMk cId="1042673528" sldId="368"/>
            <ac:spMk id="15" creationId="{602D5FEB-BD71-39FA-F892-3289873D9D72}"/>
          </ac:spMkLst>
        </pc:spChg>
        <pc:spChg chg="mod">
          <ac:chgData name="Ioana Diac" userId="0b021179-2417-48a4-80d9-ac6dc7d63dde" providerId="ADAL" clId="{B43F26AF-CBD6-6743-965D-3642A19D947E}" dt="2024-07-19T09:51:34.590" v="5989"/>
          <ac:spMkLst>
            <pc:docMk/>
            <pc:sldMk cId="1042673528" sldId="368"/>
            <ac:spMk id="16" creationId="{B610DE6A-4414-83B9-9798-4261A9C1CDF3}"/>
          </ac:spMkLst>
        </pc:spChg>
        <pc:spChg chg="add mod">
          <ac:chgData name="Ioana Diac" userId="0b021179-2417-48a4-80d9-ac6dc7d63dde" providerId="ADAL" clId="{B43F26AF-CBD6-6743-965D-3642A19D947E}" dt="2024-07-19T10:08:54.375" v="6555" actId="465"/>
          <ac:spMkLst>
            <pc:docMk/>
            <pc:sldMk cId="1042673528" sldId="368"/>
            <ac:spMk id="17" creationId="{5C67AC06-D732-A480-33FC-17C590169C58}"/>
          </ac:spMkLst>
        </pc:spChg>
        <pc:spChg chg="add mod">
          <ac:chgData name="Ioana Diac" userId="0b021179-2417-48a4-80d9-ac6dc7d63dde" providerId="ADAL" clId="{B43F26AF-CBD6-6743-965D-3642A19D947E}" dt="2024-07-19T10:08:54.375" v="6555" actId="465"/>
          <ac:spMkLst>
            <pc:docMk/>
            <pc:sldMk cId="1042673528" sldId="368"/>
            <ac:spMk id="18" creationId="{8E85D8C5-BE57-B316-AFAB-8E0819ED8C5C}"/>
          </ac:spMkLst>
        </pc:spChg>
        <pc:spChg chg="add mod">
          <ac:chgData name="Ioana Diac" userId="0b021179-2417-48a4-80d9-ac6dc7d63dde" providerId="ADAL" clId="{B43F26AF-CBD6-6743-965D-3642A19D947E}" dt="2024-07-19T10:08:54.375" v="6555" actId="465"/>
          <ac:spMkLst>
            <pc:docMk/>
            <pc:sldMk cId="1042673528" sldId="368"/>
            <ac:spMk id="19" creationId="{C997CED8-0F54-FC9B-443F-9AA807A0D2F0}"/>
          </ac:spMkLst>
        </pc:spChg>
        <pc:spChg chg="add mod">
          <ac:chgData name="Ioana Diac" userId="0b021179-2417-48a4-80d9-ac6dc7d63dde" providerId="ADAL" clId="{B43F26AF-CBD6-6743-965D-3642A19D947E}" dt="2024-07-19T09:53:30.424" v="6037" actId="164"/>
          <ac:spMkLst>
            <pc:docMk/>
            <pc:sldMk cId="1042673528" sldId="368"/>
            <ac:spMk id="20" creationId="{448486D8-ED01-1988-7303-4C704BD041E3}"/>
          </ac:spMkLst>
        </pc:spChg>
        <pc:spChg chg="add mod">
          <ac:chgData name="Ioana Diac" userId="0b021179-2417-48a4-80d9-ac6dc7d63dde" providerId="ADAL" clId="{B43F26AF-CBD6-6743-965D-3642A19D947E}" dt="2024-07-19T09:53:30.424" v="6037" actId="164"/>
          <ac:spMkLst>
            <pc:docMk/>
            <pc:sldMk cId="1042673528" sldId="368"/>
            <ac:spMk id="21" creationId="{3C80D260-E389-5157-7DE3-88CF3CC15857}"/>
          </ac:spMkLst>
        </pc:spChg>
        <pc:spChg chg="add mod">
          <ac:chgData name="Ioana Diac" userId="0b021179-2417-48a4-80d9-ac6dc7d63dde" providerId="ADAL" clId="{B43F26AF-CBD6-6743-965D-3642A19D947E}" dt="2024-07-19T09:53:30.424" v="6037" actId="164"/>
          <ac:spMkLst>
            <pc:docMk/>
            <pc:sldMk cId="1042673528" sldId="368"/>
            <ac:spMk id="22" creationId="{C6F0C892-A41E-A4D3-0780-088624537FB3}"/>
          </ac:spMkLst>
        </pc:spChg>
        <pc:spChg chg="add mod">
          <ac:chgData name="Ioana Diac" userId="0b021179-2417-48a4-80d9-ac6dc7d63dde" providerId="ADAL" clId="{B43F26AF-CBD6-6743-965D-3642A19D947E}" dt="2024-07-19T09:55:15.694" v="6102" actId="20577"/>
          <ac:spMkLst>
            <pc:docMk/>
            <pc:sldMk cId="1042673528" sldId="368"/>
            <ac:spMk id="24" creationId="{0F022067-C34F-1BEA-01A1-5CF9BD39F24E}"/>
          </ac:spMkLst>
        </pc:spChg>
        <pc:grpChg chg="add del mod">
          <ac:chgData name="Ioana Diac" userId="0b021179-2417-48a4-80d9-ac6dc7d63dde" providerId="ADAL" clId="{B43F26AF-CBD6-6743-965D-3642A19D947E}" dt="2024-07-19T09:51:34.254" v="5988" actId="478"/>
          <ac:grpSpMkLst>
            <pc:docMk/>
            <pc:sldMk cId="1042673528" sldId="368"/>
            <ac:grpSpMk id="9" creationId="{F78B41EA-A87A-6E57-C8AE-47C02B3854C3}"/>
          </ac:grpSpMkLst>
        </pc:grpChg>
        <pc:grpChg chg="add mod">
          <ac:chgData name="Ioana Diac" userId="0b021179-2417-48a4-80d9-ac6dc7d63dde" providerId="ADAL" clId="{B43F26AF-CBD6-6743-965D-3642A19D947E}" dt="2024-07-19T09:51:34.590" v="5989"/>
          <ac:grpSpMkLst>
            <pc:docMk/>
            <pc:sldMk cId="1042673528" sldId="368"/>
            <ac:grpSpMk id="13" creationId="{7E8EB49F-FD9B-E75E-CE01-0CFC1065C56C}"/>
          </ac:grpSpMkLst>
        </pc:grpChg>
        <pc:grpChg chg="add mod">
          <ac:chgData name="Ioana Diac" userId="0b021179-2417-48a4-80d9-ac6dc7d63dde" providerId="ADAL" clId="{B43F26AF-CBD6-6743-965D-3642A19D947E}" dt="2024-07-19T09:53:34.015" v="6038" actId="1076"/>
          <ac:grpSpMkLst>
            <pc:docMk/>
            <pc:sldMk cId="1042673528" sldId="368"/>
            <ac:grpSpMk id="23" creationId="{08D97DF4-91A2-B35E-549B-C1C4646D78D1}"/>
          </ac:grpSpMkLst>
        </pc:grpChg>
        <pc:graphicFrameChg chg="add mod">
          <ac:chgData name="Ioana Diac" userId="0b021179-2417-48a4-80d9-ac6dc7d63dde" providerId="ADAL" clId="{B43F26AF-CBD6-6743-965D-3642A19D947E}" dt="2024-07-19T09:53:30.424" v="6037" actId="164"/>
          <ac:graphicFrameMkLst>
            <pc:docMk/>
            <pc:sldMk cId="1042673528" sldId="368"/>
            <ac:graphicFrameMk id="8" creationId="{AE6EEC7C-19D6-C309-9D20-DCD015FFB9DC}"/>
          </ac:graphicFrameMkLst>
        </pc:graphicFrameChg>
      </pc:sldChg>
      <pc:sldChg chg="modSp">
        <pc:chgData name="Ioana Diac" userId="0b021179-2417-48a4-80d9-ac6dc7d63dde" providerId="ADAL" clId="{B43F26AF-CBD6-6743-965D-3642A19D947E}" dt="2024-07-18T13:54:58.222" v="5054" actId="207"/>
        <pc:sldMkLst>
          <pc:docMk/>
          <pc:sldMk cId="1981308045" sldId="369"/>
        </pc:sldMkLst>
        <pc:graphicFrameChg chg="mod">
          <ac:chgData name="Ioana Diac" userId="0b021179-2417-48a4-80d9-ac6dc7d63dde" providerId="ADAL" clId="{B43F26AF-CBD6-6743-965D-3642A19D947E}" dt="2024-07-18T13:54:58.222" v="5054" actId="207"/>
          <ac:graphicFrameMkLst>
            <pc:docMk/>
            <pc:sldMk cId="1981308045" sldId="369"/>
            <ac:graphicFrameMk id="8" creationId="{BBD7646B-4310-E465-8D8D-3AFB2F5A9665}"/>
          </ac:graphicFrameMkLst>
        </pc:graphicFrameChg>
      </pc:sldChg>
      <pc:sldChg chg="modSp">
        <pc:chgData name="Ioana Diac" userId="0b021179-2417-48a4-80d9-ac6dc7d63dde" providerId="ADAL" clId="{B43F26AF-CBD6-6743-965D-3642A19D947E}" dt="2024-07-18T13:54:47.450" v="5051" actId="207"/>
        <pc:sldMkLst>
          <pc:docMk/>
          <pc:sldMk cId="3486942127" sldId="372"/>
        </pc:sldMkLst>
        <pc:graphicFrameChg chg="mod">
          <ac:chgData name="Ioana Diac" userId="0b021179-2417-48a4-80d9-ac6dc7d63dde" providerId="ADAL" clId="{B43F26AF-CBD6-6743-965D-3642A19D947E}" dt="2024-07-18T13:54:47.450" v="5051" actId="207"/>
          <ac:graphicFrameMkLst>
            <pc:docMk/>
            <pc:sldMk cId="3486942127" sldId="372"/>
            <ac:graphicFrameMk id="8" creationId="{7D3415DE-BB34-878F-2C16-75C82A807490}"/>
          </ac:graphicFrameMkLst>
        </pc:graphicFrameChg>
      </pc:sldChg>
      <pc:sldChg chg="addSp modSp mod">
        <pc:chgData name="Ioana Diac" userId="0b021179-2417-48a4-80d9-ac6dc7d63dde" providerId="ADAL" clId="{B43F26AF-CBD6-6743-965D-3642A19D947E}" dt="2024-07-19T09:54:36.784" v="6058"/>
        <pc:sldMkLst>
          <pc:docMk/>
          <pc:sldMk cId="2823565467" sldId="376"/>
        </pc:sldMkLst>
        <pc:spChg chg="mod">
          <ac:chgData name="Ioana Diac" userId="0b021179-2417-48a4-80d9-ac6dc7d63dde" providerId="ADAL" clId="{B43F26AF-CBD6-6743-965D-3642A19D947E}" dt="2024-07-18T13:34:59.588" v="4508" actId="20577"/>
          <ac:spMkLst>
            <pc:docMk/>
            <pc:sldMk cId="2823565467" sldId="376"/>
            <ac:spMk id="2" creationId="{94C1D2A2-AF37-ECAA-842C-965B8CD52D66}"/>
          </ac:spMkLst>
        </pc:spChg>
        <pc:spChg chg="add mod">
          <ac:chgData name="Ioana Diac" userId="0b021179-2417-48a4-80d9-ac6dc7d63dde" providerId="ADAL" clId="{B43F26AF-CBD6-6743-965D-3642A19D947E}" dt="2024-07-18T13:40:31.016" v="4611" actId="1037"/>
          <ac:spMkLst>
            <pc:docMk/>
            <pc:sldMk cId="2823565467" sldId="376"/>
            <ac:spMk id="7" creationId="{8E9A26D9-6BFD-2F3A-A9B9-04CD4BA0B758}"/>
          </ac:spMkLst>
        </pc:spChg>
        <pc:spChg chg="mod">
          <ac:chgData name="Ioana Diac" userId="0b021179-2417-48a4-80d9-ac6dc7d63dde" providerId="ADAL" clId="{B43F26AF-CBD6-6743-965D-3642A19D947E}" dt="2024-07-18T13:34:35.645" v="4443" actId="20577"/>
          <ac:spMkLst>
            <pc:docMk/>
            <pc:sldMk cId="2823565467" sldId="376"/>
            <ac:spMk id="9" creationId="{C05AD26F-EDE9-0EEF-ACB0-E437A23BA741}"/>
          </ac:spMkLst>
        </pc:spChg>
        <pc:spChg chg="mod">
          <ac:chgData name="Ioana Diac" userId="0b021179-2417-48a4-80d9-ac6dc7d63dde" providerId="ADAL" clId="{B43F26AF-CBD6-6743-965D-3642A19D947E}" dt="2024-07-18T13:40:43.581" v="4613"/>
          <ac:spMkLst>
            <pc:docMk/>
            <pc:sldMk cId="2823565467" sldId="376"/>
            <ac:spMk id="10" creationId="{5CD020E3-2161-0063-CF4B-E45702477721}"/>
          </ac:spMkLst>
        </pc:spChg>
        <pc:spChg chg="mod">
          <ac:chgData name="Ioana Diac" userId="0b021179-2417-48a4-80d9-ac6dc7d63dde" providerId="ADAL" clId="{B43F26AF-CBD6-6743-965D-3642A19D947E}" dt="2024-07-18T13:40:43.581" v="4613"/>
          <ac:spMkLst>
            <pc:docMk/>
            <pc:sldMk cId="2823565467" sldId="376"/>
            <ac:spMk id="11" creationId="{835BCEF5-8883-C6D0-0591-DD83293DBC18}"/>
          </ac:spMkLst>
        </pc:spChg>
        <pc:spChg chg="mod">
          <ac:chgData name="Ioana Diac" userId="0b021179-2417-48a4-80d9-ac6dc7d63dde" providerId="ADAL" clId="{B43F26AF-CBD6-6743-965D-3642A19D947E}" dt="2024-07-18T13:40:43.581" v="4613"/>
          <ac:spMkLst>
            <pc:docMk/>
            <pc:sldMk cId="2823565467" sldId="376"/>
            <ac:spMk id="12" creationId="{17D07B68-0E42-90E4-5044-53A7124476B9}"/>
          </ac:spMkLst>
        </pc:spChg>
        <pc:spChg chg="add mod">
          <ac:chgData name="Ioana Diac" userId="0b021179-2417-48a4-80d9-ac6dc7d63dde" providerId="ADAL" clId="{B43F26AF-CBD6-6743-965D-3642A19D947E}" dt="2024-07-18T13:41:00.921" v="4621" actId="1036"/>
          <ac:spMkLst>
            <pc:docMk/>
            <pc:sldMk cId="2823565467" sldId="376"/>
            <ac:spMk id="13" creationId="{E5C34DEC-6497-A272-8C1E-D8B2BF3D67FE}"/>
          </ac:spMkLst>
        </pc:spChg>
        <pc:spChg chg="add mod">
          <ac:chgData name="Ioana Diac" userId="0b021179-2417-48a4-80d9-ac6dc7d63dde" providerId="ADAL" clId="{B43F26AF-CBD6-6743-965D-3642A19D947E}" dt="2024-07-18T13:41:12.401" v="4629" actId="1035"/>
          <ac:spMkLst>
            <pc:docMk/>
            <pc:sldMk cId="2823565467" sldId="376"/>
            <ac:spMk id="14" creationId="{EE1BBFC4-E855-2021-E13F-DBFC5F84C17E}"/>
          </ac:spMkLst>
        </pc:spChg>
        <pc:spChg chg="add mod">
          <ac:chgData name="Ioana Diac" userId="0b021179-2417-48a4-80d9-ac6dc7d63dde" providerId="ADAL" clId="{B43F26AF-CBD6-6743-965D-3642A19D947E}" dt="2024-07-18T13:41:43.813" v="4632"/>
          <ac:spMkLst>
            <pc:docMk/>
            <pc:sldMk cId="2823565467" sldId="376"/>
            <ac:spMk id="15" creationId="{50E239DB-C584-6E20-F7EE-312135E30FC4}"/>
          </ac:spMkLst>
        </pc:spChg>
        <pc:spChg chg="mod">
          <ac:chgData name="Ioana Diac" userId="0b021179-2417-48a4-80d9-ac6dc7d63dde" providerId="ADAL" clId="{B43F26AF-CBD6-6743-965D-3642A19D947E}" dt="2024-07-18T13:52:15.444" v="5040" actId="465"/>
          <ac:spMkLst>
            <pc:docMk/>
            <pc:sldMk cId="2823565467" sldId="376"/>
            <ac:spMk id="16" creationId="{EAEB3700-E498-0917-AFFF-2C615DD1F5D0}"/>
          </ac:spMkLst>
        </pc:spChg>
        <pc:spChg chg="mod">
          <ac:chgData name="Ioana Diac" userId="0b021179-2417-48a4-80d9-ac6dc7d63dde" providerId="ADAL" clId="{B43F26AF-CBD6-6743-965D-3642A19D947E}" dt="2024-07-18T13:52:15.444" v="5040" actId="465"/>
          <ac:spMkLst>
            <pc:docMk/>
            <pc:sldMk cId="2823565467" sldId="376"/>
            <ac:spMk id="17" creationId="{9915F300-369A-2400-0115-CBB47D36DAA2}"/>
          </ac:spMkLst>
        </pc:spChg>
        <pc:spChg chg="add mod">
          <ac:chgData name="Ioana Diac" userId="0b021179-2417-48a4-80d9-ac6dc7d63dde" providerId="ADAL" clId="{B43F26AF-CBD6-6743-965D-3642A19D947E}" dt="2024-07-18T13:52:15.444" v="5040" actId="465"/>
          <ac:spMkLst>
            <pc:docMk/>
            <pc:sldMk cId="2823565467" sldId="376"/>
            <ac:spMk id="18" creationId="{FBEB6494-5E03-9F65-75E7-37DED8A86F2E}"/>
          </ac:spMkLst>
        </pc:spChg>
        <pc:spChg chg="add mod">
          <ac:chgData name="Ioana Diac" userId="0b021179-2417-48a4-80d9-ac6dc7d63dde" providerId="ADAL" clId="{B43F26AF-CBD6-6743-965D-3642A19D947E}" dt="2024-07-18T13:50:38.651" v="4952"/>
          <ac:spMkLst>
            <pc:docMk/>
            <pc:sldMk cId="2823565467" sldId="376"/>
            <ac:spMk id="19" creationId="{D5B08F52-56AF-F6F7-A48E-6AD1490627B3}"/>
          </ac:spMkLst>
        </pc:spChg>
        <pc:grpChg chg="add mod">
          <ac:chgData name="Ioana Diac" userId="0b021179-2417-48a4-80d9-ac6dc7d63dde" providerId="ADAL" clId="{B43F26AF-CBD6-6743-965D-3642A19D947E}" dt="2024-07-18T13:40:43.581" v="4613"/>
          <ac:grpSpMkLst>
            <pc:docMk/>
            <pc:sldMk cId="2823565467" sldId="376"/>
            <ac:grpSpMk id="8" creationId="{3494036E-D6D3-C9D0-670F-1D2FA4A3A5E7}"/>
          </ac:grpSpMkLst>
        </pc:grpChg>
        <pc:graphicFrameChg chg="add mod">
          <ac:chgData name="Ioana Diac" userId="0b021179-2417-48a4-80d9-ac6dc7d63dde" providerId="ADAL" clId="{B43F26AF-CBD6-6743-965D-3642A19D947E}" dt="2024-07-19T09:54:36.784" v="6058"/>
          <ac:graphicFrameMkLst>
            <pc:docMk/>
            <pc:sldMk cId="2823565467" sldId="376"/>
            <ac:graphicFrameMk id="4" creationId="{58D574A7-6B01-2462-BF6C-0D36D9F7A7BD}"/>
          </ac:graphicFrameMkLst>
        </pc:graphicFrameChg>
      </pc:sldChg>
      <pc:sldChg chg="addSp delSp modSp new mod">
        <pc:chgData name="Ioana Diac" userId="0b021179-2417-48a4-80d9-ac6dc7d63dde" providerId="ADAL" clId="{B43F26AF-CBD6-6743-965D-3642A19D947E}" dt="2024-07-19T09:37:46.255" v="5755" actId="1038"/>
        <pc:sldMkLst>
          <pc:docMk/>
          <pc:sldMk cId="3528436472" sldId="377"/>
        </pc:sldMkLst>
        <pc:spChg chg="mod">
          <ac:chgData name="Ioana Diac" userId="0b021179-2417-48a4-80d9-ac6dc7d63dde" providerId="ADAL" clId="{B43F26AF-CBD6-6743-965D-3642A19D947E}" dt="2024-07-18T11:10:58.870" v="2069" actId="20577"/>
          <ac:spMkLst>
            <pc:docMk/>
            <pc:sldMk cId="3528436472" sldId="377"/>
            <ac:spMk id="2" creationId="{102F12A6-2C33-C935-559B-82972C76BB49}"/>
          </ac:spMkLst>
        </pc:spChg>
        <pc:spChg chg="del">
          <ac:chgData name="Ioana Diac" userId="0b021179-2417-48a4-80d9-ac6dc7d63dde" providerId="ADAL" clId="{B43F26AF-CBD6-6743-965D-3642A19D947E}" dt="2024-07-18T09:18:17.166" v="1032" actId="478"/>
          <ac:spMkLst>
            <pc:docMk/>
            <pc:sldMk cId="3528436472" sldId="377"/>
            <ac:spMk id="3" creationId="{E0EB2E49-84CE-BBA0-B772-CB13F9DF883F}"/>
          </ac:spMkLst>
        </pc:spChg>
        <pc:spChg chg="mod">
          <ac:chgData name="Ioana Diac" userId="0b021179-2417-48a4-80d9-ac6dc7d63dde" providerId="ADAL" clId="{B43F26AF-CBD6-6743-965D-3642A19D947E}" dt="2024-07-18T09:18:07.476" v="1029" actId="20577"/>
          <ac:spMkLst>
            <pc:docMk/>
            <pc:sldMk cId="3528436472" sldId="377"/>
            <ac:spMk id="6" creationId="{DCF75009-FF2C-2B40-CC0F-2C9A1AB9B03C}"/>
          </ac:spMkLst>
        </pc:spChg>
        <pc:spChg chg="add del mod">
          <ac:chgData name="Ioana Diac" userId="0b021179-2417-48a4-80d9-ac6dc7d63dde" providerId="ADAL" clId="{B43F26AF-CBD6-6743-965D-3642A19D947E}" dt="2024-07-18T09:54:20.651" v="1627" actId="478"/>
          <ac:spMkLst>
            <pc:docMk/>
            <pc:sldMk cId="3528436472" sldId="377"/>
            <ac:spMk id="7" creationId="{3C1A6702-CA18-C376-8A04-83642D6B145F}"/>
          </ac:spMkLst>
        </pc:spChg>
        <pc:spChg chg="add del mod">
          <ac:chgData name="Ioana Diac" userId="0b021179-2417-48a4-80d9-ac6dc7d63dde" providerId="ADAL" clId="{B43F26AF-CBD6-6743-965D-3642A19D947E}" dt="2024-07-18T09:54:23.821" v="1628" actId="478"/>
          <ac:spMkLst>
            <pc:docMk/>
            <pc:sldMk cId="3528436472" sldId="377"/>
            <ac:spMk id="8" creationId="{1384629D-90E7-7ED4-C691-9D90FE9E6A96}"/>
          </ac:spMkLst>
        </pc:spChg>
        <pc:spChg chg="mod">
          <ac:chgData name="Ioana Diac" userId="0b021179-2417-48a4-80d9-ac6dc7d63dde" providerId="ADAL" clId="{B43F26AF-CBD6-6743-965D-3642A19D947E}" dt="2024-07-18T09:42:58.694" v="1454"/>
          <ac:spMkLst>
            <pc:docMk/>
            <pc:sldMk cId="3528436472" sldId="377"/>
            <ac:spMk id="11" creationId="{51A08F86-1A64-0E0F-D645-0ADBF8540309}"/>
          </ac:spMkLst>
        </pc:spChg>
        <pc:spChg chg="mod">
          <ac:chgData name="Ioana Diac" userId="0b021179-2417-48a4-80d9-ac6dc7d63dde" providerId="ADAL" clId="{B43F26AF-CBD6-6743-965D-3642A19D947E}" dt="2024-07-18T09:42:58.694" v="1454"/>
          <ac:spMkLst>
            <pc:docMk/>
            <pc:sldMk cId="3528436472" sldId="377"/>
            <ac:spMk id="12" creationId="{1C5417F9-B053-ABC7-748C-C0D4CD9C34FC}"/>
          </ac:spMkLst>
        </pc:spChg>
        <pc:spChg chg="mod">
          <ac:chgData name="Ioana Diac" userId="0b021179-2417-48a4-80d9-ac6dc7d63dde" providerId="ADAL" clId="{B43F26AF-CBD6-6743-965D-3642A19D947E}" dt="2024-07-18T09:42:58.694" v="1454"/>
          <ac:spMkLst>
            <pc:docMk/>
            <pc:sldMk cId="3528436472" sldId="377"/>
            <ac:spMk id="13" creationId="{766E0D69-857E-9B1A-9CB9-A774D28089B0}"/>
          </ac:spMkLst>
        </pc:spChg>
        <pc:spChg chg="add del mod">
          <ac:chgData name="Ioana Diac" userId="0b021179-2417-48a4-80d9-ac6dc7d63dde" providerId="ADAL" clId="{B43F26AF-CBD6-6743-965D-3642A19D947E}" dt="2024-07-18T09:43:45.923" v="1467" actId="478"/>
          <ac:spMkLst>
            <pc:docMk/>
            <pc:sldMk cId="3528436472" sldId="377"/>
            <ac:spMk id="14" creationId="{0E5091EE-9B1E-D38F-7037-CBAE2ED9AFF9}"/>
          </ac:spMkLst>
        </pc:spChg>
        <pc:spChg chg="add mod">
          <ac:chgData name="Ioana Diac" userId="0b021179-2417-48a4-80d9-ac6dc7d63dde" providerId="ADAL" clId="{B43F26AF-CBD6-6743-965D-3642A19D947E}" dt="2024-07-19T09:16:28.335" v="5064" actId="207"/>
          <ac:spMkLst>
            <pc:docMk/>
            <pc:sldMk cId="3528436472" sldId="377"/>
            <ac:spMk id="15" creationId="{AE4EF7FF-E0BC-D9CB-9EC7-A968F81CB65F}"/>
          </ac:spMkLst>
        </pc:spChg>
        <pc:spChg chg="add mod">
          <ac:chgData name="Ioana Diac" userId="0b021179-2417-48a4-80d9-ac6dc7d63dde" providerId="ADAL" clId="{B43F26AF-CBD6-6743-965D-3642A19D947E}" dt="2024-07-19T09:16:28.335" v="5064" actId="207"/>
          <ac:spMkLst>
            <pc:docMk/>
            <pc:sldMk cId="3528436472" sldId="377"/>
            <ac:spMk id="16" creationId="{3AB95C42-989F-6D0E-4024-8D7AAD5216DD}"/>
          </ac:spMkLst>
        </pc:spChg>
        <pc:spChg chg="add mod">
          <ac:chgData name="Ioana Diac" userId="0b021179-2417-48a4-80d9-ac6dc7d63dde" providerId="ADAL" clId="{B43F26AF-CBD6-6743-965D-3642A19D947E}" dt="2024-07-19T09:16:28.335" v="5064" actId="207"/>
          <ac:spMkLst>
            <pc:docMk/>
            <pc:sldMk cId="3528436472" sldId="377"/>
            <ac:spMk id="17" creationId="{FF46CE88-9C33-9D11-167E-C82CC31D46FB}"/>
          </ac:spMkLst>
        </pc:spChg>
        <pc:spChg chg="add mod">
          <ac:chgData name="Ioana Diac" userId="0b021179-2417-48a4-80d9-ac6dc7d63dde" providerId="ADAL" clId="{B43F26AF-CBD6-6743-965D-3642A19D947E}" dt="2024-07-19T09:37:46.255" v="5755" actId="1038"/>
          <ac:spMkLst>
            <pc:docMk/>
            <pc:sldMk cId="3528436472" sldId="377"/>
            <ac:spMk id="19" creationId="{9AC1130C-6FCB-A89E-9BA1-EEFE7E75E370}"/>
          </ac:spMkLst>
        </pc:spChg>
        <pc:spChg chg="add mod">
          <ac:chgData name="Ioana Diac" userId="0b021179-2417-48a4-80d9-ac6dc7d63dde" providerId="ADAL" clId="{B43F26AF-CBD6-6743-965D-3642A19D947E}" dt="2024-07-18T13:55:29.012" v="5055" actId="403"/>
          <ac:spMkLst>
            <pc:docMk/>
            <pc:sldMk cId="3528436472" sldId="377"/>
            <ac:spMk id="20" creationId="{D55A080A-1B24-94A2-E8C9-A95D514AF94A}"/>
          </ac:spMkLst>
        </pc:spChg>
        <pc:grpChg chg="add mod">
          <ac:chgData name="Ioana Diac" userId="0b021179-2417-48a4-80d9-ac6dc7d63dde" providerId="ADAL" clId="{B43F26AF-CBD6-6743-965D-3642A19D947E}" dt="2024-07-18T09:42:58.694" v="1454"/>
          <ac:grpSpMkLst>
            <pc:docMk/>
            <pc:sldMk cId="3528436472" sldId="377"/>
            <ac:grpSpMk id="10" creationId="{64EE248A-C8F9-BA27-0661-00563262D024}"/>
          </ac:grpSpMkLst>
        </pc:grpChg>
        <pc:grpChg chg="add mod">
          <ac:chgData name="Ioana Diac" userId="0b021179-2417-48a4-80d9-ac6dc7d63dde" providerId="ADAL" clId="{B43F26AF-CBD6-6743-965D-3642A19D947E}" dt="2024-07-18T11:11:12.623" v="2081" actId="1036"/>
          <ac:grpSpMkLst>
            <pc:docMk/>
            <pc:sldMk cId="3528436472" sldId="377"/>
            <ac:grpSpMk id="18" creationId="{F99AEF15-47A4-280B-1F7C-4941D11510FB}"/>
          </ac:grpSpMkLst>
        </pc:grpChg>
        <pc:graphicFrameChg chg="add mod">
          <ac:chgData name="Ioana Diac" userId="0b021179-2417-48a4-80d9-ac6dc7d63dde" providerId="ADAL" clId="{B43F26AF-CBD6-6743-965D-3642A19D947E}" dt="2024-07-19T09:16:34.092" v="5066" actId="207"/>
          <ac:graphicFrameMkLst>
            <pc:docMk/>
            <pc:sldMk cId="3528436472" sldId="377"/>
            <ac:graphicFrameMk id="9" creationId="{4FC26131-F712-4408-2AA4-89952F2E2022}"/>
          </ac:graphicFrameMkLst>
        </pc:graphicFrameChg>
      </pc:sldChg>
      <pc:sldChg chg="addSp delSp modSp add mod">
        <pc:chgData name="Ioana Diac" userId="0b021179-2417-48a4-80d9-ac6dc7d63dde" providerId="ADAL" clId="{B43F26AF-CBD6-6743-965D-3642A19D947E}" dt="2024-07-19T09:41:33.656" v="5929" actId="693"/>
        <pc:sldMkLst>
          <pc:docMk/>
          <pc:sldMk cId="1573565246" sldId="378"/>
        </pc:sldMkLst>
        <pc:spChg chg="mod">
          <ac:chgData name="Ioana Diac" userId="0b021179-2417-48a4-80d9-ac6dc7d63dde" providerId="ADAL" clId="{B43F26AF-CBD6-6743-965D-3642A19D947E}" dt="2024-07-19T09:30:31.946" v="5342" actId="20577"/>
          <ac:spMkLst>
            <pc:docMk/>
            <pc:sldMk cId="1573565246" sldId="378"/>
            <ac:spMk id="2" creationId="{94C1D2A2-AF37-ECAA-842C-965B8CD52D66}"/>
          </ac:spMkLst>
        </pc:spChg>
        <pc:spChg chg="del">
          <ac:chgData name="Ioana Diac" userId="0b021179-2417-48a4-80d9-ac6dc7d63dde" providerId="ADAL" clId="{B43F26AF-CBD6-6743-965D-3642A19D947E}" dt="2024-07-19T09:28:09.712" v="5241" actId="478"/>
          <ac:spMkLst>
            <pc:docMk/>
            <pc:sldMk cId="1573565246" sldId="378"/>
            <ac:spMk id="4" creationId="{931D250F-300F-F52F-21C8-417BEDE68C2B}"/>
          </ac:spMkLst>
        </pc:spChg>
        <pc:spChg chg="del mod">
          <ac:chgData name="Ioana Diac" userId="0b021179-2417-48a4-80d9-ac6dc7d63dde" providerId="ADAL" clId="{B43F26AF-CBD6-6743-965D-3642A19D947E}" dt="2024-07-19T09:23:37.714" v="5112" actId="478"/>
          <ac:spMkLst>
            <pc:docMk/>
            <pc:sldMk cId="1573565246" sldId="378"/>
            <ac:spMk id="7" creationId="{D5DAE844-5006-F431-FD34-5FB359AB9E20}"/>
          </ac:spMkLst>
        </pc:spChg>
        <pc:spChg chg="mod">
          <ac:chgData name="Ioana Diac" userId="0b021179-2417-48a4-80d9-ac6dc7d63dde" providerId="ADAL" clId="{B43F26AF-CBD6-6743-965D-3642A19D947E}" dt="2024-07-19T09:40:31.476" v="5923" actId="14100"/>
          <ac:spMkLst>
            <pc:docMk/>
            <pc:sldMk cId="1573565246" sldId="378"/>
            <ac:spMk id="9" creationId="{E5CC2C8D-BBB9-3CB5-0C8E-1265306995A0}"/>
          </ac:spMkLst>
        </pc:spChg>
        <pc:spChg chg="mod">
          <ac:chgData name="Ioana Diac" userId="0b021179-2417-48a4-80d9-ac6dc7d63dde" providerId="ADAL" clId="{B43F26AF-CBD6-6743-965D-3642A19D947E}" dt="2024-07-19T09:16:54.987" v="5069"/>
          <ac:spMkLst>
            <pc:docMk/>
            <pc:sldMk cId="1573565246" sldId="378"/>
            <ac:spMk id="11" creationId="{4D5D86D3-D09F-2034-422A-6E30F3EB6A72}"/>
          </ac:spMkLst>
        </pc:spChg>
        <pc:spChg chg="mod">
          <ac:chgData name="Ioana Diac" userId="0b021179-2417-48a4-80d9-ac6dc7d63dde" providerId="ADAL" clId="{B43F26AF-CBD6-6743-965D-3642A19D947E}" dt="2024-07-19T09:16:54.987" v="5069"/>
          <ac:spMkLst>
            <pc:docMk/>
            <pc:sldMk cId="1573565246" sldId="378"/>
            <ac:spMk id="12" creationId="{B153644E-C9A4-0DED-B3BA-C7D32A96B833}"/>
          </ac:spMkLst>
        </pc:spChg>
        <pc:spChg chg="mod">
          <ac:chgData name="Ioana Diac" userId="0b021179-2417-48a4-80d9-ac6dc7d63dde" providerId="ADAL" clId="{B43F26AF-CBD6-6743-965D-3642A19D947E}" dt="2024-07-19T09:16:54.987" v="5069"/>
          <ac:spMkLst>
            <pc:docMk/>
            <pc:sldMk cId="1573565246" sldId="378"/>
            <ac:spMk id="13" creationId="{D86F2AD9-504E-084C-269E-45E052647D8F}"/>
          </ac:spMkLst>
        </pc:spChg>
        <pc:spChg chg="add mod">
          <ac:chgData name="Ioana Diac" userId="0b021179-2417-48a4-80d9-ac6dc7d63dde" providerId="ADAL" clId="{B43F26AF-CBD6-6743-965D-3642A19D947E}" dt="2024-07-19T09:32:51.120" v="5448" actId="1035"/>
          <ac:spMkLst>
            <pc:docMk/>
            <pc:sldMk cId="1573565246" sldId="378"/>
            <ac:spMk id="14" creationId="{39A33FFF-4A1F-6E27-D7A4-D28AEBCBE4D5}"/>
          </ac:spMkLst>
        </pc:spChg>
        <pc:spChg chg="add mod">
          <ac:chgData name="Ioana Diac" userId="0b021179-2417-48a4-80d9-ac6dc7d63dde" providerId="ADAL" clId="{B43F26AF-CBD6-6743-965D-3642A19D947E}" dt="2024-07-19T09:32:43.314" v="5440" actId="1035"/>
          <ac:spMkLst>
            <pc:docMk/>
            <pc:sldMk cId="1573565246" sldId="378"/>
            <ac:spMk id="15" creationId="{AA6C469C-ABCA-1068-7A5C-C1791491CEC9}"/>
          </ac:spMkLst>
        </pc:spChg>
        <pc:spChg chg="add mod">
          <ac:chgData name="Ioana Diac" userId="0b021179-2417-48a4-80d9-ac6dc7d63dde" providerId="ADAL" clId="{B43F26AF-CBD6-6743-965D-3642A19D947E}" dt="2024-07-19T09:40:46.764" v="5925" actId="404"/>
          <ac:spMkLst>
            <pc:docMk/>
            <pc:sldMk cId="1573565246" sldId="378"/>
            <ac:spMk id="16" creationId="{CD969F44-9689-9639-E71D-E409CBC59718}"/>
          </ac:spMkLst>
        </pc:spChg>
        <pc:spChg chg="add mod">
          <ac:chgData name="Ioana Diac" userId="0b021179-2417-48a4-80d9-ac6dc7d63dde" providerId="ADAL" clId="{B43F26AF-CBD6-6743-965D-3642A19D947E}" dt="2024-07-19T09:24:56.883" v="5171" actId="1036"/>
          <ac:spMkLst>
            <pc:docMk/>
            <pc:sldMk cId="1573565246" sldId="378"/>
            <ac:spMk id="17" creationId="{F9A6171B-B78B-AEB6-A2FE-4B76868956D6}"/>
          </ac:spMkLst>
        </pc:spChg>
        <pc:spChg chg="add mod">
          <ac:chgData name="Ioana Diac" userId="0b021179-2417-48a4-80d9-ac6dc7d63dde" providerId="ADAL" clId="{B43F26AF-CBD6-6743-965D-3642A19D947E}" dt="2024-07-19T09:25:08.621" v="5178" actId="1035"/>
          <ac:spMkLst>
            <pc:docMk/>
            <pc:sldMk cId="1573565246" sldId="378"/>
            <ac:spMk id="18" creationId="{CE334483-F96B-DEE7-CF97-7B508C71144C}"/>
          </ac:spMkLst>
        </pc:spChg>
        <pc:spChg chg="add mod">
          <ac:chgData name="Ioana Diac" userId="0b021179-2417-48a4-80d9-ac6dc7d63dde" providerId="ADAL" clId="{B43F26AF-CBD6-6743-965D-3642A19D947E}" dt="2024-07-19T09:39:57.677" v="5920" actId="465"/>
          <ac:spMkLst>
            <pc:docMk/>
            <pc:sldMk cId="1573565246" sldId="378"/>
            <ac:spMk id="19" creationId="{65804B70-3FFE-4AB8-AA05-EBC5B31CFEE7}"/>
          </ac:spMkLst>
        </pc:spChg>
        <pc:spChg chg="add mod">
          <ac:chgData name="Ioana Diac" userId="0b021179-2417-48a4-80d9-ac6dc7d63dde" providerId="ADAL" clId="{B43F26AF-CBD6-6743-965D-3642A19D947E}" dt="2024-07-19T09:27:09.759" v="5225"/>
          <ac:spMkLst>
            <pc:docMk/>
            <pc:sldMk cId="1573565246" sldId="378"/>
            <ac:spMk id="20" creationId="{202726A1-785A-85A1-C773-7A7C3AE3FD68}"/>
          </ac:spMkLst>
        </pc:spChg>
        <pc:spChg chg="add mod">
          <ac:chgData name="Ioana Diac" userId="0b021179-2417-48a4-80d9-ac6dc7d63dde" providerId="ADAL" clId="{B43F26AF-CBD6-6743-965D-3642A19D947E}" dt="2024-07-19T09:37:13.496" v="5748" actId="1038"/>
          <ac:spMkLst>
            <pc:docMk/>
            <pc:sldMk cId="1573565246" sldId="378"/>
            <ac:spMk id="21" creationId="{4322FE2C-3538-2EC2-B828-7C4628EAC352}"/>
          </ac:spMkLst>
        </pc:spChg>
        <pc:spChg chg="add mod">
          <ac:chgData name="Ioana Diac" userId="0b021179-2417-48a4-80d9-ac6dc7d63dde" providerId="ADAL" clId="{B43F26AF-CBD6-6743-965D-3642A19D947E}" dt="2024-07-19T09:40:46.764" v="5925" actId="404"/>
          <ac:spMkLst>
            <pc:docMk/>
            <pc:sldMk cId="1573565246" sldId="378"/>
            <ac:spMk id="22" creationId="{509F9AC5-D8F0-5455-E9E1-001145839D82}"/>
          </ac:spMkLst>
        </pc:spChg>
        <pc:grpChg chg="add mod">
          <ac:chgData name="Ioana Diac" userId="0b021179-2417-48a4-80d9-ac6dc7d63dde" providerId="ADAL" clId="{B43F26AF-CBD6-6743-965D-3642A19D947E}" dt="2024-07-19T09:16:54.987" v="5069"/>
          <ac:grpSpMkLst>
            <pc:docMk/>
            <pc:sldMk cId="1573565246" sldId="378"/>
            <ac:grpSpMk id="10" creationId="{FEB8489D-8744-BAA1-C62C-4B19B490EF52}"/>
          </ac:grpSpMkLst>
        </pc:grpChg>
        <pc:graphicFrameChg chg="mod">
          <ac:chgData name="Ioana Diac" userId="0b021179-2417-48a4-80d9-ac6dc7d63dde" providerId="ADAL" clId="{B43F26AF-CBD6-6743-965D-3642A19D947E}" dt="2024-07-19T09:32:36.697" v="5438"/>
          <ac:graphicFrameMkLst>
            <pc:docMk/>
            <pc:sldMk cId="1573565246" sldId="378"/>
            <ac:graphicFrameMk id="8" creationId="{B7906DBB-636A-7742-EEAA-86ADBF322FFB}"/>
          </ac:graphicFrameMkLst>
        </pc:graphicFrameChg>
        <pc:cxnChg chg="add mod">
          <ac:chgData name="Ioana Diac" userId="0b021179-2417-48a4-80d9-ac6dc7d63dde" providerId="ADAL" clId="{B43F26AF-CBD6-6743-965D-3642A19D947E}" dt="2024-07-19T09:41:33.656" v="5929" actId="693"/>
          <ac:cxnSpMkLst>
            <pc:docMk/>
            <pc:sldMk cId="1573565246" sldId="378"/>
            <ac:cxnSpMk id="24" creationId="{217403B7-F2D6-A54D-6CD8-8BF081ABB866}"/>
          </ac:cxnSpMkLst>
        </pc:cxnChg>
      </pc:sldChg>
    </pc:docChg>
  </pc:docChgLst>
  <pc:docChgLst>
    <pc:chgData name="Emily Melling" userId="206.britainthinkseu.egnyte.com_tp_egnyte_plus" providerId="OAuth2" clId="{9C05665D-5649-D749-8CD5-508040144411}"/>
    <pc:docChg chg="undo redo custSel addSld delSld modSld sldOrd modSection">
      <pc:chgData name="Emily Melling" userId="206.britainthinkseu.egnyte.com_tp_egnyte_plus" providerId="OAuth2" clId="{9C05665D-5649-D749-8CD5-508040144411}" dt="2024-07-26T11:52:22.866" v="5278" actId="20577"/>
      <pc:docMkLst>
        <pc:docMk/>
      </pc:docMkLst>
      <pc:sldChg chg="modNotesTx">
        <pc:chgData name="Emily Melling" userId="206.britainthinkseu.egnyte.com_tp_egnyte_plus" providerId="OAuth2" clId="{9C05665D-5649-D749-8CD5-508040144411}" dt="2024-07-22T14:12:44.725" v="565" actId="20577"/>
        <pc:sldMkLst>
          <pc:docMk/>
          <pc:sldMk cId="156103442" sldId="344"/>
        </pc:sldMkLst>
      </pc:sldChg>
      <pc:sldChg chg="addSp delSp modSp mod">
        <pc:chgData name="Emily Melling" userId="206.britainthinkseu.egnyte.com_tp_egnyte_plus" providerId="OAuth2" clId="{9C05665D-5649-D749-8CD5-508040144411}" dt="2024-07-26T08:09:27.287" v="5221" actId="113"/>
        <pc:sldMkLst>
          <pc:docMk/>
          <pc:sldMk cId="1252961401" sldId="347"/>
        </pc:sldMkLst>
        <pc:spChg chg="del mod">
          <ac:chgData name="Emily Melling" userId="206.britainthinkseu.egnyte.com_tp_egnyte_plus" providerId="OAuth2" clId="{9C05665D-5649-D749-8CD5-508040144411}" dt="2024-07-25T14:47:11.678" v="3380" actId="478"/>
          <ac:spMkLst>
            <pc:docMk/>
            <pc:sldMk cId="1252961401" sldId="347"/>
            <ac:spMk id="2" creationId="{63744060-BBA4-7B7B-D0C0-89B21F6C847F}"/>
          </ac:spMkLst>
        </pc:spChg>
        <pc:spChg chg="mod">
          <ac:chgData name="Emily Melling" userId="206.britainthinkseu.egnyte.com_tp_egnyte_plus" providerId="OAuth2" clId="{9C05665D-5649-D749-8CD5-508040144411}" dt="2024-07-22T14:12:37.435" v="562" actId="20577"/>
          <ac:spMkLst>
            <pc:docMk/>
            <pc:sldMk cId="1252961401" sldId="347"/>
            <ac:spMk id="2" creationId="{94C1D2A2-AF37-ECAA-842C-965B8CD52D66}"/>
          </ac:spMkLst>
        </pc:spChg>
        <pc:spChg chg="add mod">
          <ac:chgData name="Emily Melling" userId="206.britainthinkseu.egnyte.com_tp_egnyte_plus" providerId="OAuth2" clId="{9C05665D-5649-D749-8CD5-508040144411}" dt="2024-07-22T14:21:15.626" v="772" actId="571"/>
          <ac:spMkLst>
            <pc:docMk/>
            <pc:sldMk cId="1252961401" sldId="347"/>
            <ac:spMk id="3" creationId="{E08AC1E8-DEB6-5DC0-8989-289CC533E454}"/>
          </ac:spMkLst>
        </pc:spChg>
        <pc:spChg chg="mod">
          <ac:chgData name="Emily Melling" userId="206.britainthinkseu.egnyte.com_tp_egnyte_plus" providerId="OAuth2" clId="{9C05665D-5649-D749-8CD5-508040144411}" dt="2024-07-22T14:21:57.739" v="782" actId="14100"/>
          <ac:spMkLst>
            <pc:docMk/>
            <pc:sldMk cId="1252961401" sldId="347"/>
            <ac:spMk id="9" creationId="{58CDF79A-83E2-C5B3-3B73-6D020600D705}"/>
          </ac:spMkLst>
        </pc:spChg>
        <pc:spChg chg="mod">
          <ac:chgData name="Emily Melling" userId="206.britainthinkseu.egnyte.com_tp_egnyte_plus" providerId="OAuth2" clId="{9C05665D-5649-D749-8CD5-508040144411}" dt="2024-07-22T14:21:57.739" v="782" actId="14100"/>
          <ac:spMkLst>
            <pc:docMk/>
            <pc:sldMk cId="1252961401" sldId="347"/>
            <ac:spMk id="11" creationId="{61584D9E-DDFF-F6A2-0D4E-33F55557359A}"/>
          </ac:spMkLst>
        </pc:spChg>
        <pc:spChg chg="mod">
          <ac:chgData name="Emily Melling" userId="206.britainthinkseu.egnyte.com_tp_egnyte_plus" providerId="OAuth2" clId="{9C05665D-5649-D749-8CD5-508040144411}" dt="2024-07-22T14:21:57.739" v="782" actId="14100"/>
          <ac:spMkLst>
            <pc:docMk/>
            <pc:sldMk cId="1252961401" sldId="347"/>
            <ac:spMk id="12" creationId="{12A270BC-E14D-E74C-054F-C7BA1C03C1B5}"/>
          </ac:spMkLst>
        </pc:spChg>
        <pc:spChg chg="mod">
          <ac:chgData name="Emily Melling" userId="206.britainthinkseu.egnyte.com_tp_egnyte_plus" providerId="OAuth2" clId="{9C05665D-5649-D749-8CD5-508040144411}" dt="2024-07-26T08:09:27.287" v="5221" actId="113"/>
          <ac:spMkLst>
            <pc:docMk/>
            <pc:sldMk cId="1252961401" sldId="347"/>
            <ac:spMk id="13" creationId="{D1265D10-28D6-18C3-5D1B-A7A9E790C3EA}"/>
          </ac:spMkLst>
        </pc:spChg>
        <pc:spChg chg="del mod">
          <ac:chgData name="Emily Melling" userId="206.britainthinkseu.egnyte.com_tp_egnyte_plus" providerId="OAuth2" clId="{9C05665D-5649-D749-8CD5-508040144411}" dt="2024-07-25T14:47:07.363" v="3378" actId="478"/>
          <ac:spMkLst>
            <pc:docMk/>
            <pc:sldMk cId="1252961401" sldId="347"/>
            <ac:spMk id="16" creationId="{49B28B88-B1D0-8F39-8CD3-5A3B6BFD1B94}"/>
          </ac:spMkLst>
        </pc:spChg>
        <pc:spChg chg="mod">
          <ac:chgData name="Emily Melling" userId="206.britainthinkseu.egnyte.com_tp_egnyte_plus" providerId="OAuth2" clId="{9C05665D-5649-D749-8CD5-508040144411}" dt="2024-07-25T13:25:38.671" v="1856" actId="1076"/>
          <ac:spMkLst>
            <pc:docMk/>
            <pc:sldMk cId="1252961401" sldId="347"/>
            <ac:spMk id="18" creationId="{D4EAA24D-63C5-F84C-35F0-63EC93B2D309}"/>
          </ac:spMkLst>
        </pc:spChg>
        <pc:spChg chg="add mod">
          <ac:chgData name="Emily Melling" userId="206.britainthinkseu.egnyte.com_tp_egnyte_plus" providerId="OAuth2" clId="{9C05665D-5649-D749-8CD5-508040144411}" dt="2024-07-25T14:53:22.127" v="3577" actId="1076"/>
          <ac:spMkLst>
            <pc:docMk/>
            <pc:sldMk cId="1252961401" sldId="347"/>
            <ac:spMk id="23" creationId="{E273F2CD-1A42-9DAE-37E5-B864C9607A44}"/>
          </ac:spMkLst>
        </pc:spChg>
        <pc:graphicFrameChg chg="mod">
          <ac:chgData name="Emily Melling" userId="206.britainthinkseu.egnyte.com_tp_egnyte_plus" providerId="OAuth2" clId="{9C05665D-5649-D749-8CD5-508040144411}" dt="2024-07-22T14:29:04.798" v="857" actId="207"/>
          <ac:graphicFrameMkLst>
            <pc:docMk/>
            <pc:sldMk cId="1252961401" sldId="347"/>
            <ac:graphicFrameMk id="4" creationId="{42D5EA35-DB00-4F91-A46D-8ACE30A99FB3}"/>
          </ac:graphicFrameMkLst>
        </pc:graphicFrameChg>
        <pc:graphicFrameChg chg="del">
          <ac:chgData name="Emily Melling" userId="206.britainthinkseu.egnyte.com_tp_egnyte_plus" providerId="OAuth2" clId="{9C05665D-5649-D749-8CD5-508040144411}" dt="2024-07-22T15:35:00.051" v="1787" actId="478"/>
          <ac:graphicFrameMkLst>
            <pc:docMk/>
            <pc:sldMk cId="1252961401" sldId="347"/>
            <ac:graphicFrameMk id="8" creationId="{B3BEAC97-A3A9-5C0D-C9F4-A8FA85866BF8}"/>
          </ac:graphicFrameMkLst>
        </pc:graphicFrameChg>
      </pc:sldChg>
      <pc:sldChg chg="delSp modSp mod">
        <pc:chgData name="Emily Melling" userId="206.britainthinkseu.egnyte.com_tp_egnyte_plus" providerId="OAuth2" clId="{9C05665D-5649-D749-8CD5-508040144411}" dt="2024-07-26T08:09:15.931" v="5217" actId="113"/>
        <pc:sldMkLst>
          <pc:docMk/>
          <pc:sldMk cId="2195651992" sldId="348"/>
        </pc:sldMkLst>
        <pc:spChg chg="mod">
          <ac:chgData name="Emily Melling" userId="206.britainthinkseu.egnyte.com_tp_egnyte_plus" providerId="OAuth2" clId="{9C05665D-5649-D749-8CD5-508040144411}" dt="2024-07-26T08:09:15.931" v="5217" actId="113"/>
          <ac:spMkLst>
            <pc:docMk/>
            <pc:sldMk cId="2195651992" sldId="348"/>
            <ac:spMk id="12" creationId="{804003D7-4EF4-5794-B1F9-5EA4C26E64D2}"/>
          </ac:spMkLst>
        </pc:spChg>
        <pc:spChg chg="mod">
          <ac:chgData name="Emily Melling" userId="206.britainthinkseu.egnyte.com_tp_egnyte_plus" providerId="OAuth2" clId="{9C05665D-5649-D749-8CD5-508040144411}" dt="2024-07-22T14:14:16.480" v="584" actId="1076"/>
          <ac:spMkLst>
            <pc:docMk/>
            <pc:sldMk cId="2195651992" sldId="348"/>
            <ac:spMk id="33" creationId="{77B7397E-B8ED-FFCB-DBBC-2D31022CD127}"/>
          </ac:spMkLst>
        </pc:spChg>
        <pc:spChg chg="del mod">
          <ac:chgData name="Emily Melling" userId="206.britainthinkseu.egnyte.com_tp_egnyte_plus" providerId="OAuth2" clId="{9C05665D-5649-D749-8CD5-508040144411}" dt="2024-07-25T15:15:58.855" v="4556" actId="478"/>
          <ac:spMkLst>
            <pc:docMk/>
            <pc:sldMk cId="2195651992" sldId="348"/>
            <ac:spMk id="38" creationId="{B85CF826-5BBE-7ECB-5E61-E75187EC935E}"/>
          </ac:spMkLst>
        </pc:spChg>
        <pc:graphicFrameChg chg="mod">
          <ac:chgData name="Emily Melling" userId="206.britainthinkseu.egnyte.com_tp_egnyte_plus" providerId="OAuth2" clId="{9C05665D-5649-D749-8CD5-508040144411}" dt="2024-07-22T14:23:42.473" v="800" actId="207"/>
          <ac:graphicFrameMkLst>
            <pc:docMk/>
            <pc:sldMk cId="2195651992" sldId="348"/>
            <ac:graphicFrameMk id="30" creationId="{00FCBE70-83E4-F6A3-9FCB-884ABEB504CB}"/>
          </ac:graphicFrameMkLst>
        </pc:graphicFrameChg>
        <pc:graphicFrameChg chg="mod">
          <ac:chgData name="Emily Melling" userId="206.britainthinkseu.egnyte.com_tp_egnyte_plus" providerId="OAuth2" clId="{9C05665D-5649-D749-8CD5-508040144411}" dt="2024-07-22T14:14:24.743" v="586" actId="2085"/>
          <ac:graphicFrameMkLst>
            <pc:docMk/>
            <pc:sldMk cId="2195651992" sldId="348"/>
            <ac:graphicFrameMk id="37" creationId="{B4088671-91F0-71BD-A796-5EF8A5505F8D}"/>
          </ac:graphicFrameMkLst>
        </pc:graphicFrameChg>
      </pc:sldChg>
      <pc:sldChg chg="addSp delSp modSp mod">
        <pc:chgData name="Emily Melling" userId="206.britainthinkseu.egnyte.com_tp_egnyte_plus" providerId="OAuth2" clId="{9C05665D-5649-D749-8CD5-508040144411}" dt="2024-07-22T15:24:18.401" v="1594"/>
        <pc:sldMkLst>
          <pc:docMk/>
          <pc:sldMk cId="1232918644" sldId="350"/>
        </pc:sldMkLst>
        <pc:spChg chg="mod">
          <ac:chgData name="Emily Melling" userId="206.britainthinkseu.egnyte.com_tp_egnyte_plus" providerId="OAuth2" clId="{9C05665D-5649-D749-8CD5-508040144411}" dt="2024-07-22T14:32:36.678" v="1209" actId="20577"/>
          <ac:spMkLst>
            <pc:docMk/>
            <pc:sldMk cId="1232918644" sldId="350"/>
            <ac:spMk id="2" creationId="{94C1D2A2-AF37-ECAA-842C-965B8CD52D66}"/>
          </ac:spMkLst>
        </pc:spChg>
        <pc:spChg chg="add del mod">
          <ac:chgData name="Emily Melling" userId="206.britainthinkseu.egnyte.com_tp_egnyte_plus" providerId="OAuth2" clId="{9C05665D-5649-D749-8CD5-508040144411}" dt="2024-07-22T14:30:08.754" v="882" actId="478"/>
          <ac:spMkLst>
            <pc:docMk/>
            <pc:sldMk cId="1232918644" sldId="350"/>
            <ac:spMk id="9" creationId="{8FCF97D8-7BFB-E482-0005-5A7D21B07508}"/>
          </ac:spMkLst>
        </pc:spChg>
        <pc:spChg chg="add del">
          <ac:chgData name="Emily Melling" userId="206.britainthinkseu.egnyte.com_tp_egnyte_plus" providerId="OAuth2" clId="{9C05665D-5649-D749-8CD5-508040144411}" dt="2024-07-22T15:00:05.522" v="1581" actId="478"/>
          <ac:spMkLst>
            <pc:docMk/>
            <pc:sldMk cId="1232918644" sldId="350"/>
            <ac:spMk id="11" creationId="{37928CD9-4801-E02E-570A-3E9CBB4F7423}"/>
          </ac:spMkLst>
        </pc:spChg>
        <pc:graphicFrameChg chg="mod">
          <ac:chgData name="Emily Melling" userId="206.britainthinkseu.egnyte.com_tp_egnyte_plus" providerId="OAuth2" clId="{9C05665D-5649-D749-8CD5-508040144411}" dt="2024-07-22T15:23:36.964" v="1588" actId="207"/>
          <ac:graphicFrameMkLst>
            <pc:docMk/>
            <pc:sldMk cId="1232918644" sldId="350"/>
            <ac:graphicFrameMk id="4" creationId="{B429C70E-CFA3-58CF-ED98-423014EB4DCE}"/>
          </ac:graphicFrameMkLst>
        </pc:graphicFrameChg>
        <pc:graphicFrameChg chg="add mod">
          <ac:chgData name="Emily Melling" userId="206.britainthinkseu.egnyte.com_tp_egnyte_plus" providerId="OAuth2" clId="{9C05665D-5649-D749-8CD5-508040144411}" dt="2024-07-22T15:24:18.401" v="1594"/>
          <ac:graphicFrameMkLst>
            <pc:docMk/>
            <pc:sldMk cId="1232918644" sldId="350"/>
            <ac:graphicFrameMk id="7" creationId="{B18AC8AA-B4DE-3489-4FE6-3121CF4214F0}"/>
          </ac:graphicFrameMkLst>
        </pc:graphicFrameChg>
        <pc:graphicFrameChg chg="add mod">
          <ac:chgData name="Emily Melling" userId="206.britainthinkseu.egnyte.com_tp_egnyte_plus" providerId="OAuth2" clId="{9C05665D-5649-D749-8CD5-508040144411}" dt="2024-07-22T14:34:10.235" v="1223" actId="1076"/>
          <ac:graphicFrameMkLst>
            <pc:docMk/>
            <pc:sldMk cId="1232918644" sldId="350"/>
            <ac:graphicFrameMk id="10" creationId="{226D44B0-C54F-C1EF-9F74-6EA156B94649}"/>
          </ac:graphicFrameMkLst>
        </pc:graphicFrameChg>
      </pc:sldChg>
      <pc:sldChg chg="modSp mod modNotesTx">
        <pc:chgData name="Emily Melling" userId="206.britainthinkseu.egnyte.com_tp_egnyte_plus" providerId="OAuth2" clId="{9C05665D-5649-D749-8CD5-508040144411}" dt="2024-07-25T15:24:28.420" v="4665" actId="20577"/>
        <pc:sldMkLst>
          <pc:docMk/>
          <pc:sldMk cId="2564712212" sldId="351"/>
        </pc:sldMkLst>
        <pc:spChg chg="mod">
          <ac:chgData name="Emily Melling" userId="206.britainthinkseu.egnyte.com_tp_egnyte_plus" providerId="OAuth2" clId="{9C05665D-5649-D749-8CD5-508040144411}" dt="2024-07-22T14:33:16.421" v="1216" actId="207"/>
          <ac:spMkLst>
            <pc:docMk/>
            <pc:sldMk cId="2564712212" sldId="351"/>
            <ac:spMk id="4" creationId="{099699B5-3218-D917-57B9-5E7979F09684}"/>
          </ac:spMkLst>
        </pc:spChg>
        <pc:spChg chg="mod">
          <ac:chgData name="Emily Melling" userId="206.britainthinkseu.egnyte.com_tp_egnyte_plus" providerId="OAuth2" clId="{9C05665D-5649-D749-8CD5-508040144411}" dt="2024-07-22T14:33:16.421" v="1216" actId="207"/>
          <ac:spMkLst>
            <pc:docMk/>
            <pc:sldMk cId="2564712212" sldId="351"/>
            <ac:spMk id="8" creationId="{E5A76DD4-6949-14BB-6A5D-B93EF0FD38AC}"/>
          </ac:spMkLst>
        </pc:spChg>
        <pc:spChg chg="mod">
          <ac:chgData name="Emily Melling" userId="206.britainthinkseu.egnyte.com_tp_egnyte_plus" providerId="OAuth2" clId="{9C05665D-5649-D749-8CD5-508040144411}" dt="2024-07-22T14:33:10.354" v="1214" actId="207"/>
          <ac:spMkLst>
            <pc:docMk/>
            <pc:sldMk cId="2564712212" sldId="351"/>
            <ac:spMk id="9" creationId="{7EFC7B04-5663-141A-AF67-C8B212FD43E4}"/>
          </ac:spMkLst>
        </pc:spChg>
        <pc:spChg chg="mod">
          <ac:chgData name="Emily Melling" userId="206.britainthinkseu.egnyte.com_tp_egnyte_plus" providerId="OAuth2" clId="{9C05665D-5649-D749-8CD5-508040144411}" dt="2024-07-22T14:33:10.354" v="1214" actId="207"/>
          <ac:spMkLst>
            <pc:docMk/>
            <pc:sldMk cId="2564712212" sldId="351"/>
            <ac:spMk id="10" creationId="{1546E556-1540-F0A1-1E4F-7619FF4B37D5}"/>
          </ac:spMkLst>
        </pc:spChg>
        <pc:spChg chg="mod">
          <ac:chgData name="Emily Melling" userId="206.britainthinkseu.egnyte.com_tp_egnyte_plus" providerId="OAuth2" clId="{9C05665D-5649-D749-8CD5-508040144411}" dt="2024-07-22T14:33:16.421" v="1216" actId="207"/>
          <ac:spMkLst>
            <pc:docMk/>
            <pc:sldMk cId="2564712212" sldId="351"/>
            <ac:spMk id="11" creationId="{6FEB22B6-B001-9DB0-CED8-F24E6C478C44}"/>
          </ac:spMkLst>
        </pc:spChg>
        <pc:spChg chg="mod">
          <ac:chgData name="Emily Melling" userId="206.britainthinkseu.egnyte.com_tp_egnyte_plus" providerId="OAuth2" clId="{9C05665D-5649-D749-8CD5-508040144411}" dt="2024-07-22T14:33:10.354" v="1214" actId="207"/>
          <ac:spMkLst>
            <pc:docMk/>
            <pc:sldMk cId="2564712212" sldId="351"/>
            <ac:spMk id="12" creationId="{CD998F12-86D5-1508-2A60-4B545B262A64}"/>
          </ac:spMkLst>
        </pc:spChg>
        <pc:spChg chg="mod">
          <ac:chgData name="Emily Melling" userId="206.britainthinkseu.egnyte.com_tp_egnyte_plus" providerId="OAuth2" clId="{9C05665D-5649-D749-8CD5-508040144411}" dt="2024-07-25T15:24:28.420" v="4665" actId="20577"/>
          <ac:spMkLst>
            <pc:docMk/>
            <pc:sldMk cId="2564712212" sldId="351"/>
            <ac:spMk id="14" creationId="{5A4174E9-58AA-64E6-C06F-30FECF8EBEFF}"/>
          </ac:spMkLst>
        </pc:spChg>
        <pc:spChg chg="mod">
          <ac:chgData name="Emily Melling" userId="206.britainthinkseu.egnyte.com_tp_egnyte_plus" providerId="OAuth2" clId="{9C05665D-5649-D749-8CD5-508040144411}" dt="2024-07-25T15:22:06.793" v="4628" actId="122"/>
          <ac:spMkLst>
            <pc:docMk/>
            <pc:sldMk cId="2564712212" sldId="351"/>
            <ac:spMk id="15" creationId="{15D76F6C-D429-1B49-1B06-591B79457922}"/>
          </ac:spMkLst>
        </pc:spChg>
        <pc:spChg chg="mod">
          <ac:chgData name="Emily Melling" userId="206.britainthinkseu.egnyte.com_tp_egnyte_plus" providerId="OAuth2" clId="{9C05665D-5649-D749-8CD5-508040144411}" dt="2024-07-25T15:22:06.793" v="4628" actId="122"/>
          <ac:spMkLst>
            <pc:docMk/>
            <pc:sldMk cId="2564712212" sldId="351"/>
            <ac:spMk id="17" creationId="{8852523C-DA88-7E6E-877F-409606A968FC}"/>
          </ac:spMkLst>
        </pc:spChg>
        <pc:spChg chg="mod">
          <ac:chgData name="Emily Melling" userId="206.britainthinkseu.egnyte.com_tp_egnyte_plus" providerId="OAuth2" clId="{9C05665D-5649-D749-8CD5-508040144411}" dt="2024-07-25T15:22:06.793" v="4628" actId="122"/>
          <ac:spMkLst>
            <pc:docMk/>
            <pc:sldMk cId="2564712212" sldId="351"/>
            <ac:spMk id="18" creationId="{D9D2ECE7-45FA-9659-14F7-81BBE330056F}"/>
          </ac:spMkLst>
        </pc:spChg>
        <pc:spChg chg="mod">
          <ac:chgData name="Emily Melling" userId="206.britainthinkseu.egnyte.com_tp_egnyte_plus" providerId="OAuth2" clId="{9C05665D-5649-D749-8CD5-508040144411}" dt="2024-07-25T15:22:06.793" v="4628" actId="122"/>
          <ac:spMkLst>
            <pc:docMk/>
            <pc:sldMk cId="2564712212" sldId="351"/>
            <ac:spMk id="20" creationId="{6259A2C2-44E1-F5B3-E485-1AE4616B24F2}"/>
          </ac:spMkLst>
        </pc:spChg>
      </pc:sldChg>
      <pc:sldChg chg="addSp delSp modSp mod">
        <pc:chgData name="Emily Melling" userId="206.britainthinkseu.egnyte.com_tp_egnyte_plus" providerId="OAuth2" clId="{9C05665D-5649-D749-8CD5-508040144411}" dt="2024-07-22T14:52:52.487" v="1488" actId="1076"/>
        <pc:sldMkLst>
          <pc:docMk/>
          <pc:sldMk cId="2219597666" sldId="352"/>
        </pc:sldMkLst>
        <pc:spChg chg="mod">
          <ac:chgData name="Emily Melling" userId="206.britainthinkseu.egnyte.com_tp_egnyte_plus" providerId="OAuth2" clId="{9C05665D-5649-D749-8CD5-508040144411}" dt="2024-07-22T14:52:45.162" v="1487" actId="1076"/>
          <ac:spMkLst>
            <pc:docMk/>
            <pc:sldMk cId="2219597666" sldId="352"/>
            <ac:spMk id="2" creationId="{94C1D2A2-AF37-ECAA-842C-965B8CD52D66}"/>
          </ac:spMkLst>
        </pc:spChg>
        <pc:spChg chg="del mod">
          <ac:chgData name="Emily Melling" userId="206.britainthinkseu.egnyte.com_tp_egnyte_plus" providerId="OAuth2" clId="{9C05665D-5649-D749-8CD5-508040144411}" dt="2024-07-22T14:49:52.093" v="1436" actId="478"/>
          <ac:spMkLst>
            <pc:docMk/>
            <pc:sldMk cId="2219597666" sldId="352"/>
            <ac:spMk id="7" creationId="{CAC15FF9-0566-E8F4-061A-3F023EF8ABEE}"/>
          </ac:spMkLst>
        </pc:spChg>
        <pc:spChg chg="add del mod">
          <ac:chgData name="Emily Melling" userId="206.britainthinkseu.egnyte.com_tp_egnyte_plus" providerId="OAuth2" clId="{9C05665D-5649-D749-8CD5-508040144411}" dt="2024-07-22T14:50:04.702" v="1441" actId="478"/>
          <ac:spMkLst>
            <pc:docMk/>
            <pc:sldMk cId="2219597666" sldId="352"/>
            <ac:spMk id="10" creationId="{94DD18BF-06D5-B401-7338-6C014E37A3EA}"/>
          </ac:spMkLst>
        </pc:spChg>
        <pc:spChg chg="add del mod">
          <ac:chgData name="Emily Melling" userId="206.britainthinkseu.egnyte.com_tp_egnyte_plus" providerId="OAuth2" clId="{9C05665D-5649-D749-8CD5-508040144411}" dt="2024-07-22T14:50:04.702" v="1441" actId="478"/>
          <ac:spMkLst>
            <pc:docMk/>
            <pc:sldMk cId="2219597666" sldId="352"/>
            <ac:spMk id="11" creationId="{EA6E6682-4B4B-0604-5B80-2CB65FE6AF67}"/>
          </ac:spMkLst>
        </pc:spChg>
        <pc:spChg chg="add del mod">
          <ac:chgData name="Emily Melling" userId="206.britainthinkseu.egnyte.com_tp_egnyte_plus" providerId="OAuth2" clId="{9C05665D-5649-D749-8CD5-508040144411}" dt="2024-07-22T14:50:04.702" v="1441" actId="478"/>
          <ac:spMkLst>
            <pc:docMk/>
            <pc:sldMk cId="2219597666" sldId="352"/>
            <ac:spMk id="12" creationId="{C3A2F017-0397-55FB-5FC7-0AA6D2E088EE}"/>
          </ac:spMkLst>
        </pc:spChg>
        <pc:spChg chg="add mod">
          <ac:chgData name="Emily Melling" userId="206.britainthinkseu.egnyte.com_tp_egnyte_plus" providerId="OAuth2" clId="{9C05665D-5649-D749-8CD5-508040144411}" dt="2024-07-22T14:52:52.487" v="1488" actId="1076"/>
          <ac:spMkLst>
            <pc:docMk/>
            <pc:sldMk cId="2219597666" sldId="352"/>
            <ac:spMk id="13" creationId="{5C969DE1-9781-03D6-CD54-C5495C6F549B}"/>
          </ac:spMkLst>
        </pc:spChg>
        <pc:spChg chg="add mod">
          <ac:chgData name="Emily Melling" userId="206.britainthinkseu.egnyte.com_tp_egnyte_plus" providerId="OAuth2" clId="{9C05665D-5649-D749-8CD5-508040144411}" dt="2024-07-22T14:52:52.487" v="1488" actId="1076"/>
          <ac:spMkLst>
            <pc:docMk/>
            <pc:sldMk cId="2219597666" sldId="352"/>
            <ac:spMk id="14" creationId="{3F3CD2EE-F936-8C28-333B-51B80A34F9AD}"/>
          </ac:spMkLst>
        </pc:spChg>
        <pc:graphicFrameChg chg="mod">
          <ac:chgData name="Emily Melling" userId="206.britainthinkseu.egnyte.com_tp_egnyte_plus" providerId="OAuth2" clId="{9C05665D-5649-D749-8CD5-508040144411}" dt="2024-07-22T14:52:52.487" v="1488" actId="1076"/>
          <ac:graphicFrameMkLst>
            <pc:docMk/>
            <pc:sldMk cId="2219597666" sldId="352"/>
            <ac:graphicFrameMk id="4" creationId="{7FD2D766-5A49-6090-C4D3-8FA619315512}"/>
          </ac:graphicFrameMkLst>
        </pc:graphicFrameChg>
        <pc:graphicFrameChg chg="mod">
          <ac:chgData name="Emily Melling" userId="206.britainthinkseu.egnyte.com_tp_egnyte_plus" providerId="OAuth2" clId="{9C05665D-5649-D749-8CD5-508040144411}" dt="2024-07-22T14:52:52.487" v="1488" actId="1076"/>
          <ac:graphicFrameMkLst>
            <pc:docMk/>
            <pc:sldMk cId="2219597666" sldId="352"/>
            <ac:graphicFrameMk id="8" creationId="{EABAAAB3-2992-0FAE-028F-6A057F2DBF45}"/>
          </ac:graphicFrameMkLst>
        </pc:graphicFrameChg>
        <pc:graphicFrameChg chg="add mod">
          <ac:chgData name="Emily Melling" userId="206.britainthinkseu.egnyte.com_tp_egnyte_plus" providerId="OAuth2" clId="{9C05665D-5649-D749-8CD5-508040144411}" dt="2024-07-22T14:52:52.487" v="1488" actId="1076"/>
          <ac:graphicFrameMkLst>
            <pc:docMk/>
            <pc:sldMk cId="2219597666" sldId="352"/>
            <ac:graphicFrameMk id="9" creationId="{0EA93B6A-81C7-B664-1BBB-AAA4A3E1D2F7}"/>
          </ac:graphicFrameMkLst>
        </pc:graphicFrameChg>
      </pc:sldChg>
      <pc:sldChg chg="addSp modSp mod">
        <pc:chgData name="Emily Melling" userId="206.britainthinkseu.egnyte.com_tp_egnyte_plus" providerId="OAuth2" clId="{9C05665D-5649-D749-8CD5-508040144411}" dt="2024-07-25T15:26:23.169" v="4670" actId="20577"/>
        <pc:sldMkLst>
          <pc:docMk/>
          <pc:sldMk cId="4140852220" sldId="352"/>
        </pc:sldMkLst>
        <pc:spChg chg="add mod">
          <ac:chgData name="Emily Melling" userId="206.britainthinkseu.egnyte.com_tp_egnyte_plus" providerId="OAuth2" clId="{9C05665D-5649-D749-8CD5-508040144411}" dt="2024-07-24T16:27:18.881" v="1796" actId="1076"/>
          <ac:spMkLst>
            <pc:docMk/>
            <pc:sldMk cId="4140852220" sldId="352"/>
            <ac:spMk id="2" creationId="{D44C868D-0C73-10E5-1BF1-08F904B5CE66}"/>
          </ac:spMkLst>
        </pc:spChg>
        <pc:spChg chg="add mod">
          <ac:chgData name="Emily Melling" userId="206.britainthinkseu.egnyte.com_tp_egnyte_plus" providerId="OAuth2" clId="{9C05665D-5649-D749-8CD5-508040144411}" dt="2024-07-24T16:27:24.170" v="1798" actId="1076"/>
          <ac:spMkLst>
            <pc:docMk/>
            <pc:sldMk cId="4140852220" sldId="352"/>
            <ac:spMk id="10" creationId="{BF524C72-6CBF-EA94-B599-9B35E59B7BA8}"/>
          </ac:spMkLst>
        </pc:spChg>
        <pc:spChg chg="mod">
          <ac:chgData name="Emily Melling" userId="206.britainthinkseu.egnyte.com_tp_egnyte_plus" providerId="OAuth2" clId="{9C05665D-5649-D749-8CD5-508040144411}" dt="2024-07-25T15:26:23.169" v="4670" actId="20577"/>
          <ac:spMkLst>
            <pc:docMk/>
            <pc:sldMk cId="4140852220" sldId="352"/>
            <ac:spMk id="11" creationId="{14CB7300-64A3-9B79-1F47-5440EBEF4EA8}"/>
          </ac:spMkLst>
        </pc:spChg>
        <pc:spChg chg="add mod">
          <ac:chgData name="Emily Melling" userId="206.britainthinkseu.egnyte.com_tp_egnyte_plus" providerId="OAuth2" clId="{9C05665D-5649-D749-8CD5-508040144411}" dt="2024-07-24T16:27:44.359" v="1800" actId="1076"/>
          <ac:spMkLst>
            <pc:docMk/>
            <pc:sldMk cId="4140852220" sldId="352"/>
            <ac:spMk id="19" creationId="{39A42B32-5895-AF43-93E7-8819626B745F}"/>
          </ac:spMkLst>
        </pc:spChg>
        <pc:spChg chg="add mod">
          <ac:chgData name="Emily Melling" userId="206.britainthinkseu.egnyte.com_tp_egnyte_plus" providerId="OAuth2" clId="{9C05665D-5649-D749-8CD5-508040144411}" dt="2024-07-24T16:27:52.097" v="1805" actId="1036"/>
          <ac:spMkLst>
            <pc:docMk/>
            <pc:sldMk cId="4140852220" sldId="352"/>
            <ac:spMk id="20" creationId="{3527817C-EBF3-8620-8A4B-74BC37600A8B}"/>
          </ac:spMkLst>
        </pc:spChg>
      </pc:sldChg>
      <pc:sldChg chg="addSp delSp modSp mod ord">
        <pc:chgData name="Emily Melling" userId="206.britainthinkseu.egnyte.com_tp_egnyte_plus" providerId="OAuth2" clId="{9C05665D-5649-D749-8CD5-508040144411}" dt="2024-07-25T15:26:15.730" v="4667" actId="207"/>
        <pc:sldMkLst>
          <pc:docMk/>
          <pc:sldMk cId="3342070093" sldId="353"/>
        </pc:sldMkLst>
        <pc:spChg chg="add mod">
          <ac:chgData name="Emily Melling" userId="206.britainthinkseu.egnyte.com_tp_egnyte_plus" providerId="OAuth2" clId="{9C05665D-5649-D749-8CD5-508040144411}" dt="2024-07-22T15:30:11.304" v="1747" actId="1076"/>
          <ac:spMkLst>
            <pc:docMk/>
            <pc:sldMk cId="3342070093" sldId="353"/>
            <ac:spMk id="8" creationId="{ED4123B1-8C85-17EC-CC9B-2AC1B77E46DA}"/>
          </ac:spMkLst>
        </pc:spChg>
        <pc:spChg chg="mod">
          <ac:chgData name="Emily Melling" userId="206.britainthinkseu.egnyte.com_tp_egnyte_plus" providerId="OAuth2" clId="{9C05665D-5649-D749-8CD5-508040144411}" dt="2024-07-25T15:26:15.730" v="4667" actId="207"/>
          <ac:spMkLst>
            <pc:docMk/>
            <pc:sldMk cId="3342070093" sldId="353"/>
            <ac:spMk id="9" creationId="{7D4F734A-8C57-2111-D8E0-6D869C23E587}"/>
          </ac:spMkLst>
        </pc:spChg>
        <pc:spChg chg="add del mod">
          <ac:chgData name="Emily Melling" userId="206.britainthinkseu.egnyte.com_tp_egnyte_plus" providerId="OAuth2" clId="{9C05665D-5649-D749-8CD5-508040144411}" dt="2024-07-22T14:46:19.250" v="1359" actId="478"/>
          <ac:spMkLst>
            <pc:docMk/>
            <pc:sldMk cId="3342070093" sldId="353"/>
            <ac:spMk id="10" creationId="{69585D93-304C-780E-1583-DF75B3DCAEEC}"/>
          </ac:spMkLst>
        </pc:spChg>
        <pc:spChg chg="add del mod">
          <ac:chgData name="Emily Melling" userId="206.britainthinkseu.egnyte.com_tp_egnyte_plus" providerId="OAuth2" clId="{9C05665D-5649-D749-8CD5-508040144411}" dt="2024-07-22T14:44:44.405" v="1334" actId="478"/>
          <ac:spMkLst>
            <pc:docMk/>
            <pc:sldMk cId="3342070093" sldId="353"/>
            <ac:spMk id="12" creationId="{6905E74A-94F8-F433-A7B6-2FB0EA3CD709}"/>
          </ac:spMkLst>
        </pc:spChg>
        <pc:spChg chg="add del mod">
          <ac:chgData name="Emily Melling" userId="206.britainthinkseu.egnyte.com_tp_egnyte_plus" providerId="OAuth2" clId="{9C05665D-5649-D749-8CD5-508040144411}" dt="2024-07-22T14:46:19.250" v="1359" actId="478"/>
          <ac:spMkLst>
            <pc:docMk/>
            <pc:sldMk cId="3342070093" sldId="353"/>
            <ac:spMk id="14" creationId="{DD0A4771-5056-6D3B-313F-ACD06E19965C}"/>
          </ac:spMkLst>
        </pc:spChg>
        <pc:spChg chg="add del mod">
          <ac:chgData name="Emily Melling" userId="206.britainthinkseu.egnyte.com_tp_egnyte_plus" providerId="OAuth2" clId="{9C05665D-5649-D749-8CD5-508040144411}" dt="2024-07-22T14:45:58.509" v="1355" actId="478"/>
          <ac:spMkLst>
            <pc:docMk/>
            <pc:sldMk cId="3342070093" sldId="353"/>
            <ac:spMk id="16" creationId="{BF9BF087-AB8D-03E4-91BE-4DDB7CDCD8DF}"/>
          </ac:spMkLst>
        </pc:spChg>
        <pc:spChg chg="add mod">
          <ac:chgData name="Emily Melling" userId="206.britainthinkseu.egnyte.com_tp_egnyte_plus" providerId="OAuth2" clId="{9C05665D-5649-D749-8CD5-508040144411}" dt="2024-07-22T14:44:37.262" v="1332" actId="20577"/>
          <ac:spMkLst>
            <pc:docMk/>
            <pc:sldMk cId="3342070093" sldId="353"/>
            <ac:spMk id="19" creationId="{94EBB59A-D300-3B3F-2467-FF4849214C7C}"/>
          </ac:spMkLst>
        </pc:spChg>
        <pc:spChg chg="add mod">
          <ac:chgData name="Emily Melling" userId="206.britainthinkseu.egnyte.com_tp_egnyte_plus" providerId="OAuth2" clId="{9C05665D-5649-D749-8CD5-508040144411}" dt="2024-07-22T14:45:01.302" v="1339" actId="20577"/>
          <ac:spMkLst>
            <pc:docMk/>
            <pc:sldMk cId="3342070093" sldId="353"/>
            <ac:spMk id="21" creationId="{35525D60-A528-E39B-35F5-41AE4D8DE6DA}"/>
          </ac:spMkLst>
        </pc:spChg>
        <pc:spChg chg="add mod">
          <ac:chgData name="Emily Melling" userId="206.britainthinkseu.egnyte.com_tp_egnyte_plus" providerId="OAuth2" clId="{9C05665D-5649-D749-8CD5-508040144411}" dt="2024-07-22T14:45:30.592" v="1350" actId="20577"/>
          <ac:spMkLst>
            <pc:docMk/>
            <pc:sldMk cId="3342070093" sldId="353"/>
            <ac:spMk id="23" creationId="{8C23D611-67F4-F893-0121-099D0528637C}"/>
          </ac:spMkLst>
        </pc:spChg>
        <pc:spChg chg="add mod">
          <ac:chgData name="Emily Melling" userId="206.britainthinkseu.egnyte.com_tp_egnyte_plus" providerId="OAuth2" clId="{9C05665D-5649-D749-8CD5-508040144411}" dt="2024-07-22T14:46:07.653" v="1358" actId="20577"/>
          <ac:spMkLst>
            <pc:docMk/>
            <pc:sldMk cId="3342070093" sldId="353"/>
            <ac:spMk id="25" creationId="{F60E1CD3-9B53-1E2E-EC0F-8D332C8A1C99}"/>
          </ac:spMkLst>
        </pc:spChg>
        <pc:graphicFrameChg chg="mod">
          <ac:chgData name="Emily Melling" userId="206.britainthinkseu.egnyte.com_tp_egnyte_plus" providerId="OAuth2" clId="{9C05665D-5649-D749-8CD5-508040144411}" dt="2024-07-22T14:39:24.249" v="1284" actId="207"/>
          <ac:graphicFrameMkLst>
            <pc:docMk/>
            <pc:sldMk cId="3342070093" sldId="353"/>
            <ac:graphicFrameMk id="4" creationId="{F80EE194-D4DB-7EBB-A754-FA422341833C}"/>
          </ac:graphicFrameMkLst>
        </pc:graphicFrameChg>
        <pc:cxnChg chg="add mod">
          <ac:chgData name="Emily Melling" userId="206.britainthinkseu.egnyte.com_tp_egnyte_plus" providerId="OAuth2" clId="{9C05665D-5649-D749-8CD5-508040144411}" dt="2024-07-22T14:40:20.163" v="1309" actId="1582"/>
          <ac:cxnSpMkLst>
            <pc:docMk/>
            <pc:sldMk cId="3342070093" sldId="353"/>
            <ac:cxnSpMk id="7" creationId="{BAE07FD7-F5A4-6BCB-E52C-866470A53135}"/>
          </ac:cxnSpMkLst>
        </pc:cxnChg>
        <pc:cxnChg chg="add del mod">
          <ac:chgData name="Emily Melling" userId="206.britainthinkseu.egnyte.com_tp_egnyte_plus" providerId="OAuth2" clId="{9C05665D-5649-D749-8CD5-508040144411}" dt="2024-07-22T14:46:19.250" v="1359" actId="478"/>
          <ac:cxnSpMkLst>
            <pc:docMk/>
            <pc:sldMk cId="3342070093" sldId="353"/>
            <ac:cxnSpMk id="9" creationId="{E077E7EA-A3E4-065E-4D31-B6D8DD4A8269}"/>
          </ac:cxnSpMkLst>
        </pc:cxnChg>
        <pc:cxnChg chg="add del mod">
          <ac:chgData name="Emily Melling" userId="206.britainthinkseu.egnyte.com_tp_egnyte_plus" providerId="OAuth2" clId="{9C05665D-5649-D749-8CD5-508040144411}" dt="2024-07-22T14:44:44.405" v="1334" actId="478"/>
          <ac:cxnSpMkLst>
            <pc:docMk/>
            <pc:sldMk cId="3342070093" sldId="353"/>
            <ac:cxnSpMk id="11" creationId="{B141B025-6F69-9455-F375-FC3EF73CF98D}"/>
          </ac:cxnSpMkLst>
        </pc:cxnChg>
        <pc:cxnChg chg="add del mod">
          <ac:chgData name="Emily Melling" userId="206.britainthinkseu.egnyte.com_tp_egnyte_plus" providerId="OAuth2" clId="{9C05665D-5649-D749-8CD5-508040144411}" dt="2024-07-22T14:45:32.436" v="1351" actId="478"/>
          <ac:cxnSpMkLst>
            <pc:docMk/>
            <pc:sldMk cId="3342070093" sldId="353"/>
            <ac:cxnSpMk id="13" creationId="{5286706E-9FE8-E207-86E7-BE5FC5DA296E}"/>
          </ac:cxnSpMkLst>
        </pc:cxnChg>
        <pc:cxnChg chg="add del mod">
          <ac:chgData name="Emily Melling" userId="206.britainthinkseu.egnyte.com_tp_egnyte_plus" providerId="OAuth2" clId="{9C05665D-5649-D749-8CD5-508040144411}" dt="2024-07-22T14:45:58.509" v="1355" actId="478"/>
          <ac:cxnSpMkLst>
            <pc:docMk/>
            <pc:sldMk cId="3342070093" sldId="353"/>
            <ac:cxnSpMk id="15" creationId="{44CBC660-28B2-F122-58C7-7E5A6D05E37F}"/>
          </ac:cxnSpMkLst>
        </pc:cxnChg>
        <pc:cxnChg chg="add mod">
          <ac:chgData name="Emily Melling" userId="206.britainthinkseu.egnyte.com_tp_egnyte_plus" providerId="OAuth2" clId="{9C05665D-5649-D749-8CD5-508040144411}" dt="2024-07-22T14:44:27.841" v="1328" actId="1076"/>
          <ac:cxnSpMkLst>
            <pc:docMk/>
            <pc:sldMk cId="3342070093" sldId="353"/>
            <ac:cxnSpMk id="18" creationId="{B29A24CC-FB8E-641C-7C34-5446860313E4}"/>
          </ac:cxnSpMkLst>
        </pc:cxnChg>
        <pc:cxnChg chg="add mod">
          <ac:chgData name="Emily Melling" userId="206.britainthinkseu.egnyte.com_tp_egnyte_plus" providerId="OAuth2" clId="{9C05665D-5649-D749-8CD5-508040144411}" dt="2024-07-22T14:44:48.994" v="1335" actId="1076"/>
          <ac:cxnSpMkLst>
            <pc:docMk/>
            <pc:sldMk cId="3342070093" sldId="353"/>
            <ac:cxnSpMk id="20" creationId="{71FBCF64-A2EF-01D5-1121-C6ACCD3BA075}"/>
          </ac:cxnSpMkLst>
        </pc:cxnChg>
        <pc:cxnChg chg="add mod">
          <ac:chgData name="Emily Melling" userId="206.britainthinkseu.egnyte.com_tp_egnyte_plus" providerId="OAuth2" clId="{9C05665D-5649-D749-8CD5-508040144411}" dt="2024-07-22T14:45:17.528" v="1344" actId="1076"/>
          <ac:cxnSpMkLst>
            <pc:docMk/>
            <pc:sldMk cId="3342070093" sldId="353"/>
            <ac:cxnSpMk id="22" creationId="{994B9B64-4F84-295C-FD01-ED7C77FED4C6}"/>
          </ac:cxnSpMkLst>
        </pc:cxnChg>
        <pc:cxnChg chg="add mod">
          <ac:chgData name="Emily Melling" userId="206.britainthinkseu.egnyte.com_tp_egnyte_plus" providerId="OAuth2" clId="{9C05665D-5649-D749-8CD5-508040144411}" dt="2024-07-22T14:45:55.228" v="1354" actId="1076"/>
          <ac:cxnSpMkLst>
            <pc:docMk/>
            <pc:sldMk cId="3342070093" sldId="353"/>
            <ac:cxnSpMk id="24" creationId="{98714461-2AF5-83E3-9990-B3C8F976F696}"/>
          </ac:cxnSpMkLst>
        </pc:cxnChg>
      </pc:sldChg>
      <pc:sldChg chg="modSp mod">
        <pc:chgData name="Emily Melling" userId="206.britainthinkseu.egnyte.com_tp_egnyte_plus" providerId="OAuth2" clId="{9C05665D-5649-D749-8CD5-508040144411}" dt="2024-07-25T15:28:21.109" v="4678" actId="207"/>
        <pc:sldMkLst>
          <pc:docMk/>
          <pc:sldMk cId="1092338423" sldId="355"/>
        </pc:sldMkLst>
        <pc:spChg chg="mod">
          <ac:chgData name="Emily Melling" userId="206.britainthinkseu.egnyte.com_tp_egnyte_plus" providerId="OAuth2" clId="{9C05665D-5649-D749-8CD5-508040144411}" dt="2024-07-25T15:28:11.169" v="4674" actId="207"/>
          <ac:spMkLst>
            <pc:docMk/>
            <pc:sldMk cId="1092338423" sldId="355"/>
            <ac:spMk id="8" creationId="{BD738127-B000-3DC1-0077-2CA397AFD7B8}"/>
          </ac:spMkLst>
        </pc:spChg>
        <pc:spChg chg="mod">
          <ac:chgData name="Emily Melling" userId="206.britainthinkseu.egnyte.com_tp_egnyte_plus" providerId="OAuth2" clId="{9C05665D-5649-D749-8CD5-508040144411}" dt="2024-07-25T15:28:07.683" v="4673" actId="207"/>
          <ac:spMkLst>
            <pc:docMk/>
            <pc:sldMk cId="1092338423" sldId="355"/>
            <ac:spMk id="13" creationId="{FC1099AF-64B1-9F89-6CBF-630F38A5E54F}"/>
          </ac:spMkLst>
        </pc:spChg>
        <pc:spChg chg="mod">
          <ac:chgData name="Emily Melling" userId="206.britainthinkseu.egnyte.com_tp_egnyte_plus" providerId="OAuth2" clId="{9C05665D-5649-D749-8CD5-508040144411}" dt="2024-07-25T15:28:02.436" v="4672" actId="207"/>
          <ac:spMkLst>
            <pc:docMk/>
            <pc:sldMk cId="1092338423" sldId="355"/>
            <ac:spMk id="18" creationId="{1D0CCBF9-D4F9-EF57-9F34-C51A92DD6662}"/>
          </ac:spMkLst>
        </pc:spChg>
        <pc:spChg chg="mod">
          <ac:chgData name="Emily Melling" userId="206.britainthinkseu.egnyte.com_tp_egnyte_plus" providerId="OAuth2" clId="{9C05665D-5649-D749-8CD5-508040144411}" dt="2024-07-25T15:28:07.683" v="4673" actId="207"/>
          <ac:spMkLst>
            <pc:docMk/>
            <pc:sldMk cId="1092338423" sldId="355"/>
            <ac:spMk id="20" creationId="{8D87D08F-4DA3-32B6-E0DC-2C5E271C3D20}"/>
          </ac:spMkLst>
        </pc:spChg>
        <pc:spChg chg="mod">
          <ac:chgData name="Emily Melling" userId="206.britainthinkseu.egnyte.com_tp_egnyte_plus" providerId="OAuth2" clId="{9C05665D-5649-D749-8CD5-508040144411}" dt="2024-07-25T15:28:16.163" v="4676" actId="207"/>
          <ac:spMkLst>
            <pc:docMk/>
            <pc:sldMk cId="1092338423" sldId="355"/>
            <ac:spMk id="24" creationId="{C7257FAA-F4C3-14F9-F8A2-B232A9C02BAC}"/>
          </ac:spMkLst>
        </pc:spChg>
        <pc:spChg chg="mod">
          <ac:chgData name="Emily Melling" userId="206.britainthinkseu.egnyte.com_tp_egnyte_plus" providerId="OAuth2" clId="{9C05665D-5649-D749-8CD5-508040144411}" dt="2024-07-25T15:28:13.999" v="4675" actId="207"/>
          <ac:spMkLst>
            <pc:docMk/>
            <pc:sldMk cId="1092338423" sldId="355"/>
            <ac:spMk id="25" creationId="{1E969813-4E35-C21F-30C3-163CA4273B47}"/>
          </ac:spMkLst>
        </pc:spChg>
        <pc:spChg chg="mod">
          <ac:chgData name="Emily Melling" userId="206.britainthinkseu.egnyte.com_tp_egnyte_plus" providerId="OAuth2" clId="{9C05665D-5649-D749-8CD5-508040144411}" dt="2024-07-25T15:28:21.109" v="4678" actId="207"/>
          <ac:spMkLst>
            <pc:docMk/>
            <pc:sldMk cId="1092338423" sldId="355"/>
            <ac:spMk id="31" creationId="{5D341413-35EE-313D-3A6D-2E29CF472855}"/>
          </ac:spMkLst>
        </pc:spChg>
        <pc:spChg chg="mod">
          <ac:chgData name="Emily Melling" userId="206.britainthinkseu.egnyte.com_tp_egnyte_plus" providerId="OAuth2" clId="{9C05665D-5649-D749-8CD5-508040144411}" dt="2024-07-25T15:28:18.823" v="4677" actId="207"/>
          <ac:spMkLst>
            <pc:docMk/>
            <pc:sldMk cId="1092338423" sldId="355"/>
            <ac:spMk id="34" creationId="{FABF562C-9B7D-39CD-603E-35D86B793689}"/>
          </ac:spMkLst>
        </pc:spChg>
      </pc:sldChg>
      <pc:sldChg chg="addSp delSp modSp mod modNotesTx">
        <pc:chgData name="Emily Melling" userId="206.britainthinkseu.egnyte.com_tp_egnyte_plus" providerId="OAuth2" clId="{9C05665D-5649-D749-8CD5-508040144411}" dt="2024-07-25T15:35:07.626" v="4923" actId="1037"/>
        <pc:sldMkLst>
          <pc:docMk/>
          <pc:sldMk cId="2680856622" sldId="357"/>
        </pc:sldMkLst>
        <pc:spChg chg="add mod">
          <ac:chgData name="Emily Melling" userId="206.britainthinkseu.egnyte.com_tp_egnyte_plus" providerId="OAuth2" clId="{9C05665D-5649-D749-8CD5-508040144411}" dt="2024-07-25T15:34:44.439" v="4864" actId="1076"/>
          <ac:spMkLst>
            <pc:docMk/>
            <pc:sldMk cId="2680856622" sldId="357"/>
            <ac:spMk id="2" creationId="{722871C3-C0B2-6EFD-8787-53C04330981A}"/>
          </ac:spMkLst>
        </pc:spChg>
        <pc:spChg chg="add mod">
          <ac:chgData name="Emily Melling" userId="206.britainthinkseu.egnyte.com_tp_egnyte_plus" providerId="OAuth2" clId="{9C05665D-5649-D749-8CD5-508040144411}" dt="2024-07-25T15:34:50.752" v="4870" actId="1037"/>
          <ac:spMkLst>
            <pc:docMk/>
            <pc:sldMk cId="2680856622" sldId="357"/>
            <ac:spMk id="7" creationId="{30CCFA5A-D03A-D27A-CC9E-776413E0CFB3}"/>
          </ac:spMkLst>
        </pc:spChg>
        <pc:spChg chg="mod">
          <ac:chgData name="Emily Melling" userId="206.britainthinkseu.egnyte.com_tp_egnyte_plus" providerId="OAuth2" clId="{9C05665D-5649-D749-8CD5-508040144411}" dt="2024-07-25T15:34:28.343" v="4861" actId="14100"/>
          <ac:spMkLst>
            <pc:docMk/>
            <pc:sldMk cId="2680856622" sldId="357"/>
            <ac:spMk id="8" creationId="{86260623-8AFC-5EB1-FFCF-FB11B2892AF5}"/>
          </ac:spMkLst>
        </pc:spChg>
        <pc:spChg chg="mod">
          <ac:chgData name="Emily Melling" userId="206.britainthinkseu.egnyte.com_tp_egnyte_plus" providerId="OAuth2" clId="{9C05665D-5649-D749-8CD5-508040144411}" dt="2024-07-25T15:34:30.518" v="4862" actId="1076"/>
          <ac:spMkLst>
            <pc:docMk/>
            <pc:sldMk cId="2680856622" sldId="357"/>
            <ac:spMk id="9" creationId="{C5E75319-4B34-83DC-9A1C-A76DF8B9E1D2}"/>
          </ac:spMkLst>
        </pc:spChg>
        <pc:spChg chg="mod">
          <ac:chgData name="Emily Melling" userId="206.britainthinkseu.egnyte.com_tp_egnyte_plus" providerId="OAuth2" clId="{9C05665D-5649-D749-8CD5-508040144411}" dt="2024-07-25T15:34:24.237" v="4860" actId="14100"/>
          <ac:spMkLst>
            <pc:docMk/>
            <pc:sldMk cId="2680856622" sldId="357"/>
            <ac:spMk id="12" creationId="{2A5C875B-5B0B-914A-10AC-1E197D40E394}"/>
          </ac:spMkLst>
        </pc:spChg>
        <pc:spChg chg="add mod">
          <ac:chgData name="Emily Melling" userId="206.britainthinkseu.egnyte.com_tp_egnyte_plus" providerId="OAuth2" clId="{9C05665D-5649-D749-8CD5-508040144411}" dt="2024-07-25T15:34:55.351" v="4884" actId="1038"/>
          <ac:spMkLst>
            <pc:docMk/>
            <pc:sldMk cId="2680856622" sldId="357"/>
            <ac:spMk id="13" creationId="{9BB0A109-C26D-9EFD-B4C4-28DFE78933EF}"/>
          </ac:spMkLst>
        </pc:spChg>
        <pc:spChg chg="add mod">
          <ac:chgData name="Emily Melling" userId="206.britainthinkseu.egnyte.com_tp_egnyte_plus" providerId="OAuth2" clId="{9C05665D-5649-D749-8CD5-508040144411}" dt="2024-07-25T15:35:01.588" v="4903" actId="1037"/>
          <ac:spMkLst>
            <pc:docMk/>
            <pc:sldMk cId="2680856622" sldId="357"/>
            <ac:spMk id="14" creationId="{4FCBC089-9201-1231-0993-DDC9134C7CC1}"/>
          </ac:spMkLst>
        </pc:spChg>
        <pc:spChg chg="add mod">
          <ac:chgData name="Emily Melling" userId="206.britainthinkseu.egnyte.com_tp_egnyte_plus" providerId="OAuth2" clId="{9C05665D-5649-D749-8CD5-508040144411}" dt="2024-07-25T15:35:07.626" v="4923" actId="1037"/>
          <ac:spMkLst>
            <pc:docMk/>
            <pc:sldMk cId="2680856622" sldId="357"/>
            <ac:spMk id="15" creationId="{01AC4FA6-F7AB-A425-6390-62803ECDA9BF}"/>
          </ac:spMkLst>
        </pc:spChg>
        <pc:spChg chg="del">
          <ac:chgData name="Emily Melling" userId="206.britainthinkseu.egnyte.com_tp_egnyte_plus" providerId="OAuth2" clId="{9C05665D-5649-D749-8CD5-508040144411}" dt="2024-07-25T15:29:55.559" v="4679" actId="478"/>
          <ac:spMkLst>
            <pc:docMk/>
            <pc:sldMk cId="2680856622" sldId="357"/>
            <ac:spMk id="21" creationId="{CEF08EAA-8A99-9BAE-D207-C5A0D65A507D}"/>
          </ac:spMkLst>
        </pc:spChg>
        <pc:graphicFrameChg chg="mod">
          <ac:chgData name="Emily Melling" userId="206.britainthinkseu.egnyte.com_tp_egnyte_plus" providerId="OAuth2" clId="{9C05665D-5649-D749-8CD5-508040144411}" dt="2024-07-25T15:34:44.439" v="4864" actId="1076"/>
          <ac:graphicFrameMkLst>
            <pc:docMk/>
            <pc:sldMk cId="2680856622" sldId="357"/>
            <ac:graphicFrameMk id="17" creationId="{2726DD6B-1755-0228-B151-CE497842EF75}"/>
          </ac:graphicFrameMkLst>
        </pc:graphicFrameChg>
      </pc:sldChg>
      <pc:sldChg chg="addSp delSp modSp mod">
        <pc:chgData name="Emily Melling" userId="206.britainthinkseu.egnyte.com_tp_egnyte_plus" providerId="OAuth2" clId="{9C05665D-5649-D749-8CD5-508040144411}" dt="2024-07-22T14:55:45.390" v="1549" actId="1035"/>
        <pc:sldMkLst>
          <pc:docMk/>
          <pc:sldMk cId="423212735" sldId="358"/>
        </pc:sldMkLst>
        <pc:spChg chg="del mod">
          <ac:chgData name="Emily Melling" userId="206.britainthinkseu.egnyte.com_tp_egnyte_plus" providerId="OAuth2" clId="{9C05665D-5649-D749-8CD5-508040144411}" dt="2024-07-22T14:55:02.718" v="1528" actId="478"/>
          <ac:spMkLst>
            <pc:docMk/>
            <pc:sldMk cId="423212735" sldId="358"/>
            <ac:spMk id="8" creationId="{40902723-4F78-F151-284F-7C50C7314BC5}"/>
          </ac:spMkLst>
        </pc:spChg>
        <pc:spChg chg="del mod">
          <ac:chgData name="Emily Melling" userId="206.britainthinkseu.egnyte.com_tp_egnyte_plus" providerId="OAuth2" clId="{9C05665D-5649-D749-8CD5-508040144411}" dt="2024-07-22T14:54:41.852" v="1513" actId="478"/>
          <ac:spMkLst>
            <pc:docMk/>
            <pc:sldMk cId="423212735" sldId="358"/>
            <ac:spMk id="10" creationId="{0DF7A4D1-0477-0C49-AEC9-AF4858E783EE}"/>
          </ac:spMkLst>
        </pc:spChg>
        <pc:spChg chg="del mod">
          <ac:chgData name="Emily Melling" userId="206.britainthinkseu.egnyte.com_tp_egnyte_plus" providerId="OAuth2" clId="{9C05665D-5649-D749-8CD5-508040144411}" dt="2024-07-22T14:55:19.267" v="1540" actId="478"/>
          <ac:spMkLst>
            <pc:docMk/>
            <pc:sldMk cId="423212735" sldId="358"/>
            <ac:spMk id="12" creationId="{3E52A9D4-D8DC-85C7-8093-5600C180C755}"/>
          </ac:spMkLst>
        </pc:spChg>
        <pc:spChg chg="add mod">
          <ac:chgData name="Emily Melling" userId="206.britainthinkseu.egnyte.com_tp_egnyte_plus" providerId="OAuth2" clId="{9C05665D-5649-D749-8CD5-508040144411}" dt="2024-07-22T14:55:45.390" v="1549" actId="1035"/>
          <ac:spMkLst>
            <pc:docMk/>
            <pc:sldMk cId="423212735" sldId="358"/>
            <ac:spMk id="14" creationId="{B19EB4D3-72F8-9075-D25D-CED145ADB4FE}"/>
          </ac:spMkLst>
        </pc:spChg>
        <pc:spChg chg="add mod">
          <ac:chgData name="Emily Melling" userId="206.britainthinkseu.egnyte.com_tp_egnyte_plus" providerId="OAuth2" clId="{9C05665D-5649-D749-8CD5-508040144411}" dt="2024-07-22T14:55:38.520" v="1547" actId="1035"/>
          <ac:spMkLst>
            <pc:docMk/>
            <pc:sldMk cId="423212735" sldId="358"/>
            <ac:spMk id="16" creationId="{72B0D909-2902-65BB-942B-39445ECED254}"/>
          </ac:spMkLst>
        </pc:spChg>
        <pc:spChg chg="add mod">
          <ac:chgData name="Emily Melling" userId="206.britainthinkseu.egnyte.com_tp_egnyte_plus" providerId="OAuth2" clId="{9C05665D-5649-D749-8CD5-508040144411}" dt="2024-07-22T14:55:42.465" v="1548" actId="1035"/>
          <ac:spMkLst>
            <pc:docMk/>
            <pc:sldMk cId="423212735" sldId="358"/>
            <ac:spMk id="18" creationId="{07CA74D4-E8F0-DC75-AEE9-316AE305B1EE}"/>
          </ac:spMkLst>
        </pc:spChg>
        <pc:graphicFrameChg chg="mod">
          <ac:chgData name="Emily Melling" userId="206.britainthinkseu.egnyte.com_tp_egnyte_plus" providerId="OAuth2" clId="{9C05665D-5649-D749-8CD5-508040144411}" dt="2024-07-22T14:55:31.266" v="1543" actId="403"/>
          <ac:graphicFrameMkLst>
            <pc:docMk/>
            <pc:sldMk cId="423212735" sldId="358"/>
            <ac:graphicFrameMk id="4" creationId="{B75511EC-A26D-B664-0C2D-890E78215636}"/>
          </ac:graphicFrameMkLst>
        </pc:graphicFrameChg>
        <pc:cxnChg chg="del">
          <ac:chgData name="Emily Melling" userId="206.britainthinkseu.egnyte.com_tp_egnyte_plus" providerId="OAuth2" clId="{9C05665D-5649-D749-8CD5-508040144411}" dt="2024-07-22T14:54:57.364" v="1521" actId="478"/>
          <ac:cxnSpMkLst>
            <pc:docMk/>
            <pc:sldMk cId="423212735" sldId="358"/>
            <ac:cxnSpMk id="7" creationId="{D33D77C7-1CD8-33E3-8F2B-5CE959C9ADE9}"/>
          </ac:cxnSpMkLst>
        </pc:cxnChg>
        <pc:cxnChg chg="del mod">
          <ac:chgData name="Emily Melling" userId="206.britainthinkseu.egnyte.com_tp_egnyte_plus" providerId="OAuth2" clId="{9C05665D-5649-D749-8CD5-508040144411}" dt="2024-07-22T14:54:42.837" v="1514" actId="478"/>
          <ac:cxnSpMkLst>
            <pc:docMk/>
            <pc:sldMk cId="423212735" sldId="358"/>
            <ac:cxnSpMk id="9" creationId="{5C01E2A5-B50A-EF1D-018D-F18AC4DB79C0}"/>
          </ac:cxnSpMkLst>
        </pc:cxnChg>
        <pc:cxnChg chg="del mod">
          <ac:chgData name="Emily Melling" userId="206.britainthinkseu.egnyte.com_tp_egnyte_plus" providerId="OAuth2" clId="{9C05665D-5649-D749-8CD5-508040144411}" dt="2024-07-22T14:55:19.267" v="1540" actId="478"/>
          <ac:cxnSpMkLst>
            <pc:docMk/>
            <pc:sldMk cId="423212735" sldId="358"/>
            <ac:cxnSpMk id="11" creationId="{3E15037D-4161-529A-2A0B-5CCD0BC028FA}"/>
          </ac:cxnSpMkLst>
        </pc:cxnChg>
        <pc:cxnChg chg="add mod">
          <ac:chgData name="Emily Melling" userId="206.britainthinkseu.egnyte.com_tp_egnyte_plus" providerId="OAuth2" clId="{9C05665D-5649-D749-8CD5-508040144411}" dt="2024-07-22T14:55:45.390" v="1549" actId="1035"/>
          <ac:cxnSpMkLst>
            <pc:docMk/>
            <pc:sldMk cId="423212735" sldId="358"/>
            <ac:cxnSpMk id="13" creationId="{8F8A8F0F-DDD9-27A2-8C68-057C199ABD6E}"/>
          </ac:cxnSpMkLst>
        </pc:cxnChg>
        <pc:cxnChg chg="add mod">
          <ac:chgData name="Emily Melling" userId="206.britainthinkseu.egnyte.com_tp_egnyte_plus" providerId="OAuth2" clId="{9C05665D-5649-D749-8CD5-508040144411}" dt="2024-07-22T14:55:38.520" v="1547" actId="1035"/>
          <ac:cxnSpMkLst>
            <pc:docMk/>
            <pc:sldMk cId="423212735" sldId="358"/>
            <ac:cxnSpMk id="15" creationId="{686EA0C8-230B-E72B-8A88-8432342C5D3D}"/>
          </ac:cxnSpMkLst>
        </pc:cxnChg>
        <pc:cxnChg chg="add mod">
          <ac:chgData name="Emily Melling" userId="206.britainthinkseu.egnyte.com_tp_egnyte_plus" providerId="OAuth2" clId="{9C05665D-5649-D749-8CD5-508040144411}" dt="2024-07-22T14:55:42.465" v="1548" actId="1035"/>
          <ac:cxnSpMkLst>
            <pc:docMk/>
            <pc:sldMk cId="423212735" sldId="358"/>
            <ac:cxnSpMk id="17" creationId="{DB6680A4-EEDB-20E4-E197-8126651EBB31}"/>
          </ac:cxnSpMkLst>
        </pc:cxnChg>
      </pc:sldChg>
      <pc:sldChg chg="modSp mod">
        <pc:chgData name="Emily Melling" userId="206.britainthinkseu.egnyte.com_tp_egnyte_plus" providerId="OAuth2" clId="{9C05665D-5649-D749-8CD5-508040144411}" dt="2024-07-25T15:40:53.162" v="5045" actId="1035"/>
        <pc:sldMkLst>
          <pc:docMk/>
          <pc:sldMk cId="4061182037" sldId="362"/>
        </pc:sldMkLst>
        <pc:spChg chg="mod">
          <ac:chgData name="Emily Melling" userId="206.britainthinkseu.egnyte.com_tp_egnyte_plus" providerId="OAuth2" clId="{9C05665D-5649-D749-8CD5-508040144411}" dt="2024-07-25T15:40:53.162" v="5045" actId="1035"/>
          <ac:spMkLst>
            <pc:docMk/>
            <pc:sldMk cId="4061182037" sldId="362"/>
            <ac:spMk id="13" creationId="{116BD727-AE05-4B2E-52A0-CD76CD1C1A2B}"/>
          </ac:spMkLst>
        </pc:spChg>
        <pc:spChg chg="mod">
          <ac:chgData name="Emily Melling" userId="206.britainthinkseu.egnyte.com_tp_egnyte_plus" providerId="OAuth2" clId="{9C05665D-5649-D749-8CD5-508040144411}" dt="2024-07-25T15:40:48.073" v="5041" actId="1035"/>
          <ac:spMkLst>
            <pc:docMk/>
            <pc:sldMk cId="4061182037" sldId="362"/>
            <ac:spMk id="24" creationId="{9A77B750-AD51-4EFF-58DF-3D39E011227F}"/>
          </ac:spMkLst>
        </pc:spChg>
        <pc:spChg chg="mod">
          <ac:chgData name="Emily Melling" userId="206.britainthinkseu.egnyte.com_tp_egnyte_plus" providerId="OAuth2" clId="{9C05665D-5649-D749-8CD5-508040144411}" dt="2024-07-25T15:40:48.073" v="5041" actId="1035"/>
          <ac:spMkLst>
            <pc:docMk/>
            <pc:sldMk cId="4061182037" sldId="362"/>
            <ac:spMk id="25" creationId="{EAC21D6B-FE80-7EE3-2EB8-D58248BC0D84}"/>
          </ac:spMkLst>
        </pc:spChg>
        <pc:spChg chg="mod">
          <ac:chgData name="Emily Melling" userId="206.britainthinkseu.egnyte.com_tp_egnyte_plus" providerId="OAuth2" clId="{9C05665D-5649-D749-8CD5-508040144411}" dt="2024-07-25T15:40:42.432" v="5033" actId="1036"/>
          <ac:spMkLst>
            <pc:docMk/>
            <pc:sldMk cId="4061182037" sldId="362"/>
            <ac:spMk id="26" creationId="{ADB15464-6151-7FB1-1590-99EACD17C432}"/>
          </ac:spMkLst>
        </pc:spChg>
      </pc:sldChg>
      <pc:sldChg chg="modSp mod">
        <pc:chgData name="Emily Melling" userId="206.britainthinkseu.egnyte.com_tp_egnyte_plus" providerId="OAuth2" clId="{9C05665D-5649-D749-8CD5-508040144411}" dt="2024-07-26T08:13:58.914" v="5254" actId="1076"/>
        <pc:sldMkLst>
          <pc:docMk/>
          <pc:sldMk cId="796530514" sldId="366"/>
        </pc:sldMkLst>
        <pc:spChg chg="mod">
          <ac:chgData name="Emily Melling" userId="206.britainthinkseu.egnyte.com_tp_egnyte_plus" providerId="OAuth2" clId="{9C05665D-5649-D749-8CD5-508040144411}" dt="2024-07-26T08:13:55.918" v="5252" actId="404"/>
          <ac:spMkLst>
            <pc:docMk/>
            <pc:sldMk cId="796530514" sldId="366"/>
            <ac:spMk id="11" creationId="{5CAB7D4B-4BAB-99C9-244F-41CCE7D4B7D5}"/>
          </ac:spMkLst>
        </pc:spChg>
        <pc:spChg chg="mod">
          <ac:chgData name="Emily Melling" userId="206.britainthinkseu.egnyte.com_tp_egnyte_plus" providerId="OAuth2" clId="{9C05665D-5649-D749-8CD5-508040144411}" dt="2024-07-26T08:09:41.307" v="5224" actId="113"/>
          <ac:spMkLst>
            <pc:docMk/>
            <pc:sldMk cId="796530514" sldId="366"/>
            <ac:spMk id="18" creationId="{3A06A180-F598-29C7-C9D3-7DD97CA03AC3}"/>
          </ac:spMkLst>
        </pc:spChg>
        <pc:spChg chg="mod">
          <ac:chgData name="Emily Melling" userId="206.britainthinkseu.egnyte.com_tp_egnyte_plus" providerId="OAuth2" clId="{9C05665D-5649-D749-8CD5-508040144411}" dt="2024-07-26T08:09:42.615" v="5226" actId="113"/>
          <ac:spMkLst>
            <pc:docMk/>
            <pc:sldMk cId="796530514" sldId="366"/>
            <ac:spMk id="19" creationId="{C1442C9E-8C1D-54A2-5AB4-68E9148DD64A}"/>
          </ac:spMkLst>
        </pc:spChg>
        <pc:graphicFrameChg chg="mod">
          <ac:chgData name="Emily Melling" userId="206.britainthinkseu.egnyte.com_tp_egnyte_plus" providerId="OAuth2" clId="{9C05665D-5649-D749-8CD5-508040144411}" dt="2024-07-26T08:13:58.914" v="5254" actId="1076"/>
          <ac:graphicFrameMkLst>
            <pc:docMk/>
            <pc:sldMk cId="796530514" sldId="366"/>
            <ac:graphicFrameMk id="4" creationId="{E686163D-9D82-F91C-F158-12EF3530E029}"/>
          </ac:graphicFrameMkLst>
        </pc:graphicFrameChg>
      </pc:sldChg>
      <pc:sldChg chg="modSp mod">
        <pc:chgData name="Emily Melling" userId="206.britainthinkseu.egnyte.com_tp_egnyte_plus" providerId="OAuth2" clId="{9C05665D-5649-D749-8CD5-508040144411}" dt="2024-07-26T08:13:46.199" v="5251" actId="404"/>
        <pc:sldMkLst>
          <pc:docMk/>
          <pc:sldMk cId="3441248887" sldId="368"/>
        </pc:sldMkLst>
        <pc:spChg chg="mod">
          <ac:chgData name="Emily Melling" userId="206.britainthinkseu.egnyte.com_tp_egnyte_plus" providerId="OAuth2" clId="{9C05665D-5649-D749-8CD5-508040144411}" dt="2024-07-26T08:13:46.199" v="5251" actId="404"/>
          <ac:spMkLst>
            <pc:docMk/>
            <pc:sldMk cId="3441248887" sldId="368"/>
            <ac:spMk id="24" creationId="{0F022067-C34F-1BEA-01A1-5CF9BD39F24E}"/>
          </ac:spMkLst>
        </pc:spChg>
      </pc:sldChg>
      <pc:sldChg chg="modSp mod">
        <pc:chgData name="Emily Melling" userId="206.britainthinkseu.egnyte.com_tp_egnyte_plus" providerId="OAuth2" clId="{9C05665D-5649-D749-8CD5-508040144411}" dt="2024-07-26T08:09:09.288" v="5212" actId="113"/>
        <pc:sldMkLst>
          <pc:docMk/>
          <pc:sldMk cId="1935967660" sldId="373"/>
        </pc:sldMkLst>
        <pc:spChg chg="mod">
          <ac:chgData name="Emily Melling" userId="206.britainthinkseu.egnyte.com_tp_egnyte_plus" providerId="OAuth2" clId="{9C05665D-5649-D749-8CD5-508040144411}" dt="2024-07-26T08:09:09.288" v="5212" actId="113"/>
          <ac:spMkLst>
            <pc:docMk/>
            <pc:sldMk cId="1935967660" sldId="373"/>
            <ac:spMk id="13" creationId="{C9A9BE36-6314-4EDA-4207-F0AE29085908}"/>
          </ac:spMkLst>
        </pc:spChg>
        <pc:graphicFrameChg chg="mod">
          <ac:chgData name="Emily Melling" userId="206.britainthinkseu.egnyte.com_tp_egnyte_plus" providerId="OAuth2" clId="{9C05665D-5649-D749-8CD5-508040144411}" dt="2024-07-22T14:24:40.107" v="822" actId="1076"/>
          <ac:graphicFrameMkLst>
            <pc:docMk/>
            <pc:sldMk cId="1935967660" sldId="373"/>
            <ac:graphicFrameMk id="17" creationId="{207CF946-F4E0-117F-697B-290A3EEC6FCC}"/>
          </ac:graphicFrameMkLst>
        </pc:graphicFrameChg>
      </pc:sldChg>
      <pc:sldChg chg="delSp modSp mod modNotesTx">
        <pc:chgData name="Emily Melling" userId="206.britainthinkseu.egnyte.com_tp_egnyte_plus" providerId="OAuth2" clId="{9C05665D-5649-D749-8CD5-508040144411}" dt="2024-07-26T08:09:23.351" v="5219" actId="113"/>
        <pc:sldMkLst>
          <pc:docMk/>
          <pc:sldMk cId="829535172" sldId="374"/>
        </pc:sldMkLst>
        <pc:spChg chg="mod">
          <ac:chgData name="Emily Melling" userId="206.britainthinkseu.egnyte.com_tp_egnyte_plus" providerId="OAuth2" clId="{9C05665D-5649-D749-8CD5-508040144411}" dt="2024-07-25T14:55:55.038" v="3606" actId="1076"/>
          <ac:spMkLst>
            <pc:docMk/>
            <pc:sldMk cId="829535172" sldId="374"/>
            <ac:spMk id="3" creationId="{3F7B3410-CF32-CE8F-0275-D98407502C06}"/>
          </ac:spMkLst>
        </pc:spChg>
        <pc:spChg chg="mod">
          <ac:chgData name="Emily Melling" userId="206.britainthinkseu.egnyte.com_tp_egnyte_plus" providerId="OAuth2" clId="{9C05665D-5649-D749-8CD5-508040144411}" dt="2024-07-25T14:55:49.015" v="3604" actId="1076"/>
          <ac:spMkLst>
            <pc:docMk/>
            <pc:sldMk cId="829535172" sldId="374"/>
            <ac:spMk id="4" creationId="{62A5F795-2F0E-725E-2168-8B2E821C7235}"/>
          </ac:spMkLst>
        </pc:spChg>
        <pc:spChg chg="del">
          <ac:chgData name="Emily Melling" userId="206.britainthinkseu.egnyte.com_tp_egnyte_plus" providerId="OAuth2" clId="{9C05665D-5649-D749-8CD5-508040144411}" dt="2024-07-25T14:55:50.387" v="3605" actId="478"/>
          <ac:spMkLst>
            <pc:docMk/>
            <pc:sldMk cId="829535172" sldId="374"/>
            <ac:spMk id="7" creationId="{ED334170-CE34-A8FA-76C3-3FEDD42380D3}"/>
          </ac:spMkLst>
        </pc:spChg>
        <pc:spChg chg="mod">
          <ac:chgData name="Emily Melling" userId="206.britainthinkseu.egnyte.com_tp_egnyte_plus" providerId="OAuth2" clId="{9C05665D-5649-D749-8CD5-508040144411}" dt="2024-07-25T14:55:46.558" v="3603" actId="1076"/>
          <ac:spMkLst>
            <pc:docMk/>
            <pc:sldMk cId="829535172" sldId="374"/>
            <ac:spMk id="9" creationId="{5E993B4A-9CBA-FC61-C677-39B11F784DE3}"/>
          </ac:spMkLst>
        </pc:spChg>
        <pc:spChg chg="mod">
          <ac:chgData name="Emily Melling" userId="206.britainthinkseu.egnyte.com_tp_egnyte_plus" providerId="OAuth2" clId="{9C05665D-5649-D749-8CD5-508040144411}" dt="2024-07-25T14:55:30.389" v="3599" actId="1076"/>
          <ac:spMkLst>
            <pc:docMk/>
            <pc:sldMk cId="829535172" sldId="374"/>
            <ac:spMk id="10" creationId="{A46C6640-FADF-AC6C-4F28-E4168D73E1C4}"/>
          </ac:spMkLst>
        </pc:spChg>
        <pc:spChg chg="del mod">
          <ac:chgData name="Emily Melling" userId="206.britainthinkseu.egnyte.com_tp_egnyte_plus" providerId="OAuth2" clId="{9C05665D-5649-D749-8CD5-508040144411}" dt="2024-07-25T14:55:44.157" v="3602" actId="478"/>
          <ac:spMkLst>
            <pc:docMk/>
            <pc:sldMk cId="829535172" sldId="374"/>
            <ac:spMk id="11" creationId="{D6B5551A-9FC5-7120-9352-7891935A429C}"/>
          </ac:spMkLst>
        </pc:spChg>
        <pc:spChg chg="mod">
          <ac:chgData name="Emily Melling" userId="206.britainthinkseu.egnyte.com_tp_egnyte_plus" providerId="OAuth2" clId="{9C05665D-5649-D749-8CD5-508040144411}" dt="2024-07-25T14:55:56.952" v="3607" actId="1076"/>
          <ac:spMkLst>
            <pc:docMk/>
            <pc:sldMk cId="829535172" sldId="374"/>
            <ac:spMk id="12" creationId="{848D1BC3-396F-E6B5-42E5-CA73705B9061}"/>
          </ac:spMkLst>
        </pc:spChg>
        <pc:spChg chg="mod">
          <ac:chgData name="Emily Melling" userId="206.britainthinkseu.egnyte.com_tp_egnyte_plus" providerId="OAuth2" clId="{9C05665D-5649-D749-8CD5-508040144411}" dt="2024-07-25T14:56:31.169" v="3613" actId="1037"/>
          <ac:spMkLst>
            <pc:docMk/>
            <pc:sldMk cId="829535172" sldId="374"/>
            <ac:spMk id="13" creationId="{9DD8617E-2A47-FFCC-2F97-72E2A226372A}"/>
          </ac:spMkLst>
        </pc:spChg>
        <pc:spChg chg="mod">
          <ac:chgData name="Emily Melling" userId="206.britainthinkseu.egnyte.com_tp_egnyte_plus" providerId="OAuth2" clId="{9C05665D-5649-D749-8CD5-508040144411}" dt="2024-07-25T14:55:36.017" v="3600" actId="1076"/>
          <ac:spMkLst>
            <pc:docMk/>
            <pc:sldMk cId="829535172" sldId="374"/>
            <ac:spMk id="15" creationId="{0DE1BC91-73CA-1B72-0E79-C75D081A4538}"/>
          </ac:spMkLst>
        </pc:spChg>
        <pc:spChg chg="mod">
          <ac:chgData name="Emily Melling" userId="206.britainthinkseu.egnyte.com_tp_egnyte_plus" providerId="OAuth2" clId="{9C05665D-5649-D749-8CD5-508040144411}" dt="2024-07-25T15:01:40.504" v="4015" actId="14100"/>
          <ac:spMkLst>
            <pc:docMk/>
            <pc:sldMk cId="829535172" sldId="374"/>
            <ac:spMk id="17" creationId="{04C6F1D5-9752-7053-C3BC-067E51B7578C}"/>
          </ac:spMkLst>
        </pc:spChg>
        <pc:spChg chg="mod">
          <ac:chgData name="Emily Melling" userId="206.britainthinkseu.egnyte.com_tp_egnyte_plus" providerId="OAuth2" clId="{9C05665D-5649-D749-8CD5-508040144411}" dt="2024-07-26T08:09:23.351" v="5219" actId="113"/>
          <ac:spMkLst>
            <pc:docMk/>
            <pc:sldMk cId="829535172" sldId="374"/>
            <ac:spMk id="18" creationId="{976C806F-1F36-1B13-819E-94A104B6EE77}"/>
          </ac:spMkLst>
        </pc:spChg>
        <pc:spChg chg="del mod">
          <ac:chgData name="Emily Melling" userId="206.britainthinkseu.egnyte.com_tp_egnyte_plus" providerId="OAuth2" clId="{9C05665D-5649-D749-8CD5-508040144411}" dt="2024-07-25T14:49:07.847" v="3385" actId="478"/>
          <ac:spMkLst>
            <pc:docMk/>
            <pc:sldMk cId="829535172" sldId="374"/>
            <ac:spMk id="21" creationId="{54CB7949-2969-7091-3336-91B7F9AA282F}"/>
          </ac:spMkLst>
        </pc:spChg>
        <pc:graphicFrameChg chg="mod">
          <ac:chgData name="Emily Melling" userId="206.britainthinkseu.egnyte.com_tp_egnyte_plus" providerId="OAuth2" clId="{9C05665D-5649-D749-8CD5-508040144411}" dt="2024-07-25T14:55:27.638" v="3598"/>
          <ac:graphicFrameMkLst>
            <pc:docMk/>
            <pc:sldMk cId="829535172" sldId="374"/>
            <ac:graphicFrameMk id="8" creationId="{B3BEAC97-A3A9-5C0D-C9F4-A8FA85866BF8}"/>
          </ac:graphicFrameMkLst>
        </pc:graphicFrameChg>
      </pc:sldChg>
      <pc:sldChg chg="addSp delSp modSp mod modCm">
        <pc:chgData name="Emily Melling" userId="206.britainthinkseu.egnyte.com_tp_egnyte_plus" providerId="OAuth2" clId="{9C05665D-5649-D749-8CD5-508040144411}" dt="2024-07-26T11:52:22.866" v="5278" actId="20577"/>
        <pc:sldMkLst>
          <pc:docMk/>
          <pc:sldMk cId="2128764340" sldId="375"/>
        </pc:sldMkLst>
        <pc:spChg chg="del mod">
          <ac:chgData name="Emily Melling" userId="206.britainthinkseu.egnyte.com_tp_egnyte_plus" providerId="OAuth2" clId="{9C05665D-5649-D749-8CD5-508040144411}" dt="2024-07-25T14:57:12.003" v="3615" actId="478"/>
          <ac:spMkLst>
            <pc:docMk/>
            <pc:sldMk cId="2128764340" sldId="375"/>
            <ac:spMk id="2" creationId="{5A0B2093-04D4-5F86-AA5E-15252EBD5F4A}"/>
          </ac:spMkLst>
        </pc:spChg>
        <pc:spChg chg="add mod">
          <ac:chgData name="Emily Melling" userId="206.britainthinkseu.egnyte.com_tp_egnyte_plus" providerId="OAuth2" clId="{9C05665D-5649-D749-8CD5-508040144411}" dt="2024-07-25T15:17:28.459" v="4576" actId="1076"/>
          <ac:spMkLst>
            <pc:docMk/>
            <pc:sldMk cId="2128764340" sldId="375"/>
            <ac:spMk id="3" creationId="{50CDFBD3-76F5-C999-1CC9-DB9FF9C52D6E}"/>
          </ac:spMkLst>
        </pc:spChg>
        <pc:spChg chg="add mod">
          <ac:chgData name="Emily Melling" userId="206.britainthinkseu.egnyte.com_tp_egnyte_plus" providerId="OAuth2" clId="{9C05665D-5649-D749-8CD5-508040144411}" dt="2024-07-25T15:13:41.565" v="4513" actId="1035"/>
          <ac:spMkLst>
            <pc:docMk/>
            <pc:sldMk cId="2128764340" sldId="375"/>
            <ac:spMk id="4" creationId="{5922B8DC-0925-04F4-772F-F8C8847489AE}"/>
          </ac:spMkLst>
        </pc:spChg>
        <pc:spChg chg="mod">
          <ac:chgData name="Emily Melling" userId="206.britainthinkseu.egnyte.com_tp_egnyte_plus" providerId="OAuth2" clId="{9C05665D-5649-D749-8CD5-508040144411}" dt="2024-07-25T15:13:41.565" v="4513" actId="1035"/>
          <ac:spMkLst>
            <pc:docMk/>
            <pc:sldMk cId="2128764340" sldId="375"/>
            <ac:spMk id="8" creationId="{780D7D2A-9593-93ED-6056-30529E6FA6C9}"/>
          </ac:spMkLst>
        </pc:spChg>
        <pc:spChg chg="mod">
          <ac:chgData name="Emily Melling" userId="206.britainthinkseu.egnyte.com_tp_egnyte_plus" providerId="OAuth2" clId="{9C05665D-5649-D749-8CD5-508040144411}" dt="2024-07-25T15:13:41.565" v="4513" actId="1035"/>
          <ac:spMkLst>
            <pc:docMk/>
            <pc:sldMk cId="2128764340" sldId="375"/>
            <ac:spMk id="11" creationId="{1EED62CD-461F-DFFA-4052-87FEA9C4AC6F}"/>
          </ac:spMkLst>
        </pc:spChg>
        <pc:spChg chg="mod">
          <ac:chgData name="Emily Melling" userId="206.britainthinkseu.egnyte.com_tp_egnyte_plus" providerId="OAuth2" clId="{9C05665D-5649-D749-8CD5-508040144411}" dt="2024-07-26T11:52:22.866" v="5278" actId="20577"/>
          <ac:spMkLst>
            <pc:docMk/>
            <pc:sldMk cId="2128764340" sldId="375"/>
            <ac:spMk id="12" creationId="{F5C8A7BB-3CB6-AC6C-B0A4-7533041CDE7D}"/>
          </ac:spMkLst>
        </pc:spChg>
        <pc:spChg chg="add mod">
          <ac:chgData name="Emily Melling" userId="206.britainthinkseu.egnyte.com_tp_egnyte_plus" providerId="OAuth2" clId="{9C05665D-5649-D749-8CD5-508040144411}" dt="2024-07-26T08:09:12.826" v="5214" actId="113"/>
          <ac:spMkLst>
            <pc:docMk/>
            <pc:sldMk cId="2128764340" sldId="375"/>
            <ac:spMk id="14" creationId="{673609D9-2792-50EE-43CB-250C03D4EB2E}"/>
          </ac:spMkLst>
        </pc:spChg>
        <pc:spChg chg="mod">
          <ac:chgData name="Emily Melling" userId="206.britainthinkseu.egnyte.com_tp_egnyte_plus" providerId="OAuth2" clId="{9C05665D-5649-D749-8CD5-508040144411}" dt="2024-07-25T15:17:03.694" v="4570" actId="1076"/>
          <ac:spMkLst>
            <pc:docMk/>
            <pc:sldMk cId="2128764340" sldId="375"/>
            <ac:spMk id="15" creationId="{0C215C55-A82F-FDCF-11DE-F360911D4155}"/>
          </ac:spMkLst>
        </pc:spChg>
        <pc:spChg chg="add mod">
          <ac:chgData name="Emily Melling" userId="206.britainthinkseu.egnyte.com_tp_egnyte_plus" providerId="OAuth2" clId="{9C05665D-5649-D749-8CD5-508040144411}" dt="2024-07-25T15:15:20.964" v="4549" actId="207"/>
          <ac:spMkLst>
            <pc:docMk/>
            <pc:sldMk cId="2128764340" sldId="375"/>
            <ac:spMk id="16" creationId="{D302DA72-D6BF-E8BC-0D8E-08262F578393}"/>
          </ac:spMkLst>
        </pc:spChg>
        <pc:spChg chg="mod">
          <ac:chgData name="Emily Melling" userId="206.britainthinkseu.egnyte.com_tp_egnyte_plus" providerId="OAuth2" clId="{9C05665D-5649-D749-8CD5-508040144411}" dt="2024-07-25T15:08:42.267" v="4233" actId="1076"/>
          <ac:spMkLst>
            <pc:docMk/>
            <pc:sldMk cId="2128764340" sldId="375"/>
            <ac:spMk id="18" creationId="{93C8E4EB-0927-4005-A709-1570E1C9F712}"/>
          </ac:spMkLst>
        </pc:spChg>
        <pc:spChg chg="mod">
          <ac:chgData name="Emily Melling" userId="206.britainthinkseu.egnyte.com_tp_egnyte_plus" providerId="OAuth2" clId="{9C05665D-5649-D749-8CD5-508040144411}" dt="2024-07-25T15:17:08.665" v="4572" actId="1076"/>
          <ac:spMkLst>
            <pc:docMk/>
            <pc:sldMk cId="2128764340" sldId="375"/>
            <ac:spMk id="19" creationId="{1EF25748-8504-F434-532F-53BDE5586B56}"/>
          </ac:spMkLst>
        </pc:spChg>
        <pc:spChg chg="mod">
          <ac:chgData name="Emily Melling" userId="206.britainthinkseu.egnyte.com_tp_egnyte_plus" providerId="OAuth2" clId="{9C05665D-5649-D749-8CD5-508040144411}" dt="2024-07-25T15:17:11.042" v="4573" actId="1076"/>
          <ac:spMkLst>
            <pc:docMk/>
            <pc:sldMk cId="2128764340" sldId="375"/>
            <ac:spMk id="20" creationId="{FA784B8D-9216-1DF3-D0CE-9054186B8A03}"/>
          </ac:spMkLst>
        </pc:spChg>
        <pc:spChg chg="mod">
          <ac:chgData name="Emily Melling" userId="206.britainthinkseu.egnyte.com_tp_egnyte_plus" providerId="OAuth2" clId="{9C05665D-5649-D749-8CD5-508040144411}" dt="2024-07-25T15:14:07.748" v="4517" actId="1076"/>
          <ac:spMkLst>
            <pc:docMk/>
            <pc:sldMk cId="2128764340" sldId="375"/>
            <ac:spMk id="22" creationId="{E9087BF7-33B0-6E17-917B-3C81A872B00D}"/>
          </ac:spMkLst>
        </pc:spChg>
        <pc:spChg chg="mod">
          <ac:chgData name="Emily Melling" userId="206.britainthinkseu.egnyte.com_tp_egnyte_plus" providerId="OAuth2" clId="{9C05665D-5649-D749-8CD5-508040144411}" dt="2024-07-25T15:14:07.748" v="4517" actId="1076"/>
          <ac:spMkLst>
            <pc:docMk/>
            <pc:sldMk cId="2128764340" sldId="375"/>
            <ac:spMk id="23" creationId="{92EC67EB-E6EB-891D-5010-3DED2DA020D7}"/>
          </ac:spMkLst>
        </pc:spChg>
        <pc:spChg chg="mod">
          <ac:chgData name="Emily Melling" userId="206.britainthinkseu.egnyte.com_tp_egnyte_plus" providerId="OAuth2" clId="{9C05665D-5649-D749-8CD5-508040144411}" dt="2024-07-25T15:14:07.748" v="4517" actId="1076"/>
          <ac:spMkLst>
            <pc:docMk/>
            <pc:sldMk cId="2128764340" sldId="375"/>
            <ac:spMk id="24" creationId="{7F7BB42E-EC15-C05D-7E86-359A5E897EF8}"/>
          </ac:spMkLst>
        </pc:spChg>
        <pc:graphicFrameChg chg="mod">
          <ac:chgData name="Emily Melling" userId="206.britainthinkseu.egnyte.com_tp_egnyte_plus" providerId="OAuth2" clId="{9C05665D-5649-D749-8CD5-508040144411}" dt="2024-07-25T15:17:24.744" v="4575" actId="14100"/>
          <ac:graphicFrameMkLst>
            <pc:docMk/>
            <pc:sldMk cId="2128764340" sldId="375"/>
            <ac:graphicFrameMk id="9" creationId="{A3E0281B-4013-53A8-A7F9-CD08494183FC}"/>
          </ac:graphicFrameMkLst>
        </pc:graphicFrameChg>
        <pc:graphicFrameChg chg="mod">
          <ac:chgData name="Emily Melling" userId="206.britainthinkseu.egnyte.com_tp_egnyte_plus" providerId="OAuth2" clId="{9C05665D-5649-D749-8CD5-508040144411}" dt="2024-07-25T15:13:41.565" v="4513" actId="1035"/>
          <ac:graphicFrameMkLst>
            <pc:docMk/>
            <pc:sldMk cId="2128764340" sldId="375"/>
            <ac:graphicFrameMk id="10" creationId="{3622CEFA-55C8-0449-6A74-30EFC931F56B}"/>
          </ac:graphicFrameMkLst>
        </pc:graphicFrameChg>
        <pc:extLst>
          <p:ext xmlns:p="http://schemas.openxmlformats.org/presentationml/2006/main" uri="{D6D511B9-2390-475A-947B-AFAB55BFBCF1}">
            <pc226:cmChg xmlns:pc226="http://schemas.microsoft.com/office/powerpoint/2022/06/main/command" chg="mod">
              <pc226:chgData name="Emily Melling" userId="206.britainthinkseu.egnyte.com_tp_egnyte_plus" providerId="OAuth2" clId="{9C05665D-5649-D749-8CD5-508040144411}" dt="2024-07-26T11:52:22.866" v="5278" actId="20577"/>
              <pc2:cmMkLst xmlns:pc2="http://schemas.microsoft.com/office/powerpoint/2019/9/main/command">
                <pc:docMk/>
                <pc:sldMk cId="2128764340" sldId="375"/>
                <pc2:cmMk id="{DDFDD0F5-D129-FD4C-ABAC-23C90BD619B5}"/>
              </pc2:cmMkLst>
            </pc226:cmChg>
          </p:ext>
        </pc:extLst>
      </pc:sldChg>
      <pc:sldChg chg="modSp mod">
        <pc:chgData name="Emily Melling" userId="206.britainthinkseu.egnyte.com_tp_egnyte_plus" providerId="OAuth2" clId="{9C05665D-5649-D749-8CD5-508040144411}" dt="2024-07-25T15:43:02.871" v="5062" actId="1076"/>
        <pc:sldMkLst>
          <pc:docMk/>
          <pc:sldMk cId="2690208706" sldId="376"/>
        </pc:sldMkLst>
        <pc:graphicFrameChg chg="mod">
          <ac:chgData name="Emily Melling" userId="206.britainthinkseu.egnyte.com_tp_egnyte_plus" providerId="OAuth2" clId="{9C05665D-5649-D749-8CD5-508040144411}" dt="2024-07-25T15:42:57.918" v="5061" actId="14100"/>
          <ac:graphicFrameMkLst>
            <pc:docMk/>
            <pc:sldMk cId="2690208706" sldId="376"/>
            <ac:graphicFrameMk id="4" creationId="{58D574A7-6B01-2462-BF6C-0D36D9F7A7BD}"/>
          </ac:graphicFrameMkLst>
        </pc:graphicFrameChg>
        <pc:cxnChg chg="mod">
          <ac:chgData name="Emily Melling" userId="206.britainthinkseu.egnyte.com_tp_egnyte_plus" providerId="OAuth2" clId="{9C05665D-5649-D749-8CD5-508040144411}" dt="2024-07-25T15:43:02.871" v="5062" actId="1076"/>
          <ac:cxnSpMkLst>
            <pc:docMk/>
            <pc:sldMk cId="2690208706" sldId="376"/>
            <ac:cxnSpMk id="25" creationId="{078E80A9-C67F-5093-6F92-2E87253B20B9}"/>
          </ac:cxnSpMkLst>
        </pc:cxnChg>
      </pc:sldChg>
      <pc:sldChg chg="addSp delSp modSp mod">
        <pc:chgData name="Emily Melling" userId="206.britainthinkseu.egnyte.com_tp_egnyte_plus" providerId="OAuth2" clId="{9C05665D-5649-D749-8CD5-508040144411}" dt="2024-07-26T08:14:18.102" v="5255" actId="404"/>
        <pc:sldMkLst>
          <pc:docMk/>
          <pc:sldMk cId="3528436472" sldId="377"/>
        </pc:sldMkLst>
        <pc:spChg chg="add mod">
          <ac:chgData name="Emily Melling" userId="206.britainthinkseu.egnyte.com_tp_egnyte_plus" providerId="OAuth2" clId="{9C05665D-5649-D749-8CD5-508040144411}" dt="2024-07-26T08:10:21.875" v="5227" actId="20577"/>
          <ac:spMkLst>
            <pc:docMk/>
            <pc:sldMk cId="3528436472" sldId="377"/>
            <ac:spMk id="3" creationId="{15C8F3C8-14F3-122D-C666-8953A99D74E8}"/>
          </ac:spMkLst>
        </pc:spChg>
        <pc:spChg chg="mod">
          <ac:chgData name="Emily Melling" userId="206.britainthinkseu.egnyte.com_tp_egnyte_plus" providerId="OAuth2" clId="{9C05665D-5649-D749-8CD5-508040144411}" dt="2024-07-26T08:14:18.102" v="5255" actId="404"/>
          <ac:spMkLst>
            <pc:docMk/>
            <pc:sldMk cId="3528436472" sldId="377"/>
            <ac:spMk id="19" creationId="{9AC1130C-6FCB-A89E-9BA1-EEFE7E75E370}"/>
          </ac:spMkLst>
        </pc:spChg>
        <pc:spChg chg="del">
          <ac:chgData name="Emily Melling" userId="206.britainthinkseu.egnyte.com_tp_egnyte_plus" providerId="OAuth2" clId="{9C05665D-5649-D749-8CD5-508040144411}" dt="2024-07-25T15:35:29.401" v="4924" actId="478"/>
          <ac:spMkLst>
            <pc:docMk/>
            <pc:sldMk cId="3528436472" sldId="377"/>
            <ac:spMk id="20" creationId="{D55A080A-1B24-94A2-E8C9-A95D514AF94A}"/>
          </ac:spMkLst>
        </pc:spChg>
      </pc:sldChg>
      <pc:sldChg chg="delSp modSp del mod">
        <pc:chgData name="Emily Melling" userId="206.britainthinkseu.egnyte.com_tp_egnyte_plus" providerId="OAuth2" clId="{9C05665D-5649-D749-8CD5-508040144411}" dt="2024-07-25T15:41:16.845" v="5050" actId="2696"/>
        <pc:sldMkLst>
          <pc:docMk/>
          <pc:sldMk cId="1573565246" sldId="378"/>
        </pc:sldMkLst>
        <pc:spChg chg="del mod">
          <ac:chgData name="Emily Melling" userId="206.britainthinkseu.egnyte.com_tp_egnyte_plus" providerId="OAuth2" clId="{9C05665D-5649-D749-8CD5-508040144411}" dt="2024-07-25T15:35:51.893" v="4927" actId="478"/>
          <ac:spMkLst>
            <pc:docMk/>
            <pc:sldMk cId="1573565246" sldId="378"/>
            <ac:spMk id="16" creationId="{CD969F44-9689-9639-E71D-E409CBC59718}"/>
          </ac:spMkLst>
        </pc:spChg>
        <pc:spChg chg="mod">
          <ac:chgData name="Emily Melling" userId="206.britainthinkseu.egnyte.com_tp_egnyte_plus" providerId="OAuth2" clId="{9C05665D-5649-D749-8CD5-508040144411}" dt="2024-07-25T15:36:26.143" v="4940" actId="1076"/>
          <ac:spMkLst>
            <pc:docMk/>
            <pc:sldMk cId="1573565246" sldId="378"/>
            <ac:spMk id="19" creationId="{65804B70-3FFE-4AB8-AA05-EBC5B31CFEE7}"/>
          </ac:spMkLst>
        </pc:spChg>
        <pc:spChg chg="mod">
          <ac:chgData name="Emily Melling" userId="206.britainthinkseu.egnyte.com_tp_egnyte_plus" providerId="OAuth2" clId="{9C05665D-5649-D749-8CD5-508040144411}" dt="2024-07-25T15:36:19.005" v="4937" actId="1076"/>
          <ac:spMkLst>
            <pc:docMk/>
            <pc:sldMk cId="1573565246" sldId="378"/>
            <ac:spMk id="22" creationId="{509F9AC5-D8F0-5455-E9E1-001145839D82}"/>
          </ac:spMkLst>
        </pc:spChg>
        <pc:cxnChg chg="del">
          <ac:chgData name="Emily Melling" userId="206.britainthinkseu.egnyte.com_tp_egnyte_plus" providerId="OAuth2" clId="{9C05665D-5649-D749-8CD5-508040144411}" dt="2024-07-25T15:35:56.570" v="4929" actId="478"/>
          <ac:cxnSpMkLst>
            <pc:docMk/>
            <pc:sldMk cId="1573565246" sldId="378"/>
            <ac:cxnSpMk id="13" creationId="{2BC5FB07-0CBF-C2E6-C1F7-A4C059182909}"/>
          </ac:cxnSpMkLst>
        </pc:cxnChg>
        <pc:cxnChg chg="del">
          <ac:chgData name="Emily Melling" userId="206.britainthinkseu.egnyte.com_tp_egnyte_plus" providerId="OAuth2" clId="{9C05665D-5649-D749-8CD5-508040144411}" dt="2024-07-25T15:35:58.365" v="4930" actId="478"/>
          <ac:cxnSpMkLst>
            <pc:docMk/>
            <pc:sldMk cId="1573565246" sldId="378"/>
            <ac:cxnSpMk id="20" creationId="{4B707ECF-47FE-BE31-8453-D54D63686C12}"/>
          </ac:cxnSpMkLst>
        </pc:cxnChg>
        <pc:cxnChg chg="del">
          <ac:chgData name="Emily Melling" userId="206.britainthinkseu.egnyte.com_tp_egnyte_plus" providerId="OAuth2" clId="{9C05665D-5649-D749-8CD5-508040144411}" dt="2024-07-25T15:35:54.023" v="4928" actId="478"/>
          <ac:cxnSpMkLst>
            <pc:docMk/>
            <pc:sldMk cId="1573565246" sldId="378"/>
            <ac:cxnSpMk id="24" creationId="{217403B7-F2D6-A54D-6CD8-8BF081ABB866}"/>
          </ac:cxnSpMkLst>
        </pc:cxnChg>
      </pc:sldChg>
      <pc:sldChg chg="modSp mod">
        <pc:chgData name="Emily Melling" userId="206.britainthinkseu.egnyte.com_tp_egnyte_plus" providerId="OAuth2" clId="{9C05665D-5649-D749-8CD5-508040144411}" dt="2024-07-25T15:22:38.330" v="4634" actId="207"/>
        <pc:sldMkLst>
          <pc:docMk/>
          <pc:sldMk cId="692521466" sldId="381"/>
        </pc:sldMkLst>
        <pc:spChg chg="mod">
          <ac:chgData name="Emily Melling" userId="206.britainthinkseu.egnyte.com_tp_egnyte_plus" providerId="OAuth2" clId="{9C05665D-5649-D749-8CD5-508040144411}" dt="2024-07-25T15:22:28.208" v="4630" actId="14100"/>
          <ac:spMkLst>
            <pc:docMk/>
            <pc:sldMk cId="692521466" sldId="381"/>
            <ac:spMk id="14" creationId="{9378DF04-9C7D-660B-0A8B-4C78948EA2F2}"/>
          </ac:spMkLst>
        </pc:spChg>
        <pc:spChg chg="mod">
          <ac:chgData name="Emily Melling" userId="206.britainthinkseu.egnyte.com_tp_egnyte_plus" providerId="OAuth2" clId="{9C05665D-5649-D749-8CD5-508040144411}" dt="2024-07-25T15:22:28.208" v="4630" actId="14100"/>
          <ac:spMkLst>
            <pc:docMk/>
            <pc:sldMk cId="692521466" sldId="381"/>
            <ac:spMk id="17" creationId="{5EBE5FC5-668F-36B7-DAF0-3285004A1421}"/>
          </ac:spMkLst>
        </pc:spChg>
        <pc:spChg chg="mod">
          <ac:chgData name="Emily Melling" userId="206.britainthinkseu.egnyte.com_tp_egnyte_plus" providerId="OAuth2" clId="{9C05665D-5649-D749-8CD5-508040144411}" dt="2024-07-25T15:22:28.208" v="4630" actId="14100"/>
          <ac:spMkLst>
            <pc:docMk/>
            <pc:sldMk cId="692521466" sldId="381"/>
            <ac:spMk id="18" creationId="{D6C30CD8-493E-289C-A9A7-81ABD04BFF33}"/>
          </ac:spMkLst>
        </pc:spChg>
        <pc:spChg chg="mod">
          <ac:chgData name="Emily Melling" userId="206.britainthinkseu.egnyte.com_tp_egnyte_plus" providerId="OAuth2" clId="{9C05665D-5649-D749-8CD5-508040144411}" dt="2024-07-25T15:22:28.208" v="4630" actId="14100"/>
          <ac:spMkLst>
            <pc:docMk/>
            <pc:sldMk cId="692521466" sldId="381"/>
            <ac:spMk id="19" creationId="{A440D85F-5963-2EFF-B5A8-5D9266A27BF1}"/>
          </ac:spMkLst>
        </pc:spChg>
        <pc:spChg chg="mod">
          <ac:chgData name="Emily Melling" userId="206.britainthinkseu.egnyte.com_tp_egnyte_plus" providerId="OAuth2" clId="{9C05665D-5649-D749-8CD5-508040144411}" dt="2024-07-25T15:22:38.330" v="4634" actId="207"/>
          <ac:spMkLst>
            <pc:docMk/>
            <pc:sldMk cId="692521466" sldId="381"/>
            <ac:spMk id="25" creationId="{FADBAB0D-02CF-9D8E-29F1-5340593508DB}"/>
          </ac:spMkLst>
        </pc:spChg>
        <pc:spChg chg="mod">
          <ac:chgData name="Emily Melling" userId="206.britainthinkseu.egnyte.com_tp_egnyte_plus" providerId="OAuth2" clId="{9C05665D-5649-D749-8CD5-508040144411}" dt="2024-07-25T15:22:38.330" v="4634" actId="207"/>
          <ac:spMkLst>
            <pc:docMk/>
            <pc:sldMk cId="692521466" sldId="381"/>
            <ac:spMk id="26" creationId="{854C19A8-8930-DC04-8D39-6890D2B2CC50}"/>
          </ac:spMkLst>
        </pc:spChg>
        <pc:spChg chg="mod">
          <ac:chgData name="Emily Melling" userId="206.britainthinkseu.egnyte.com_tp_egnyte_plus" providerId="OAuth2" clId="{9C05665D-5649-D749-8CD5-508040144411}" dt="2024-07-25T15:22:38.330" v="4634" actId="207"/>
          <ac:spMkLst>
            <pc:docMk/>
            <pc:sldMk cId="692521466" sldId="381"/>
            <ac:spMk id="27" creationId="{088B09CD-6D20-4777-F6F8-CAB538A781AF}"/>
          </ac:spMkLst>
        </pc:spChg>
        <pc:spChg chg="mod">
          <ac:chgData name="Emily Melling" userId="206.britainthinkseu.egnyte.com_tp_egnyte_plus" providerId="OAuth2" clId="{9C05665D-5649-D749-8CD5-508040144411}" dt="2024-07-25T15:22:38.330" v="4634" actId="207"/>
          <ac:spMkLst>
            <pc:docMk/>
            <pc:sldMk cId="692521466" sldId="381"/>
            <ac:spMk id="28" creationId="{D9EBC7BD-F53C-08EE-54CA-5208C8AACE52}"/>
          </ac:spMkLst>
        </pc:spChg>
      </pc:sldChg>
      <pc:sldChg chg="addSp delSp modSp add mod">
        <pc:chgData name="Emily Melling" userId="206.britainthinkseu.egnyte.com_tp_egnyte_plus" providerId="OAuth2" clId="{9C05665D-5649-D749-8CD5-508040144411}" dt="2024-07-22T14:47:10.730" v="1376" actId="27918"/>
        <pc:sldMkLst>
          <pc:docMk/>
          <pc:sldMk cId="2372955299" sldId="382"/>
        </pc:sldMkLst>
        <pc:spChg chg="del">
          <ac:chgData name="Emily Melling" userId="206.britainthinkseu.egnyte.com_tp_egnyte_plus" providerId="OAuth2" clId="{9C05665D-5649-D749-8CD5-508040144411}" dt="2024-07-22T14:46:53.305" v="1363" actId="478"/>
          <ac:spMkLst>
            <pc:docMk/>
            <pc:sldMk cId="2372955299" sldId="382"/>
            <ac:spMk id="2" creationId="{9101F0E8-1916-C0F7-CCDF-FD4ED3E51DF7}"/>
          </ac:spMkLst>
        </pc:spChg>
        <pc:spChg chg="add del mod">
          <ac:chgData name="Emily Melling" userId="206.britainthinkseu.egnyte.com_tp_egnyte_plus" providerId="OAuth2" clId="{9C05665D-5649-D749-8CD5-508040144411}" dt="2024-07-22T14:46:55.147" v="1364" actId="478"/>
          <ac:spMkLst>
            <pc:docMk/>
            <pc:sldMk cId="2372955299" sldId="382"/>
            <ac:spMk id="4" creationId="{70150F3E-8CA9-F69A-4459-1727205B1009}"/>
          </ac:spMkLst>
        </pc:spChg>
        <pc:spChg chg="del">
          <ac:chgData name="Emily Melling" userId="206.britainthinkseu.egnyte.com_tp_egnyte_plus" providerId="OAuth2" clId="{9C05665D-5649-D749-8CD5-508040144411}" dt="2024-07-22T14:46:50.343" v="1361" actId="478"/>
          <ac:spMkLst>
            <pc:docMk/>
            <pc:sldMk cId="2372955299" sldId="382"/>
            <ac:spMk id="13" creationId="{C9A9BE36-6314-4EDA-4207-F0AE29085908}"/>
          </ac:spMkLst>
        </pc:spChg>
        <pc:graphicFrameChg chg="mod">
          <ac:chgData name="Emily Melling" userId="206.britainthinkseu.egnyte.com_tp_egnyte_plus" providerId="OAuth2" clId="{9C05665D-5649-D749-8CD5-508040144411}" dt="2024-07-22T14:47:00.393" v="1373" actId="20577"/>
          <ac:graphicFrameMkLst>
            <pc:docMk/>
            <pc:sldMk cId="2372955299" sldId="382"/>
            <ac:graphicFrameMk id="17" creationId="{207CF946-F4E0-117F-697B-290A3EEC6FCC}"/>
          </ac:graphicFrameMkLst>
        </pc:graphicFrameChg>
      </pc:sldChg>
      <pc:sldChg chg="add del">
        <pc:chgData name="Emily Melling" userId="206.britainthinkseu.egnyte.com_tp_egnyte_plus" providerId="OAuth2" clId="{9C05665D-5649-D749-8CD5-508040144411}" dt="2024-07-22T14:37:06.239" v="1247" actId="2696"/>
        <pc:sldMkLst>
          <pc:docMk/>
          <pc:sldMk cId="2782738406" sldId="382"/>
        </pc:sldMkLst>
      </pc:sldChg>
      <pc:sldChg chg="addSp delSp modSp mod modNotesTx">
        <pc:chgData name="Emily Melling" userId="206.britainthinkseu.egnyte.com_tp_egnyte_plus" providerId="OAuth2" clId="{9C05665D-5649-D749-8CD5-508040144411}" dt="2024-07-26T08:11:21.952" v="5233" actId="20577"/>
        <pc:sldMkLst>
          <pc:docMk/>
          <pc:sldMk cId="3378584789" sldId="386"/>
        </pc:sldMkLst>
        <pc:spChg chg="mod">
          <ac:chgData name="Emily Melling" userId="206.britainthinkseu.egnyte.com_tp_egnyte_plus" providerId="OAuth2" clId="{9C05665D-5649-D749-8CD5-508040144411}" dt="2024-07-25T15:01:17.887" v="4007" actId="1036"/>
          <ac:spMkLst>
            <pc:docMk/>
            <pc:sldMk cId="3378584789" sldId="386"/>
            <ac:spMk id="4" creationId="{8D53821E-555B-0CD8-BC17-1E4A134B66B1}"/>
          </ac:spMkLst>
        </pc:spChg>
        <pc:spChg chg="mod">
          <ac:chgData name="Emily Melling" userId="206.britainthinkseu.egnyte.com_tp_egnyte_plus" providerId="OAuth2" clId="{9C05665D-5649-D749-8CD5-508040144411}" dt="2024-07-25T15:01:17.887" v="4007" actId="1036"/>
          <ac:spMkLst>
            <pc:docMk/>
            <pc:sldMk cId="3378584789" sldId="386"/>
            <ac:spMk id="8" creationId="{DB74EA07-86B2-1B11-B993-5215DA891F29}"/>
          </ac:spMkLst>
        </pc:spChg>
        <pc:spChg chg="mod">
          <ac:chgData name="Emily Melling" userId="206.britainthinkseu.egnyte.com_tp_egnyte_plus" providerId="OAuth2" clId="{9C05665D-5649-D749-8CD5-508040144411}" dt="2024-07-25T15:01:17.887" v="4007" actId="1036"/>
          <ac:spMkLst>
            <pc:docMk/>
            <pc:sldMk cId="3378584789" sldId="386"/>
            <ac:spMk id="9" creationId="{7175CC98-9C40-856F-0CE9-79EF978B26E4}"/>
          </ac:spMkLst>
        </pc:spChg>
        <pc:spChg chg="mod">
          <ac:chgData name="Emily Melling" userId="206.britainthinkseu.egnyte.com_tp_egnyte_plus" providerId="OAuth2" clId="{9C05665D-5649-D749-8CD5-508040144411}" dt="2024-07-25T15:01:17.887" v="4007" actId="1036"/>
          <ac:spMkLst>
            <pc:docMk/>
            <pc:sldMk cId="3378584789" sldId="386"/>
            <ac:spMk id="10" creationId="{37DFD101-7CA6-0BDE-86D9-3F95F99C88FE}"/>
          </ac:spMkLst>
        </pc:spChg>
        <pc:spChg chg="mod">
          <ac:chgData name="Emily Melling" userId="206.britainthinkseu.egnyte.com_tp_egnyte_plus" providerId="OAuth2" clId="{9C05665D-5649-D749-8CD5-508040144411}" dt="2024-07-26T08:09:05.680" v="5209" actId="113"/>
          <ac:spMkLst>
            <pc:docMk/>
            <pc:sldMk cId="3378584789" sldId="386"/>
            <ac:spMk id="11" creationId="{42BF86B2-04F9-86F9-D6D9-E1745E3F3BED}"/>
          </ac:spMkLst>
        </pc:spChg>
        <pc:spChg chg="mod">
          <ac:chgData name="Emily Melling" userId="206.britainthinkseu.egnyte.com_tp_egnyte_plus" providerId="OAuth2" clId="{9C05665D-5649-D749-8CD5-508040144411}" dt="2024-07-25T15:01:17.887" v="4007" actId="1036"/>
          <ac:spMkLst>
            <pc:docMk/>
            <pc:sldMk cId="3378584789" sldId="386"/>
            <ac:spMk id="15" creationId="{C075F9AD-5FE0-1146-BDF1-38D91688884A}"/>
          </ac:spMkLst>
        </pc:spChg>
        <pc:spChg chg="add del mod">
          <ac:chgData name="Emily Melling" userId="206.britainthinkseu.egnyte.com_tp_egnyte_plus" providerId="OAuth2" clId="{9C05665D-5649-D749-8CD5-508040144411}" dt="2024-07-25T15:02:26.524" v="4060" actId="478"/>
          <ac:spMkLst>
            <pc:docMk/>
            <pc:sldMk cId="3378584789" sldId="386"/>
            <ac:spMk id="19" creationId="{94BDADC4-4D55-9FFA-92D4-88C0F9560782}"/>
          </ac:spMkLst>
        </pc:spChg>
        <pc:spChg chg="add mod">
          <ac:chgData name="Emily Melling" userId="206.britainthinkseu.egnyte.com_tp_egnyte_plus" providerId="OAuth2" clId="{9C05665D-5649-D749-8CD5-508040144411}" dt="2024-07-25T15:15:26.129" v="4550" actId="207"/>
          <ac:spMkLst>
            <pc:docMk/>
            <pc:sldMk cId="3378584789" sldId="386"/>
            <ac:spMk id="20" creationId="{3450CEEF-D727-6B64-33E6-690FA38ABD30}"/>
          </ac:spMkLst>
        </pc:spChg>
        <pc:graphicFrameChg chg="mod">
          <ac:chgData name="Emily Melling" userId="206.britainthinkseu.egnyte.com_tp_egnyte_plus" providerId="OAuth2" clId="{9C05665D-5649-D749-8CD5-508040144411}" dt="2024-07-25T15:01:08.769" v="3995"/>
          <ac:graphicFrameMkLst>
            <pc:docMk/>
            <pc:sldMk cId="3378584789" sldId="386"/>
            <ac:graphicFrameMk id="3" creationId="{168BD7B1-3084-7072-7773-D4BEBC1DF359}"/>
          </ac:graphicFrameMkLst>
        </pc:graphicFrameChg>
      </pc:sldChg>
      <pc:sldChg chg="addSp delSp modSp mod">
        <pc:chgData name="Emily Melling" userId="206.britainthinkseu.egnyte.com_tp_egnyte_plus" providerId="OAuth2" clId="{9C05665D-5649-D749-8CD5-508040144411}" dt="2024-07-25T15:20:38.535" v="4620" actId="1076"/>
        <pc:sldMkLst>
          <pc:docMk/>
          <pc:sldMk cId="1381135020" sldId="389"/>
        </pc:sldMkLst>
        <pc:spChg chg="del">
          <ac:chgData name="Emily Melling" userId="206.britainthinkseu.egnyte.com_tp_egnyte_plus" providerId="OAuth2" clId="{9C05665D-5649-D749-8CD5-508040144411}" dt="2024-07-25T15:17:45.093" v="4577" actId="478"/>
          <ac:spMkLst>
            <pc:docMk/>
            <pc:sldMk cId="1381135020" sldId="389"/>
            <ac:spMk id="8" creationId="{8A139B7E-15AC-098C-291C-692EBFDC7DCF}"/>
          </ac:spMkLst>
        </pc:spChg>
        <pc:spChg chg="add mod">
          <ac:chgData name="Emily Melling" userId="206.britainthinkseu.egnyte.com_tp_egnyte_plus" providerId="OAuth2" clId="{9C05665D-5649-D749-8CD5-508040144411}" dt="2024-07-25T15:20:08.191" v="4615" actId="465"/>
          <ac:spMkLst>
            <pc:docMk/>
            <pc:sldMk cId="1381135020" sldId="389"/>
            <ac:spMk id="9" creationId="{A650F617-38AC-113E-02D8-0DBD463A2611}"/>
          </ac:spMkLst>
        </pc:spChg>
        <pc:spChg chg="add mod">
          <ac:chgData name="Emily Melling" userId="206.britainthinkseu.egnyte.com_tp_egnyte_plus" providerId="OAuth2" clId="{9C05665D-5649-D749-8CD5-508040144411}" dt="2024-07-25T15:20:08.191" v="4615" actId="465"/>
          <ac:spMkLst>
            <pc:docMk/>
            <pc:sldMk cId="1381135020" sldId="389"/>
            <ac:spMk id="10" creationId="{6D20EF0C-9428-FC81-1BEE-191E6C4A943C}"/>
          </ac:spMkLst>
        </pc:spChg>
        <pc:spChg chg="add mod">
          <ac:chgData name="Emily Melling" userId="206.britainthinkseu.egnyte.com_tp_egnyte_plus" providerId="OAuth2" clId="{9C05665D-5649-D749-8CD5-508040144411}" dt="2024-07-25T15:20:08.191" v="4615" actId="465"/>
          <ac:spMkLst>
            <pc:docMk/>
            <pc:sldMk cId="1381135020" sldId="389"/>
            <ac:spMk id="11" creationId="{80A76D9B-F096-475F-27E7-501D63F9A516}"/>
          </ac:spMkLst>
        </pc:spChg>
        <pc:spChg chg="add mod">
          <ac:chgData name="Emily Melling" userId="206.britainthinkseu.egnyte.com_tp_egnyte_plus" providerId="OAuth2" clId="{9C05665D-5649-D749-8CD5-508040144411}" dt="2024-07-25T15:20:08.191" v="4615" actId="465"/>
          <ac:spMkLst>
            <pc:docMk/>
            <pc:sldMk cId="1381135020" sldId="389"/>
            <ac:spMk id="12" creationId="{51F5083D-2DFD-E320-ECF0-C3B0444B9799}"/>
          </ac:spMkLst>
        </pc:spChg>
        <pc:spChg chg="mod">
          <ac:chgData name="Emily Melling" userId="206.britainthinkseu.egnyte.com_tp_egnyte_plus" providerId="OAuth2" clId="{9C05665D-5649-D749-8CD5-508040144411}" dt="2024-07-25T15:20:38.535" v="4620" actId="1076"/>
          <ac:spMkLst>
            <pc:docMk/>
            <pc:sldMk cId="1381135020" sldId="389"/>
            <ac:spMk id="24" creationId="{BA593B01-F103-D47B-0591-84BD091AB36B}"/>
          </ac:spMkLst>
        </pc:spChg>
        <pc:spChg chg="add mod">
          <ac:chgData name="Emily Melling" userId="206.britainthinkseu.egnyte.com_tp_egnyte_plus" providerId="OAuth2" clId="{9C05665D-5649-D749-8CD5-508040144411}" dt="2024-07-25T15:20:08.191" v="4615" actId="465"/>
          <ac:spMkLst>
            <pc:docMk/>
            <pc:sldMk cId="1381135020" sldId="389"/>
            <ac:spMk id="29" creationId="{BCB589AC-7216-4379-19BC-2834BD00AC91}"/>
          </ac:spMkLst>
        </pc:spChg>
        <pc:spChg chg="add mod">
          <ac:chgData name="Emily Melling" userId="206.britainthinkseu.egnyte.com_tp_egnyte_plus" providerId="OAuth2" clId="{9C05665D-5649-D749-8CD5-508040144411}" dt="2024-07-25T15:20:08.191" v="4615" actId="465"/>
          <ac:spMkLst>
            <pc:docMk/>
            <pc:sldMk cId="1381135020" sldId="389"/>
            <ac:spMk id="30" creationId="{1AE5A362-CFC2-4028-1FA9-0CD6395779D5}"/>
          </ac:spMkLst>
        </pc:spChg>
        <pc:spChg chg="add mod">
          <ac:chgData name="Emily Melling" userId="206.britainthinkseu.egnyte.com_tp_egnyte_plus" providerId="OAuth2" clId="{9C05665D-5649-D749-8CD5-508040144411}" dt="2024-07-25T15:20:08.191" v="4615" actId="465"/>
          <ac:spMkLst>
            <pc:docMk/>
            <pc:sldMk cId="1381135020" sldId="389"/>
            <ac:spMk id="31" creationId="{73A607AC-F62B-70FA-9950-459D39F464AC}"/>
          </ac:spMkLst>
        </pc:spChg>
        <pc:spChg chg="add del mod">
          <ac:chgData name="Emily Melling" userId="206.britainthinkseu.egnyte.com_tp_egnyte_plus" providerId="OAuth2" clId="{9C05665D-5649-D749-8CD5-508040144411}" dt="2024-07-25T15:18:30.232" v="4579" actId="478"/>
          <ac:spMkLst>
            <pc:docMk/>
            <pc:sldMk cId="1381135020" sldId="389"/>
            <ac:spMk id="34" creationId="{D2B3F93D-1B9D-EBDC-EB0A-6628630BBCF4}"/>
          </ac:spMkLst>
        </pc:spChg>
        <pc:spChg chg="add del mod">
          <ac:chgData name="Emily Melling" userId="206.britainthinkseu.egnyte.com_tp_egnyte_plus" providerId="OAuth2" clId="{9C05665D-5649-D749-8CD5-508040144411}" dt="2024-07-25T15:18:30.232" v="4579" actId="478"/>
          <ac:spMkLst>
            <pc:docMk/>
            <pc:sldMk cId="1381135020" sldId="389"/>
            <ac:spMk id="36" creationId="{72FA1FB4-F83A-6BC8-4952-AF92882204B4}"/>
          </ac:spMkLst>
        </pc:spChg>
        <pc:spChg chg="add del mod">
          <ac:chgData name="Emily Melling" userId="206.britainthinkseu.egnyte.com_tp_egnyte_plus" providerId="OAuth2" clId="{9C05665D-5649-D749-8CD5-508040144411}" dt="2024-07-25T15:18:30.232" v="4579" actId="478"/>
          <ac:spMkLst>
            <pc:docMk/>
            <pc:sldMk cId="1381135020" sldId="389"/>
            <ac:spMk id="37" creationId="{8C4D32FD-3F64-50C0-E01E-A6DBCBDB447C}"/>
          </ac:spMkLst>
        </pc:spChg>
        <pc:graphicFrameChg chg="del">
          <ac:chgData name="Emily Melling" userId="206.britainthinkseu.egnyte.com_tp_egnyte_plus" providerId="OAuth2" clId="{9C05665D-5649-D749-8CD5-508040144411}" dt="2024-07-25T15:18:53.994" v="4596" actId="478"/>
          <ac:graphicFrameMkLst>
            <pc:docMk/>
            <pc:sldMk cId="1381135020" sldId="389"/>
            <ac:graphicFrameMk id="23" creationId="{E60BC014-6369-806C-EFCA-582EC9833DDF}"/>
          </ac:graphicFrameMkLst>
        </pc:graphicFrameChg>
      </pc:sldChg>
      <pc:sldChg chg="addSp delSp modSp mod">
        <pc:chgData name="Emily Melling" userId="206.britainthinkseu.egnyte.com_tp_egnyte_plus" providerId="OAuth2" clId="{9C05665D-5649-D749-8CD5-508040144411}" dt="2024-07-25T14:35:52.563" v="2650" actId="20577"/>
        <pc:sldMkLst>
          <pc:docMk/>
          <pc:sldMk cId="2984380945" sldId="400"/>
        </pc:sldMkLst>
        <pc:spChg chg="mod">
          <ac:chgData name="Emily Melling" userId="206.britainthinkseu.egnyte.com_tp_egnyte_plus" providerId="OAuth2" clId="{9C05665D-5649-D749-8CD5-508040144411}" dt="2024-07-25T14:35:52.563" v="2650" actId="20577"/>
          <ac:spMkLst>
            <pc:docMk/>
            <pc:sldMk cId="2984380945" sldId="400"/>
            <ac:spMk id="2" creationId="{94C1D2A2-AF37-ECAA-842C-965B8CD52D66}"/>
          </ac:spMkLst>
        </pc:spChg>
        <pc:spChg chg="mod">
          <ac:chgData name="Emily Melling" userId="206.britainthinkseu.egnyte.com_tp_egnyte_plus" providerId="OAuth2" clId="{9C05665D-5649-D749-8CD5-508040144411}" dt="2024-07-25T14:24:25.937" v="2138" actId="1038"/>
          <ac:spMkLst>
            <pc:docMk/>
            <pc:sldMk cId="2984380945" sldId="400"/>
            <ac:spMk id="13" creationId="{7C40EF8B-0384-632D-A0D6-A83FD834DA7B}"/>
          </ac:spMkLst>
        </pc:spChg>
        <pc:spChg chg="mod">
          <ac:chgData name="Emily Melling" userId="206.britainthinkseu.egnyte.com_tp_egnyte_plus" providerId="OAuth2" clId="{9C05665D-5649-D749-8CD5-508040144411}" dt="2024-07-25T14:23:59.492" v="2082" actId="1038"/>
          <ac:spMkLst>
            <pc:docMk/>
            <pc:sldMk cId="2984380945" sldId="400"/>
            <ac:spMk id="14" creationId="{11B992BA-A7E3-9167-90E8-5F2A8B56FA3C}"/>
          </ac:spMkLst>
        </pc:spChg>
        <pc:spChg chg="mod">
          <ac:chgData name="Emily Melling" userId="206.britainthinkseu.egnyte.com_tp_egnyte_plus" providerId="OAuth2" clId="{9C05665D-5649-D749-8CD5-508040144411}" dt="2024-07-25T14:24:17.839" v="2112" actId="1036"/>
          <ac:spMkLst>
            <pc:docMk/>
            <pc:sldMk cId="2984380945" sldId="400"/>
            <ac:spMk id="15" creationId="{69B3815A-DC29-B4FA-FC2B-0321C51E4299}"/>
          </ac:spMkLst>
        </pc:spChg>
        <pc:spChg chg="mod">
          <ac:chgData name="Emily Melling" userId="206.britainthinkseu.egnyte.com_tp_egnyte_plus" providerId="OAuth2" clId="{9C05665D-5649-D749-8CD5-508040144411}" dt="2024-07-25T14:24:04.901" v="2088" actId="1037"/>
          <ac:spMkLst>
            <pc:docMk/>
            <pc:sldMk cId="2984380945" sldId="400"/>
            <ac:spMk id="16" creationId="{13DBA615-454C-856E-4CBC-C7E4CC6E9F6B}"/>
          </ac:spMkLst>
        </pc:spChg>
        <pc:spChg chg="mod">
          <ac:chgData name="Emily Melling" userId="206.britainthinkseu.egnyte.com_tp_egnyte_plus" providerId="OAuth2" clId="{9C05665D-5649-D749-8CD5-508040144411}" dt="2024-07-25T14:24:21.479" v="2126" actId="1037"/>
          <ac:spMkLst>
            <pc:docMk/>
            <pc:sldMk cId="2984380945" sldId="400"/>
            <ac:spMk id="17" creationId="{D7F79B20-ADF1-A964-9C4D-83E7063FEF75}"/>
          </ac:spMkLst>
        </pc:spChg>
        <pc:spChg chg="mod">
          <ac:chgData name="Emily Melling" userId="206.britainthinkseu.egnyte.com_tp_egnyte_plus" providerId="OAuth2" clId="{9C05665D-5649-D749-8CD5-508040144411}" dt="2024-07-25T14:24:30.015" v="2150" actId="1037"/>
          <ac:spMkLst>
            <pc:docMk/>
            <pc:sldMk cId="2984380945" sldId="400"/>
            <ac:spMk id="18" creationId="{F7C3D5B3-D5E0-6676-C798-15B2C3A9214C}"/>
          </ac:spMkLst>
        </pc:spChg>
        <pc:spChg chg="mod">
          <ac:chgData name="Emily Melling" userId="206.britainthinkseu.egnyte.com_tp_egnyte_plus" providerId="OAuth2" clId="{9C05665D-5649-D749-8CD5-508040144411}" dt="2024-07-25T14:24:10.300" v="2096" actId="1036"/>
          <ac:spMkLst>
            <pc:docMk/>
            <pc:sldMk cId="2984380945" sldId="400"/>
            <ac:spMk id="20" creationId="{9DCA81C7-50A3-0387-FF7A-8D6F67004DBD}"/>
          </ac:spMkLst>
        </pc:spChg>
        <pc:spChg chg="del">
          <ac:chgData name="Emily Melling" userId="206.britainthinkseu.egnyte.com_tp_egnyte_plus" providerId="OAuth2" clId="{9C05665D-5649-D749-8CD5-508040144411}" dt="2024-07-25T14:23:26.389" v="2063" actId="478"/>
          <ac:spMkLst>
            <pc:docMk/>
            <pc:sldMk cId="2984380945" sldId="400"/>
            <ac:spMk id="21" creationId="{CC8DF850-DAB7-DC43-2133-4ACCCBF6A363}"/>
          </ac:spMkLst>
        </pc:spChg>
        <pc:spChg chg="mod">
          <ac:chgData name="Emily Melling" userId="206.britainthinkseu.egnyte.com_tp_egnyte_plus" providerId="OAuth2" clId="{9C05665D-5649-D749-8CD5-508040144411}" dt="2024-07-25T14:24:02.170" v="2085" actId="1036"/>
          <ac:spMkLst>
            <pc:docMk/>
            <pc:sldMk cId="2984380945" sldId="400"/>
            <ac:spMk id="22" creationId="{C65BCEA2-8A84-3185-E22D-C4F57B6582D1}"/>
          </ac:spMkLst>
        </pc:spChg>
        <pc:spChg chg="mod">
          <ac:chgData name="Emily Melling" userId="206.britainthinkseu.egnyte.com_tp_egnyte_plus" providerId="OAuth2" clId="{9C05665D-5649-D749-8CD5-508040144411}" dt="2024-07-25T14:24:07.562" v="2091" actId="1036"/>
          <ac:spMkLst>
            <pc:docMk/>
            <pc:sldMk cId="2984380945" sldId="400"/>
            <ac:spMk id="23" creationId="{6356FE7E-DD9F-113F-C29B-D12B5D13E9AC}"/>
          </ac:spMkLst>
        </pc:spChg>
        <pc:spChg chg="mod">
          <ac:chgData name="Emily Melling" userId="206.britainthinkseu.egnyte.com_tp_egnyte_plus" providerId="OAuth2" clId="{9C05665D-5649-D749-8CD5-508040144411}" dt="2024-07-25T14:24:13.714" v="2102" actId="1036"/>
          <ac:spMkLst>
            <pc:docMk/>
            <pc:sldMk cId="2984380945" sldId="400"/>
            <ac:spMk id="24" creationId="{DE3AF881-F7D9-9113-4FEF-EDB4D36A3DF1}"/>
          </ac:spMkLst>
        </pc:spChg>
        <pc:spChg chg="del mod">
          <ac:chgData name="Emily Melling" userId="206.britainthinkseu.egnyte.com_tp_egnyte_plus" providerId="OAuth2" clId="{9C05665D-5649-D749-8CD5-508040144411}" dt="2024-07-25T14:24:42.628" v="2153" actId="478"/>
          <ac:spMkLst>
            <pc:docMk/>
            <pc:sldMk cId="2984380945" sldId="400"/>
            <ac:spMk id="28" creationId="{D41548E8-4096-64F1-4E04-594AFFC9CC11}"/>
          </ac:spMkLst>
        </pc:spChg>
        <pc:graphicFrameChg chg="mod">
          <ac:chgData name="Emily Melling" userId="206.britainthinkseu.egnyte.com_tp_egnyte_plus" providerId="OAuth2" clId="{9C05665D-5649-D749-8CD5-508040144411}" dt="2024-07-25T14:25:31.404" v="2158" actId="1076"/>
          <ac:graphicFrameMkLst>
            <pc:docMk/>
            <pc:sldMk cId="2984380945" sldId="400"/>
            <ac:graphicFrameMk id="4" creationId="{B429C70E-CFA3-58CF-ED98-423014EB4DCE}"/>
          </ac:graphicFrameMkLst>
        </pc:graphicFrameChg>
        <pc:graphicFrameChg chg="mod">
          <ac:chgData name="Emily Melling" userId="206.britainthinkseu.egnyte.com_tp_egnyte_plus" providerId="OAuth2" clId="{9C05665D-5649-D749-8CD5-508040144411}" dt="2024-07-25T14:23:53.331" v="2071" actId="14100"/>
          <ac:graphicFrameMkLst>
            <pc:docMk/>
            <pc:sldMk cId="2984380945" sldId="400"/>
            <ac:graphicFrameMk id="7" creationId="{B18AC8AA-B4DE-3489-4FE6-3121CF4214F0}"/>
          </ac:graphicFrameMkLst>
        </pc:graphicFrameChg>
        <pc:graphicFrameChg chg="mod">
          <ac:chgData name="Emily Melling" userId="206.britainthinkseu.egnyte.com_tp_egnyte_plus" providerId="OAuth2" clId="{9C05665D-5649-D749-8CD5-508040144411}" dt="2024-07-25T14:15:52.333" v="1861"/>
          <ac:graphicFrameMkLst>
            <pc:docMk/>
            <pc:sldMk cId="2984380945" sldId="400"/>
            <ac:graphicFrameMk id="10" creationId="{226D44B0-C54F-C1EF-9F74-6EA156B94649}"/>
          </ac:graphicFrameMkLst>
        </pc:graphicFrameChg>
        <pc:graphicFrameChg chg="add del mod modGraphic">
          <ac:chgData name="Emily Melling" userId="206.britainthinkseu.egnyte.com_tp_egnyte_plus" providerId="OAuth2" clId="{9C05665D-5649-D749-8CD5-508040144411}" dt="2024-07-25T14:21:21.550" v="2016" actId="478"/>
          <ac:graphicFrameMkLst>
            <pc:docMk/>
            <pc:sldMk cId="2984380945" sldId="400"/>
            <ac:graphicFrameMk id="29" creationId="{7ADC0703-1B09-3A41-638E-415D2BF65A31}"/>
          </ac:graphicFrameMkLst>
        </pc:graphicFrameChg>
        <pc:graphicFrameChg chg="add mod modGraphic">
          <ac:chgData name="Emily Melling" userId="206.britainthinkseu.egnyte.com_tp_egnyte_plus" providerId="OAuth2" clId="{9C05665D-5649-D749-8CD5-508040144411}" dt="2024-07-25T14:28:16.061" v="2192"/>
          <ac:graphicFrameMkLst>
            <pc:docMk/>
            <pc:sldMk cId="2984380945" sldId="400"/>
            <ac:graphicFrameMk id="30" creationId="{06C119BE-CEE0-3741-564F-85E355A0D9C2}"/>
          </ac:graphicFrameMkLst>
        </pc:graphicFrameChg>
      </pc:sldChg>
      <pc:sldChg chg="addSp delSp modSp mod ord modNotesTx">
        <pc:chgData name="Emily Melling" userId="206.britainthinkseu.egnyte.com_tp_egnyte_plus" providerId="OAuth2" clId="{9C05665D-5649-D749-8CD5-508040144411}" dt="2024-07-22T15:33:23.025" v="1786" actId="20577"/>
        <pc:sldMkLst>
          <pc:docMk/>
          <pc:sldMk cId="1245836135" sldId="401"/>
        </pc:sldMkLst>
        <pc:spChg chg="add del mod">
          <ac:chgData name="Emily Melling" userId="206.britainthinkseu.egnyte.com_tp_egnyte_plus" providerId="OAuth2" clId="{9C05665D-5649-D749-8CD5-508040144411}" dt="2024-07-22T15:29:07.202" v="1717" actId="478"/>
          <ac:spMkLst>
            <pc:docMk/>
            <pc:sldMk cId="1245836135" sldId="401"/>
            <ac:spMk id="4" creationId="{2F46352E-5821-3898-92A9-04C254CC549C}"/>
          </ac:spMkLst>
        </pc:spChg>
        <pc:spChg chg="mod">
          <ac:chgData name="Emily Melling" userId="206.britainthinkseu.egnyte.com_tp_egnyte_plus" providerId="OAuth2" clId="{9C05665D-5649-D749-8CD5-508040144411}" dt="2024-07-22T14:34:39.474" v="1237" actId="1076"/>
          <ac:spMkLst>
            <pc:docMk/>
            <pc:sldMk cId="1245836135" sldId="401"/>
            <ac:spMk id="9" creationId="{3BE0511F-AF97-4A48-EC20-25351ABFB3AF}"/>
          </ac:spMkLst>
        </pc:spChg>
        <pc:spChg chg="add mod">
          <ac:chgData name="Emily Melling" userId="206.britainthinkseu.egnyte.com_tp_egnyte_plus" providerId="OAuth2" clId="{9C05665D-5649-D749-8CD5-508040144411}" dt="2024-07-22T15:32:45.761" v="1782" actId="1076"/>
          <ac:spMkLst>
            <pc:docMk/>
            <pc:sldMk cId="1245836135" sldId="401"/>
            <ac:spMk id="12" creationId="{A3B41031-7356-A487-1804-4955576F7C91}"/>
          </ac:spMkLst>
        </pc:spChg>
        <pc:spChg chg="add del mod">
          <ac:chgData name="Emily Melling" userId="206.britainthinkseu.egnyte.com_tp_egnyte_plus" providerId="OAuth2" clId="{9C05665D-5649-D749-8CD5-508040144411}" dt="2024-07-22T15:33:02.970" v="1785" actId="478"/>
          <ac:spMkLst>
            <pc:docMk/>
            <pc:sldMk cId="1245836135" sldId="401"/>
            <ac:spMk id="14" creationId="{C6D05FE5-939F-4009-3B29-90B218B99945}"/>
          </ac:spMkLst>
        </pc:spChg>
        <pc:graphicFrameChg chg="mod">
          <ac:chgData name="Emily Melling" userId="206.britainthinkseu.egnyte.com_tp_egnyte_plus" providerId="OAuth2" clId="{9C05665D-5649-D749-8CD5-508040144411}" dt="2024-07-22T14:35:02.097" v="1243"/>
          <ac:graphicFrameMkLst>
            <pc:docMk/>
            <pc:sldMk cId="1245836135" sldId="401"/>
            <ac:graphicFrameMk id="7" creationId="{A6608B2B-9EB7-5113-2320-CCCA5A76A6CA}"/>
          </ac:graphicFrameMkLst>
        </pc:graphicFrameChg>
        <pc:graphicFrameChg chg="mod modGraphic">
          <ac:chgData name="Emily Melling" userId="206.britainthinkseu.egnyte.com_tp_egnyte_plus" providerId="OAuth2" clId="{9C05665D-5649-D749-8CD5-508040144411}" dt="2024-07-22T14:34:36.157" v="1236" actId="113"/>
          <ac:graphicFrameMkLst>
            <pc:docMk/>
            <pc:sldMk cId="1245836135" sldId="401"/>
            <ac:graphicFrameMk id="8" creationId="{1C95EC9E-76FA-E70C-357A-DDE74147401E}"/>
          </ac:graphicFrameMkLst>
        </pc:graphicFrameChg>
        <pc:graphicFrameChg chg="mod">
          <ac:chgData name="Emily Melling" userId="206.britainthinkseu.egnyte.com_tp_egnyte_plus" providerId="OAuth2" clId="{9C05665D-5649-D749-8CD5-508040144411}" dt="2024-07-22T14:35:12.764" v="1244" actId="1076"/>
          <ac:graphicFrameMkLst>
            <pc:docMk/>
            <pc:sldMk cId="1245836135" sldId="401"/>
            <ac:graphicFrameMk id="10" creationId="{1521071A-31A1-37DC-4D26-C4A81E7C6B95}"/>
          </ac:graphicFrameMkLst>
        </pc:graphicFrameChg>
        <pc:cxnChg chg="add mod">
          <ac:chgData name="Emily Melling" userId="206.britainthinkseu.egnyte.com_tp_egnyte_plus" providerId="OAuth2" clId="{9C05665D-5649-D749-8CD5-508040144411}" dt="2024-07-22T15:30:06.628" v="1745" actId="208"/>
          <ac:cxnSpMkLst>
            <pc:docMk/>
            <pc:sldMk cId="1245836135" sldId="401"/>
            <ac:cxnSpMk id="11" creationId="{E50D220E-C1E8-FE7C-C879-F475684D2684}"/>
          </ac:cxnSpMkLst>
        </pc:cxnChg>
        <pc:cxnChg chg="add del mod">
          <ac:chgData name="Emily Melling" userId="206.britainthinkseu.egnyte.com_tp_egnyte_plus" providerId="OAuth2" clId="{9C05665D-5649-D749-8CD5-508040144411}" dt="2024-07-22T15:33:02.970" v="1785" actId="478"/>
          <ac:cxnSpMkLst>
            <pc:docMk/>
            <pc:sldMk cId="1245836135" sldId="401"/>
            <ac:cxnSpMk id="13" creationId="{054C9B0F-EFDE-ED75-6267-340C7F459122}"/>
          </ac:cxnSpMkLst>
        </pc:cxnChg>
      </pc:sldChg>
      <pc:sldChg chg="addSp delSp modSp add mod modClrScheme chgLayout">
        <pc:chgData name="Emily Melling" userId="206.britainthinkseu.egnyte.com_tp_egnyte_plus" providerId="OAuth2" clId="{9C05665D-5649-D749-8CD5-508040144411}" dt="2024-07-26T08:11:04.551" v="5232" actId="20577"/>
        <pc:sldMkLst>
          <pc:docMk/>
          <pc:sldMk cId="622742042" sldId="402"/>
        </pc:sldMkLst>
        <pc:spChg chg="add mod">
          <ac:chgData name="Emily Melling" userId="206.britainthinkseu.egnyte.com_tp_egnyte_plus" providerId="OAuth2" clId="{9C05665D-5649-D749-8CD5-508040144411}" dt="2024-07-25T14:46:12.185" v="3373" actId="1076"/>
          <ac:spMkLst>
            <pc:docMk/>
            <pc:sldMk cId="622742042" sldId="402"/>
            <ac:spMk id="2" creationId="{8572271B-60E8-CC53-26F4-77986E543B3B}"/>
          </ac:spMkLst>
        </pc:spChg>
        <pc:spChg chg="add del mod">
          <ac:chgData name="Emily Melling" userId="206.britainthinkseu.egnyte.com_tp_egnyte_plus" providerId="OAuth2" clId="{9C05665D-5649-D749-8CD5-508040144411}" dt="2024-07-25T14:30:57.376" v="2318" actId="478"/>
          <ac:spMkLst>
            <pc:docMk/>
            <pc:sldMk cId="622742042" sldId="402"/>
            <ac:spMk id="3" creationId="{A34419AD-0784-4A9B-704E-EE422420AAD4}"/>
          </ac:spMkLst>
        </pc:spChg>
        <pc:spChg chg="mod ord">
          <ac:chgData name="Emily Melling" userId="206.britainthinkseu.egnyte.com_tp_egnyte_plus" providerId="OAuth2" clId="{9C05665D-5649-D749-8CD5-508040144411}" dt="2024-07-25T14:45:20.684" v="3354" actId="700"/>
          <ac:spMkLst>
            <pc:docMk/>
            <pc:sldMk cId="622742042" sldId="402"/>
            <ac:spMk id="4" creationId="{F8ED4501-8C84-7BF7-FB47-74B542EF256F}"/>
          </ac:spMkLst>
        </pc:spChg>
        <pc:spChg chg="mod ord">
          <ac:chgData name="Emily Melling" userId="206.britainthinkseu.egnyte.com_tp_egnyte_plus" providerId="OAuth2" clId="{9C05665D-5649-D749-8CD5-508040144411}" dt="2024-07-25T14:45:20.684" v="3354" actId="700"/>
          <ac:spMkLst>
            <pc:docMk/>
            <pc:sldMk cId="622742042" sldId="402"/>
            <ac:spMk id="5" creationId="{149B366B-628C-D84C-4C8C-D006E9973248}"/>
          </ac:spMkLst>
        </pc:spChg>
        <pc:spChg chg="add del mod">
          <ac:chgData name="Emily Melling" userId="206.britainthinkseu.egnyte.com_tp_egnyte_plus" providerId="OAuth2" clId="{9C05665D-5649-D749-8CD5-508040144411}" dt="2024-07-25T14:31:01.437" v="2322" actId="478"/>
          <ac:spMkLst>
            <pc:docMk/>
            <pc:sldMk cId="622742042" sldId="402"/>
            <ac:spMk id="6" creationId="{20B106C1-C4C1-6A51-E7C2-648EFA550751}"/>
          </ac:spMkLst>
        </pc:spChg>
        <pc:spChg chg="add mod">
          <ac:chgData name="Emily Melling" userId="206.britainthinkseu.egnyte.com_tp_egnyte_plus" providerId="OAuth2" clId="{9C05665D-5649-D749-8CD5-508040144411}" dt="2024-07-25T14:46:12.185" v="3373" actId="1076"/>
          <ac:spMkLst>
            <pc:docMk/>
            <pc:sldMk cId="622742042" sldId="402"/>
            <ac:spMk id="7" creationId="{76C9A441-137C-CC65-9AB9-C00AEA0753FF}"/>
          </ac:spMkLst>
        </pc:spChg>
        <pc:spChg chg="mod ord">
          <ac:chgData name="Emily Melling" userId="206.britainthinkseu.egnyte.com_tp_egnyte_plus" providerId="OAuth2" clId="{9C05665D-5649-D749-8CD5-508040144411}" dt="2024-07-26T08:11:04.551" v="5232" actId="20577"/>
          <ac:spMkLst>
            <pc:docMk/>
            <pc:sldMk cId="622742042" sldId="402"/>
            <ac:spMk id="8" creationId="{E8743CC8-8F0F-95E8-430D-EA6B44653F56}"/>
          </ac:spMkLst>
        </pc:spChg>
        <pc:spChg chg="add mod">
          <ac:chgData name="Emily Melling" userId="206.britainthinkseu.egnyte.com_tp_egnyte_plus" providerId="OAuth2" clId="{9C05665D-5649-D749-8CD5-508040144411}" dt="2024-07-25T14:46:12.185" v="3373" actId="1076"/>
          <ac:spMkLst>
            <pc:docMk/>
            <pc:sldMk cId="622742042" sldId="402"/>
            <ac:spMk id="9" creationId="{6502378C-3B28-6D18-DCBB-362D891DCA64}"/>
          </ac:spMkLst>
        </pc:spChg>
        <pc:spChg chg="add mod">
          <ac:chgData name="Emily Melling" userId="206.britainthinkseu.egnyte.com_tp_egnyte_plus" providerId="OAuth2" clId="{9C05665D-5649-D749-8CD5-508040144411}" dt="2024-07-25T14:46:12.185" v="3373" actId="1076"/>
          <ac:spMkLst>
            <pc:docMk/>
            <pc:sldMk cId="622742042" sldId="402"/>
            <ac:spMk id="10" creationId="{8D7919E0-CA7A-11FA-A1B7-D51A0C563D79}"/>
          </ac:spMkLst>
        </pc:spChg>
        <pc:spChg chg="add mod">
          <ac:chgData name="Emily Melling" userId="206.britainthinkseu.egnyte.com_tp_egnyte_plus" providerId="OAuth2" clId="{9C05665D-5649-D749-8CD5-508040144411}" dt="2024-07-25T14:46:12.185" v="3373" actId="1076"/>
          <ac:spMkLst>
            <pc:docMk/>
            <pc:sldMk cId="622742042" sldId="402"/>
            <ac:spMk id="12" creationId="{8FE552B9-8E79-A69E-63EF-AD0979DF2E2C}"/>
          </ac:spMkLst>
        </pc:spChg>
        <pc:spChg chg="add mod">
          <ac:chgData name="Emily Melling" userId="206.britainthinkseu.egnyte.com_tp_egnyte_plus" providerId="OAuth2" clId="{9C05665D-5649-D749-8CD5-508040144411}" dt="2024-07-25T14:46:12.185" v="3373" actId="1076"/>
          <ac:spMkLst>
            <pc:docMk/>
            <pc:sldMk cId="622742042" sldId="402"/>
            <ac:spMk id="13" creationId="{B9330EC3-34FE-422D-B176-DABC4FBA5B08}"/>
          </ac:spMkLst>
        </pc:spChg>
        <pc:spChg chg="add mod">
          <ac:chgData name="Emily Melling" userId="206.britainthinkseu.egnyte.com_tp_egnyte_plus" providerId="OAuth2" clId="{9C05665D-5649-D749-8CD5-508040144411}" dt="2024-07-25T14:46:12.185" v="3373" actId="1076"/>
          <ac:spMkLst>
            <pc:docMk/>
            <pc:sldMk cId="622742042" sldId="402"/>
            <ac:spMk id="14" creationId="{68A6EE0D-B955-CB01-AF2C-120E31532EEE}"/>
          </ac:spMkLst>
        </pc:spChg>
        <pc:spChg chg="add del mod">
          <ac:chgData name="Emily Melling" userId="206.britainthinkseu.egnyte.com_tp_egnyte_plus" providerId="OAuth2" clId="{9C05665D-5649-D749-8CD5-508040144411}" dt="2024-07-25T14:37:53.876" v="2868" actId="478"/>
          <ac:spMkLst>
            <pc:docMk/>
            <pc:sldMk cId="622742042" sldId="402"/>
            <ac:spMk id="16" creationId="{197317BB-AFE0-D0E6-6788-BF76478E133A}"/>
          </ac:spMkLst>
        </pc:spChg>
        <pc:spChg chg="add del mod ord">
          <ac:chgData name="Emily Melling" userId="206.britainthinkseu.egnyte.com_tp_egnyte_plus" providerId="OAuth2" clId="{9C05665D-5649-D749-8CD5-508040144411}" dt="2024-07-25T14:45:44.296" v="3363" actId="478"/>
          <ac:spMkLst>
            <pc:docMk/>
            <pc:sldMk cId="622742042" sldId="402"/>
            <ac:spMk id="19" creationId="{E1E34A23-56A8-14CB-6253-DABAD02EAEFF}"/>
          </ac:spMkLst>
        </pc:spChg>
        <pc:spChg chg="add del mod ord">
          <ac:chgData name="Emily Melling" userId="206.britainthinkseu.egnyte.com_tp_egnyte_plus" providerId="OAuth2" clId="{9C05665D-5649-D749-8CD5-508040144411}" dt="2024-07-25T14:45:41.561" v="3361" actId="931"/>
          <ac:spMkLst>
            <pc:docMk/>
            <pc:sldMk cId="622742042" sldId="402"/>
            <ac:spMk id="20" creationId="{01118DA2-D59A-BBBA-087D-8847C6902908}"/>
          </ac:spMkLst>
        </pc:spChg>
        <pc:spChg chg="add del mod ord">
          <ac:chgData name="Emily Melling" userId="206.britainthinkseu.egnyte.com_tp_egnyte_plus" providerId="OAuth2" clId="{9C05665D-5649-D749-8CD5-508040144411}" dt="2024-07-25T14:45:58.030" v="3369" actId="478"/>
          <ac:spMkLst>
            <pc:docMk/>
            <pc:sldMk cId="622742042" sldId="402"/>
            <ac:spMk id="21" creationId="{D72AFBCE-4B6B-5BD4-8699-E67D94A3505B}"/>
          </ac:spMkLst>
        </pc:spChg>
        <pc:picChg chg="del mod">
          <ac:chgData name="Emily Melling" userId="206.britainthinkseu.egnyte.com_tp_egnyte_plus" providerId="OAuth2" clId="{9C05665D-5649-D749-8CD5-508040144411}" dt="2024-07-25T14:43:57.895" v="3342" actId="478"/>
          <ac:picMkLst>
            <pc:docMk/>
            <pc:sldMk cId="622742042" sldId="402"/>
            <ac:picMk id="11" creationId="{5795CB60-9668-F4B2-6988-CCD43E673745}"/>
          </ac:picMkLst>
        </pc:picChg>
        <pc:picChg chg="add del mod modCrop">
          <ac:chgData name="Emily Melling" userId="206.britainthinkseu.egnyte.com_tp_egnyte_plus" providerId="OAuth2" clId="{9C05665D-5649-D749-8CD5-508040144411}" dt="2024-07-25T14:45:42.070" v="3362" actId="478"/>
          <ac:picMkLst>
            <pc:docMk/>
            <pc:sldMk cId="622742042" sldId="402"/>
            <ac:picMk id="18" creationId="{EE592D48-BACC-82CF-57CB-92E76389D0B5}"/>
          </ac:picMkLst>
        </pc:picChg>
        <pc:picChg chg="add mod">
          <ac:chgData name="Emily Melling" userId="206.britainthinkseu.egnyte.com_tp_egnyte_plus" providerId="OAuth2" clId="{9C05665D-5649-D749-8CD5-508040144411}" dt="2024-07-25T14:45:41.561" v="3361" actId="931"/>
          <ac:picMkLst>
            <pc:docMk/>
            <pc:sldMk cId="622742042" sldId="402"/>
            <ac:picMk id="23" creationId="{9867997C-ABDB-725C-6305-E251768F23DC}"/>
          </ac:picMkLst>
        </pc:picChg>
      </pc:sldChg>
      <pc:sldChg chg="delSp modSp add del mod">
        <pc:chgData name="Emily Melling" userId="206.britainthinkseu.egnyte.com_tp_egnyte_plus" providerId="OAuth2" clId="{9C05665D-5649-D749-8CD5-508040144411}" dt="2024-07-25T15:24:16.839" v="4660" actId="2696"/>
        <pc:sldMkLst>
          <pc:docMk/>
          <pc:sldMk cId="2275353587" sldId="403"/>
        </pc:sldMkLst>
        <pc:spChg chg="del mod">
          <ac:chgData name="Emily Melling" userId="206.britainthinkseu.egnyte.com_tp_egnyte_plus" providerId="OAuth2" clId="{9C05665D-5649-D749-8CD5-508040144411}" dt="2024-07-25T15:23:43.695" v="4641" actId="478"/>
          <ac:spMkLst>
            <pc:docMk/>
            <pc:sldMk cId="2275353587" sldId="403"/>
            <ac:spMk id="14" creationId="{5A4174E9-58AA-64E6-C06F-30FECF8EBEFF}"/>
          </ac:spMkLst>
        </pc:spChg>
        <pc:spChg chg="mod">
          <ac:chgData name="Emily Melling" userId="206.britainthinkseu.egnyte.com_tp_egnyte_plus" providerId="OAuth2" clId="{9C05665D-5649-D749-8CD5-508040144411}" dt="2024-07-25T15:24:07.629" v="4659" actId="404"/>
          <ac:spMkLst>
            <pc:docMk/>
            <pc:sldMk cId="2275353587" sldId="403"/>
            <ac:spMk id="16" creationId="{E79516D8-1C76-93F0-34BE-6CF450AE4F1A}"/>
          </ac:spMkLst>
        </pc:spChg>
      </pc:sldChg>
      <pc:sldChg chg="addSp delSp modSp add mod">
        <pc:chgData name="Emily Melling" userId="206.britainthinkseu.egnyte.com_tp_egnyte_plus" providerId="OAuth2" clId="{9C05665D-5649-D749-8CD5-508040144411}" dt="2024-07-26T08:13:34.893" v="5250" actId="20577"/>
        <pc:sldMkLst>
          <pc:docMk/>
          <pc:sldMk cId="3232253372" sldId="403"/>
        </pc:sldMkLst>
        <pc:spChg chg="add mod">
          <ac:chgData name="Emily Melling" userId="206.britainthinkseu.egnyte.com_tp_egnyte_plus" providerId="OAuth2" clId="{9C05665D-5649-D749-8CD5-508040144411}" dt="2024-07-25T15:41:00.647" v="5047" actId="1076"/>
          <ac:spMkLst>
            <pc:docMk/>
            <pc:sldMk cId="3232253372" sldId="403"/>
            <ac:spMk id="10" creationId="{A959CD22-274A-C9D3-AE78-AEF4FCD09D37}"/>
          </ac:spMkLst>
        </pc:spChg>
        <pc:spChg chg="add mod">
          <ac:chgData name="Emily Melling" userId="206.britainthinkseu.egnyte.com_tp_egnyte_plus" providerId="OAuth2" clId="{9C05665D-5649-D749-8CD5-508040144411}" dt="2024-07-25T15:41:07.504" v="5049" actId="1076"/>
          <ac:spMkLst>
            <pc:docMk/>
            <pc:sldMk cId="3232253372" sldId="403"/>
            <ac:spMk id="11" creationId="{D089326B-1327-7FDD-E57B-84A398CA3DE2}"/>
          </ac:spMkLst>
        </pc:spChg>
        <pc:spChg chg="del">
          <ac:chgData name="Emily Melling" userId="206.britainthinkseu.egnyte.com_tp_egnyte_plus" providerId="OAuth2" clId="{9C05665D-5649-D749-8CD5-508040144411}" dt="2024-07-25T15:36:56.453" v="4944" actId="478"/>
          <ac:spMkLst>
            <pc:docMk/>
            <pc:sldMk cId="3232253372" sldId="403"/>
            <ac:spMk id="14" creationId="{39A33FFF-4A1F-6E27-D7A4-D28AEBCBE4D5}"/>
          </ac:spMkLst>
        </pc:spChg>
        <pc:spChg chg="add del">
          <ac:chgData name="Emily Melling" userId="206.britainthinkseu.egnyte.com_tp_egnyte_plus" providerId="OAuth2" clId="{9C05665D-5649-D749-8CD5-508040144411}" dt="2024-07-25T15:37:05.480" v="4947" actId="478"/>
          <ac:spMkLst>
            <pc:docMk/>
            <pc:sldMk cId="3232253372" sldId="403"/>
            <ac:spMk id="15" creationId="{AA6C469C-ABCA-1068-7A5C-C1791491CEC9}"/>
          </ac:spMkLst>
        </pc:spChg>
        <pc:spChg chg="mod">
          <ac:chgData name="Emily Melling" userId="206.britainthinkseu.egnyte.com_tp_egnyte_plus" providerId="OAuth2" clId="{9C05665D-5649-D749-8CD5-508040144411}" dt="2024-07-25T15:40:14.897" v="5008" actId="14100"/>
          <ac:spMkLst>
            <pc:docMk/>
            <pc:sldMk cId="3232253372" sldId="403"/>
            <ac:spMk id="19" creationId="{65804B70-3FFE-4AB8-AA05-EBC5B31CFEE7}"/>
          </ac:spMkLst>
        </pc:spChg>
        <pc:spChg chg="mod">
          <ac:chgData name="Emily Melling" userId="206.britainthinkseu.egnyte.com_tp_egnyte_plus" providerId="OAuth2" clId="{9C05665D-5649-D749-8CD5-508040144411}" dt="2024-07-26T08:13:34.893" v="5250" actId="20577"/>
          <ac:spMkLst>
            <pc:docMk/>
            <pc:sldMk cId="3232253372" sldId="403"/>
            <ac:spMk id="21" creationId="{4322FE2C-3538-2EC2-B828-7C4628EAC352}"/>
          </ac:spMkLst>
        </pc:spChg>
        <pc:spChg chg="mod">
          <ac:chgData name="Emily Melling" userId="206.britainthinkseu.egnyte.com_tp_egnyte_plus" providerId="OAuth2" clId="{9C05665D-5649-D749-8CD5-508040144411}" dt="2024-07-25T15:40:11.290" v="5007" actId="14100"/>
          <ac:spMkLst>
            <pc:docMk/>
            <pc:sldMk cId="3232253372" sldId="403"/>
            <ac:spMk id="22" creationId="{509F9AC5-D8F0-5455-E9E1-001145839D82}"/>
          </ac:spMkLst>
        </pc:spChg>
        <pc:graphicFrameChg chg="add del mod">
          <ac:chgData name="Emily Melling" userId="206.britainthinkseu.egnyte.com_tp_egnyte_plus" providerId="OAuth2" clId="{9C05665D-5649-D749-8CD5-508040144411}" dt="2024-07-25T15:41:49.569" v="5053"/>
          <ac:graphicFrameMkLst>
            <pc:docMk/>
            <pc:sldMk cId="3232253372" sldId="403"/>
            <ac:graphicFrameMk id="8" creationId="{B7906DBB-636A-7742-EEAA-86ADBF322FFB}"/>
          </ac:graphicFrameMkLst>
        </pc:graphicFrameChg>
        <pc:graphicFrameChg chg="add mod">
          <ac:chgData name="Emily Melling" userId="206.britainthinkseu.egnyte.com_tp_egnyte_plus" providerId="OAuth2" clId="{9C05665D-5649-D749-8CD5-508040144411}" dt="2024-07-25T15:42:39.175" v="5058" actId="1076"/>
          <ac:graphicFrameMkLst>
            <pc:docMk/>
            <pc:sldMk cId="3232253372" sldId="403"/>
            <ac:graphicFrameMk id="12" creationId="{AF323732-D9EE-F1DD-9932-8954735D201B}"/>
          </ac:graphicFrameMkLst>
        </pc:graphicFrameChg>
      </pc:sldChg>
    </pc:docChg>
  </pc:docChgLst>
  <pc:docChgLst>
    <pc:chgData name="Lucy Keartland" userId="235.britainthinkseu.egnyte.com_tp_egnyte_plus" providerId="OAuth2" clId="{B5F16613-C2BD-A647-BB3F-12B38A724F54}"/>
    <pc:docChg chg="undo redo custSel addSld delSld modSld sldOrd modSection">
      <pc:chgData name="Lucy Keartland" userId="235.britainthinkseu.egnyte.com_tp_egnyte_plus" providerId="OAuth2" clId="{B5F16613-C2BD-A647-BB3F-12B38A724F54}" dt="2024-08-06T11:26:09.187" v="23154" actId="1036"/>
      <pc:docMkLst>
        <pc:docMk/>
      </pc:docMkLst>
      <pc:sldChg chg="addSp delSp modSp mod">
        <pc:chgData name="Lucy Keartland" userId="235.britainthinkseu.egnyte.com_tp_egnyte_plus" providerId="OAuth2" clId="{B5F16613-C2BD-A647-BB3F-12B38A724F54}" dt="2024-07-24T12:17:54.659" v="10264" actId="478"/>
        <pc:sldMkLst>
          <pc:docMk/>
          <pc:sldMk cId="2125773406" sldId="267"/>
        </pc:sldMkLst>
        <pc:spChg chg="add del mod">
          <ac:chgData name="Lucy Keartland" userId="235.britainthinkseu.egnyte.com_tp_egnyte_plus" providerId="OAuth2" clId="{B5F16613-C2BD-A647-BB3F-12B38A724F54}" dt="2024-07-24T12:17:54.659" v="10264" actId="478"/>
          <ac:spMkLst>
            <pc:docMk/>
            <pc:sldMk cId="2125773406" sldId="267"/>
            <ac:spMk id="3" creationId="{F6225705-3661-B52D-253D-E41E625ACEA5}"/>
          </ac:spMkLst>
        </pc:spChg>
        <pc:spChg chg="del">
          <ac:chgData name="Lucy Keartland" userId="235.britainthinkseu.egnyte.com_tp_egnyte_plus" providerId="OAuth2" clId="{B5F16613-C2BD-A647-BB3F-12B38A724F54}" dt="2024-07-24T12:17:53.118" v="10263" actId="478"/>
          <ac:spMkLst>
            <pc:docMk/>
            <pc:sldMk cId="2125773406" sldId="267"/>
            <ac:spMk id="5" creationId="{94D40772-D3D8-6772-1352-AAB362415B23}"/>
          </ac:spMkLst>
        </pc:spChg>
      </pc:sldChg>
      <pc:sldChg chg="modSp mod">
        <pc:chgData name="Lucy Keartland" userId="235.britainthinkseu.egnyte.com_tp_egnyte_plus" providerId="OAuth2" clId="{B5F16613-C2BD-A647-BB3F-12B38A724F54}" dt="2024-07-23T13:16:03.762" v="4079" actId="14100"/>
        <pc:sldMkLst>
          <pc:docMk/>
          <pc:sldMk cId="3606061246" sldId="299"/>
        </pc:sldMkLst>
        <pc:spChg chg="mod">
          <ac:chgData name="Lucy Keartland" userId="235.britainthinkseu.egnyte.com_tp_egnyte_plus" providerId="OAuth2" clId="{B5F16613-C2BD-A647-BB3F-12B38A724F54}" dt="2024-07-23T13:16:03.762" v="4079" actId="14100"/>
          <ac:spMkLst>
            <pc:docMk/>
            <pc:sldMk cId="3606061246" sldId="299"/>
            <ac:spMk id="7" creationId="{2BF619BF-6E2B-EF76-308C-5943FE6A132A}"/>
          </ac:spMkLst>
        </pc:spChg>
      </pc:sldChg>
      <pc:sldChg chg="addSp delSp modSp mod">
        <pc:chgData name="Lucy Keartland" userId="235.britainthinkseu.egnyte.com_tp_egnyte_plus" providerId="OAuth2" clId="{B5F16613-C2BD-A647-BB3F-12B38A724F54}" dt="2024-07-29T14:01:35.825" v="22127" actId="20577"/>
        <pc:sldMkLst>
          <pc:docMk/>
          <pc:sldMk cId="1103814761" sldId="317"/>
        </pc:sldMkLst>
        <pc:spChg chg="mod">
          <ac:chgData name="Lucy Keartland" userId="235.britainthinkseu.egnyte.com_tp_egnyte_plus" providerId="OAuth2" clId="{B5F16613-C2BD-A647-BB3F-12B38A724F54}" dt="2024-07-24T13:11:45.574" v="13550" actId="255"/>
          <ac:spMkLst>
            <pc:docMk/>
            <pc:sldMk cId="1103814761" sldId="317"/>
            <ac:spMk id="2" creationId="{836C44E3-893A-FD3C-34E6-5494191DEAB8}"/>
          </ac:spMkLst>
        </pc:spChg>
        <pc:spChg chg="mod">
          <ac:chgData name="Lucy Keartland" userId="235.britainthinkseu.egnyte.com_tp_egnyte_plus" providerId="OAuth2" clId="{B5F16613-C2BD-A647-BB3F-12B38A724F54}" dt="2024-07-23T15:42:27.553" v="9805"/>
          <ac:spMkLst>
            <pc:docMk/>
            <pc:sldMk cId="1103814761" sldId="317"/>
            <ac:spMk id="7" creationId="{508813D1-1225-A0C6-4BBE-A374FAF1DB58}"/>
          </ac:spMkLst>
        </pc:spChg>
        <pc:spChg chg="mod">
          <ac:chgData name="Lucy Keartland" userId="235.britainthinkseu.egnyte.com_tp_egnyte_plus" providerId="OAuth2" clId="{B5F16613-C2BD-A647-BB3F-12B38A724F54}" dt="2024-07-23T15:42:27.553" v="9805"/>
          <ac:spMkLst>
            <pc:docMk/>
            <pc:sldMk cId="1103814761" sldId="317"/>
            <ac:spMk id="8" creationId="{A70973DD-5C32-E05D-711E-8BA2DD38DFCD}"/>
          </ac:spMkLst>
        </pc:spChg>
        <pc:spChg chg="mod">
          <ac:chgData name="Lucy Keartland" userId="235.britainthinkseu.egnyte.com_tp_egnyte_plus" providerId="OAuth2" clId="{B5F16613-C2BD-A647-BB3F-12B38A724F54}" dt="2024-07-24T12:09:41.325" v="10074" actId="207"/>
          <ac:spMkLst>
            <pc:docMk/>
            <pc:sldMk cId="1103814761" sldId="317"/>
            <ac:spMk id="9" creationId="{E6521926-D4AF-3B9D-6E99-A90713588FB8}"/>
          </ac:spMkLst>
        </pc:spChg>
        <pc:spChg chg="del">
          <ac:chgData name="Lucy Keartland" userId="235.britainthinkseu.egnyte.com_tp_egnyte_plus" providerId="OAuth2" clId="{B5F16613-C2BD-A647-BB3F-12B38A724F54}" dt="2024-07-24T13:06:48.859" v="13408" actId="478"/>
          <ac:spMkLst>
            <pc:docMk/>
            <pc:sldMk cId="1103814761" sldId="317"/>
            <ac:spMk id="10" creationId="{A029FF5F-C54E-1CB7-BA46-137C79075BE6}"/>
          </ac:spMkLst>
        </pc:spChg>
        <pc:spChg chg="mod">
          <ac:chgData name="Lucy Keartland" userId="235.britainthinkseu.egnyte.com_tp_egnyte_plus" providerId="OAuth2" clId="{B5F16613-C2BD-A647-BB3F-12B38A724F54}" dt="2024-07-24T12:08:21.125" v="10048" actId="207"/>
          <ac:spMkLst>
            <pc:docMk/>
            <pc:sldMk cId="1103814761" sldId="317"/>
            <ac:spMk id="11" creationId="{F3807DDE-85F7-2816-BB98-6A5C7731A9ED}"/>
          </ac:spMkLst>
        </pc:spChg>
        <pc:spChg chg="mod">
          <ac:chgData name="Lucy Keartland" userId="235.britainthinkseu.egnyte.com_tp_egnyte_plus" providerId="OAuth2" clId="{B5F16613-C2BD-A647-BB3F-12B38A724F54}" dt="2024-07-24T12:09:47.438" v="10078" actId="207"/>
          <ac:spMkLst>
            <pc:docMk/>
            <pc:sldMk cId="1103814761" sldId="317"/>
            <ac:spMk id="12" creationId="{B2524F66-7A25-AF01-0589-6D94CCAFA8F4}"/>
          </ac:spMkLst>
        </pc:spChg>
        <pc:spChg chg="mod">
          <ac:chgData name="Lucy Keartland" userId="235.britainthinkseu.egnyte.com_tp_egnyte_plus" providerId="OAuth2" clId="{B5F16613-C2BD-A647-BB3F-12B38A724F54}" dt="2024-07-24T12:09:06.979" v="10065" actId="20577"/>
          <ac:spMkLst>
            <pc:docMk/>
            <pc:sldMk cId="1103814761" sldId="317"/>
            <ac:spMk id="13" creationId="{708BB99D-7929-2D48-6050-64962A6BF85D}"/>
          </ac:spMkLst>
        </pc:spChg>
        <pc:spChg chg="mod">
          <ac:chgData name="Lucy Keartland" userId="235.britainthinkseu.egnyte.com_tp_egnyte_plus" providerId="OAuth2" clId="{B5F16613-C2BD-A647-BB3F-12B38A724F54}" dt="2024-07-24T12:09:45.060" v="10077" actId="207"/>
          <ac:spMkLst>
            <pc:docMk/>
            <pc:sldMk cId="1103814761" sldId="317"/>
            <ac:spMk id="14" creationId="{B12F5524-659E-C5D9-0084-971E5A9E848F}"/>
          </ac:spMkLst>
        </pc:spChg>
        <pc:spChg chg="mod">
          <ac:chgData name="Lucy Keartland" userId="235.britainthinkseu.egnyte.com_tp_egnyte_plus" providerId="OAuth2" clId="{B5F16613-C2BD-A647-BB3F-12B38A724F54}" dt="2024-07-24T12:09:03.098" v="10063" actId="207"/>
          <ac:spMkLst>
            <pc:docMk/>
            <pc:sldMk cId="1103814761" sldId="317"/>
            <ac:spMk id="15" creationId="{D62A756D-3F1E-3A9A-BE85-CBB68F1139CF}"/>
          </ac:spMkLst>
        </pc:spChg>
        <pc:spChg chg="mod">
          <ac:chgData name="Lucy Keartland" userId="235.britainthinkseu.egnyte.com_tp_egnyte_plus" providerId="OAuth2" clId="{B5F16613-C2BD-A647-BB3F-12B38A724F54}" dt="2024-07-24T12:09:49.410" v="10080" actId="207"/>
          <ac:spMkLst>
            <pc:docMk/>
            <pc:sldMk cId="1103814761" sldId="317"/>
            <ac:spMk id="16" creationId="{04D909E5-0924-8FF2-14E7-AB34A29F01BE}"/>
          </ac:spMkLst>
        </pc:spChg>
        <pc:spChg chg="mod">
          <ac:chgData name="Lucy Keartland" userId="235.britainthinkseu.egnyte.com_tp_egnyte_plus" providerId="OAuth2" clId="{B5F16613-C2BD-A647-BB3F-12B38A724F54}" dt="2024-07-24T12:09:00.728" v="10062" actId="20577"/>
          <ac:spMkLst>
            <pc:docMk/>
            <pc:sldMk cId="1103814761" sldId="317"/>
            <ac:spMk id="17" creationId="{28E6452B-34B8-4589-BDE6-82A12EDE0ABB}"/>
          </ac:spMkLst>
        </pc:spChg>
        <pc:spChg chg="mod">
          <ac:chgData name="Lucy Keartland" userId="235.britainthinkseu.egnyte.com_tp_egnyte_plus" providerId="OAuth2" clId="{B5F16613-C2BD-A647-BB3F-12B38A724F54}" dt="2024-07-24T12:09:52.144" v="10082" actId="207"/>
          <ac:spMkLst>
            <pc:docMk/>
            <pc:sldMk cId="1103814761" sldId="317"/>
            <ac:spMk id="18" creationId="{AD8E26CF-C8E5-8F21-F72E-05AF27F21E9A}"/>
          </ac:spMkLst>
        </pc:spChg>
        <pc:spChg chg="add mod">
          <ac:chgData name="Lucy Keartland" userId="235.britainthinkseu.egnyte.com_tp_egnyte_plus" providerId="OAuth2" clId="{B5F16613-C2BD-A647-BB3F-12B38A724F54}" dt="2024-07-24T15:04:38.127" v="15529" actId="20577"/>
          <ac:spMkLst>
            <pc:docMk/>
            <pc:sldMk cId="1103814761" sldId="317"/>
            <ac:spMk id="19" creationId="{637ABF74-9791-9C24-C325-43714ADC77CC}"/>
          </ac:spMkLst>
        </pc:spChg>
        <pc:spChg chg="add mod">
          <ac:chgData name="Lucy Keartland" userId="235.britainthinkseu.egnyte.com_tp_egnyte_plus" providerId="OAuth2" clId="{B5F16613-C2BD-A647-BB3F-12B38A724F54}" dt="2024-07-29T14:01:35.825" v="22127" actId="20577"/>
          <ac:spMkLst>
            <pc:docMk/>
            <pc:sldMk cId="1103814761" sldId="317"/>
            <ac:spMk id="20" creationId="{7F737E7A-00C1-842A-903A-687A8FB06CC4}"/>
          </ac:spMkLst>
        </pc:spChg>
        <pc:spChg chg="add del mod">
          <ac:chgData name="Lucy Keartland" userId="235.britainthinkseu.egnyte.com_tp_egnyte_plus" providerId="OAuth2" clId="{B5F16613-C2BD-A647-BB3F-12B38A724F54}" dt="2024-07-24T12:09:12.068" v="10067" actId="478"/>
          <ac:spMkLst>
            <pc:docMk/>
            <pc:sldMk cId="1103814761" sldId="317"/>
            <ac:spMk id="22" creationId="{28ED361A-074D-F4DE-2DB8-E6D416638560}"/>
          </ac:spMkLst>
        </pc:spChg>
        <pc:grpChg chg="add mod">
          <ac:chgData name="Lucy Keartland" userId="235.britainthinkseu.egnyte.com_tp_egnyte_plus" providerId="OAuth2" clId="{B5F16613-C2BD-A647-BB3F-12B38A724F54}" dt="2024-07-24T12:09:32.646" v="10071" actId="164"/>
          <ac:grpSpMkLst>
            <pc:docMk/>
            <pc:sldMk cId="1103814761" sldId="317"/>
            <ac:grpSpMk id="3" creationId="{2D2095C2-388A-38EA-38A1-C85838E1682C}"/>
          </ac:grpSpMkLst>
        </pc:grpChg>
        <pc:grpChg chg="add mod">
          <ac:chgData name="Lucy Keartland" userId="235.britainthinkseu.egnyte.com_tp_egnyte_plus" providerId="OAuth2" clId="{B5F16613-C2BD-A647-BB3F-12B38A724F54}" dt="2024-07-24T12:10:04.433" v="10086" actId="1076"/>
          <ac:grpSpMkLst>
            <pc:docMk/>
            <pc:sldMk cId="1103814761" sldId="317"/>
            <ac:grpSpMk id="23" creationId="{DCDF8732-11AA-C4EB-A566-2CD24B56480E}"/>
          </ac:grpSpMkLst>
        </pc:grpChg>
        <pc:graphicFrameChg chg="del">
          <ac:chgData name="Lucy Keartland" userId="235.britainthinkseu.egnyte.com_tp_egnyte_plus" providerId="OAuth2" clId="{B5F16613-C2BD-A647-BB3F-12B38A724F54}" dt="2024-07-24T12:09:09.708" v="10066" actId="478"/>
          <ac:graphicFrameMkLst>
            <pc:docMk/>
            <pc:sldMk cId="1103814761" sldId="317"/>
            <ac:graphicFrameMk id="6" creationId="{6A5A7F65-D969-316D-D435-04A63B233AC6}"/>
          </ac:graphicFrameMkLst>
        </pc:graphicFrameChg>
        <pc:picChg chg="add mod">
          <ac:chgData name="Lucy Keartland" userId="235.britainthinkseu.egnyte.com_tp_egnyte_plus" providerId="OAuth2" clId="{B5F16613-C2BD-A647-BB3F-12B38A724F54}" dt="2024-07-24T13:06:44.604" v="13407"/>
          <ac:picMkLst>
            <pc:docMk/>
            <pc:sldMk cId="1103814761" sldId="317"/>
            <ac:picMk id="24" creationId="{A921FCCA-62B6-4E92-0BE3-CC48D5A21917}"/>
          </ac:picMkLst>
        </pc:picChg>
      </pc:sldChg>
      <pc:sldChg chg="addSp delSp modSp mod">
        <pc:chgData name="Lucy Keartland" userId="235.britainthinkseu.egnyte.com_tp_egnyte_plus" providerId="OAuth2" clId="{B5F16613-C2BD-A647-BB3F-12B38A724F54}" dt="2024-07-24T15:03:48.421" v="15490"/>
        <pc:sldMkLst>
          <pc:docMk/>
          <pc:sldMk cId="2207422245" sldId="318"/>
        </pc:sldMkLst>
        <pc:spChg chg="del">
          <ac:chgData name="Lucy Keartland" userId="235.britainthinkseu.egnyte.com_tp_egnyte_plus" providerId="OAuth2" clId="{B5F16613-C2BD-A647-BB3F-12B38A724F54}" dt="2024-07-24T15:03:33.700" v="15489" actId="478"/>
          <ac:spMkLst>
            <pc:docMk/>
            <pc:sldMk cId="2207422245" sldId="318"/>
            <ac:spMk id="4" creationId="{16E3D987-4A7A-A463-E8E0-FB5F3EA8832D}"/>
          </ac:spMkLst>
        </pc:spChg>
        <pc:spChg chg="del">
          <ac:chgData name="Lucy Keartland" userId="235.britainthinkseu.egnyte.com_tp_egnyte_plus" providerId="OAuth2" clId="{B5F16613-C2BD-A647-BB3F-12B38A724F54}" dt="2024-07-24T15:03:30.493" v="15486" actId="478"/>
          <ac:spMkLst>
            <pc:docMk/>
            <pc:sldMk cId="2207422245" sldId="318"/>
            <ac:spMk id="5" creationId="{DDDBE270-27C2-3211-5AC8-BBE7BAC2444B}"/>
          </ac:spMkLst>
        </pc:spChg>
        <pc:picChg chg="add del mod">
          <ac:chgData name="Lucy Keartland" userId="235.britainthinkseu.egnyte.com_tp_egnyte_plus" providerId="OAuth2" clId="{B5F16613-C2BD-A647-BB3F-12B38A724F54}" dt="2024-07-24T15:03:29.338" v="15485" actId="478"/>
          <ac:picMkLst>
            <pc:docMk/>
            <pc:sldMk cId="2207422245" sldId="318"/>
            <ac:picMk id="8" creationId="{3E3A19D6-7696-7363-B49D-71AC055F0143}"/>
          </ac:picMkLst>
        </pc:picChg>
        <pc:picChg chg="add mod">
          <ac:chgData name="Lucy Keartland" userId="235.britainthinkseu.egnyte.com_tp_egnyte_plus" providerId="OAuth2" clId="{B5F16613-C2BD-A647-BB3F-12B38A724F54}" dt="2024-07-24T15:03:31.129" v="15487"/>
          <ac:picMkLst>
            <pc:docMk/>
            <pc:sldMk cId="2207422245" sldId="318"/>
            <ac:picMk id="9" creationId="{7A40726E-22FF-B420-7DCC-D5CCDEA6A2A4}"/>
          </ac:picMkLst>
        </pc:picChg>
        <pc:picChg chg="add mod">
          <ac:chgData name="Lucy Keartland" userId="235.britainthinkseu.egnyte.com_tp_egnyte_plus" providerId="OAuth2" clId="{B5F16613-C2BD-A647-BB3F-12B38A724F54}" dt="2024-07-24T15:03:48.421" v="15490"/>
          <ac:picMkLst>
            <pc:docMk/>
            <pc:sldMk cId="2207422245" sldId="318"/>
            <ac:picMk id="10" creationId="{1F3D4A48-5F4D-1321-3F90-2E03BE984060}"/>
          </ac:picMkLst>
        </pc:picChg>
        <pc:picChg chg="add del mod">
          <ac:chgData name="Lucy Keartland" userId="235.britainthinkseu.egnyte.com_tp_egnyte_plus" providerId="OAuth2" clId="{B5F16613-C2BD-A647-BB3F-12B38A724F54}" dt="2024-07-24T15:03:32.734" v="15488" actId="478"/>
          <ac:picMkLst>
            <pc:docMk/>
            <pc:sldMk cId="2207422245" sldId="318"/>
            <ac:picMk id="1026" creationId="{F4FC863B-9BC5-02FF-DBAC-F1C1EC730397}"/>
          </ac:picMkLst>
        </pc:picChg>
      </pc:sldChg>
      <pc:sldChg chg="addSp delSp modSp mod">
        <pc:chgData name="Lucy Keartland" userId="235.britainthinkseu.egnyte.com_tp_egnyte_plus" providerId="OAuth2" clId="{B5F16613-C2BD-A647-BB3F-12B38A724F54}" dt="2024-07-26T13:43:30.308" v="21807" actId="20577"/>
        <pc:sldMkLst>
          <pc:docMk/>
          <pc:sldMk cId="3119530495" sldId="343"/>
        </pc:sldMkLst>
        <pc:spChg chg="del mod">
          <ac:chgData name="Lucy Keartland" userId="235.britainthinkseu.egnyte.com_tp_egnyte_plus" providerId="OAuth2" clId="{B5F16613-C2BD-A647-BB3F-12B38A724F54}" dt="2024-07-24T15:24:52.608" v="16231" actId="478"/>
          <ac:spMkLst>
            <pc:docMk/>
            <pc:sldMk cId="3119530495" sldId="343"/>
            <ac:spMk id="2" creationId="{94C1D2A2-AF37-ECAA-842C-965B8CD52D66}"/>
          </ac:spMkLst>
        </pc:spChg>
        <pc:spChg chg="add del mod">
          <ac:chgData name="Lucy Keartland" userId="235.britainthinkseu.egnyte.com_tp_egnyte_plus" providerId="OAuth2" clId="{B5F16613-C2BD-A647-BB3F-12B38A724F54}" dt="2024-07-25T11:47:02.258" v="17475" actId="478"/>
          <ac:spMkLst>
            <pc:docMk/>
            <pc:sldMk cId="3119530495" sldId="343"/>
            <ac:spMk id="2" creationId="{FCC9BEF3-9804-4E05-9788-05B12213EB01}"/>
          </ac:spMkLst>
        </pc:spChg>
        <pc:spChg chg="del mod">
          <ac:chgData name="Lucy Keartland" userId="235.britainthinkseu.egnyte.com_tp_egnyte_plus" providerId="OAuth2" clId="{B5F16613-C2BD-A647-BB3F-12B38A724F54}" dt="2024-07-24T15:20:11.100" v="16150" actId="478"/>
          <ac:spMkLst>
            <pc:docMk/>
            <pc:sldMk cId="3119530495" sldId="343"/>
            <ac:spMk id="3" creationId="{60D42CF9-A214-B488-7459-4AC846410C8F}"/>
          </ac:spMkLst>
        </pc:spChg>
        <pc:spChg chg="mod">
          <ac:chgData name="Lucy Keartland" userId="235.britainthinkseu.egnyte.com_tp_egnyte_plus" providerId="OAuth2" clId="{B5F16613-C2BD-A647-BB3F-12B38A724F54}" dt="2024-07-24T15:19:51.134" v="16140" actId="14100"/>
          <ac:spMkLst>
            <pc:docMk/>
            <pc:sldMk cId="3119530495" sldId="343"/>
            <ac:spMk id="4" creationId="{D246353A-0827-E0C8-BCC4-21F31F1DEFD4}"/>
          </ac:spMkLst>
        </pc:spChg>
        <pc:spChg chg="del">
          <ac:chgData name="Lucy Keartland" userId="235.britainthinkseu.egnyte.com_tp_egnyte_plus" providerId="OAuth2" clId="{B5F16613-C2BD-A647-BB3F-12B38A724F54}" dt="2024-07-24T15:07:33.974" v="15543" actId="478"/>
          <ac:spMkLst>
            <pc:docMk/>
            <pc:sldMk cId="3119530495" sldId="343"/>
            <ac:spMk id="8" creationId="{663903FB-9B10-B247-228C-1624519AB54C}"/>
          </ac:spMkLst>
        </pc:spChg>
        <pc:spChg chg="add mod">
          <ac:chgData name="Lucy Keartland" userId="235.britainthinkseu.egnyte.com_tp_egnyte_plus" providerId="OAuth2" clId="{B5F16613-C2BD-A647-BB3F-12B38A724F54}" dt="2024-07-26T13:43:30.308" v="21807" actId="20577"/>
          <ac:spMkLst>
            <pc:docMk/>
            <pc:sldMk cId="3119530495" sldId="343"/>
            <ac:spMk id="9" creationId="{55A44869-107F-0EF2-E8B3-6C41A87D7DC4}"/>
          </ac:spMkLst>
        </pc:spChg>
        <pc:spChg chg="add mod">
          <ac:chgData name="Lucy Keartland" userId="235.britainthinkseu.egnyte.com_tp_egnyte_plus" providerId="OAuth2" clId="{B5F16613-C2BD-A647-BB3F-12B38A724F54}" dt="2024-07-24T15:24:51.281" v="16230"/>
          <ac:spMkLst>
            <pc:docMk/>
            <pc:sldMk cId="3119530495" sldId="343"/>
            <ac:spMk id="10" creationId="{24257168-9567-BC3D-DFC9-D7C13F119CFB}"/>
          </ac:spMkLst>
        </pc:spChg>
        <pc:spChg chg="add del mod">
          <ac:chgData name="Lucy Keartland" userId="235.britainthinkseu.egnyte.com_tp_egnyte_plus" providerId="OAuth2" clId="{B5F16613-C2BD-A647-BB3F-12B38A724F54}" dt="2024-07-25T12:48:02.589" v="20396" actId="478"/>
          <ac:spMkLst>
            <pc:docMk/>
            <pc:sldMk cId="3119530495" sldId="343"/>
            <ac:spMk id="13" creationId="{6C95BD19-ECA9-E8B9-B578-CB103EA24A1E}"/>
          </ac:spMkLst>
        </pc:spChg>
        <pc:picChg chg="add del mod">
          <ac:chgData name="Lucy Keartland" userId="235.britainthinkseu.egnyte.com_tp_egnyte_plus" providerId="OAuth2" clId="{B5F16613-C2BD-A647-BB3F-12B38A724F54}" dt="2024-07-25T11:47:21.044" v="17481" actId="478"/>
          <ac:picMkLst>
            <pc:docMk/>
            <pc:sldMk cId="3119530495" sldId="343"/>
            <ac:picMk id="3" creationId="{7300CDD3-B5A7-A0AC-97BA-E66F630EF963}"/>
          </ac:picMkLst>
        </pc:picChg>
        <pc:picChg chg="mod">
          <ac:chgData name="Lucy Keartland" userId="235.britainthinkseu.egnyte.com_tp_egnyte_plus" providerId="OAuth2" clId="{B5F16613-C2BD-A647-BB3F-12B38A724F54}" dt="2024-07-24T15:19:20.799" v="16129" actId="1076"/>
          <ac:picMkLst>
            <pc:docMk/>
            <pc:sldMk cId="3119530495" sldId="343"/>
            <ac:picMk id="7" creationId="{2F2A32D0-63CA-02D7-C513-34000570CF2C}"/>
          </ac:picMkLst>
        </pc:picChg>
        <pc:picChg chg="add del mod">
          <ac:chgData name="Lucy Keartland" userId="235.britainthinkseu.egnyte.com_tp_egnyte_plus" providerId="OAuth2" clId="{B5F16613-C2BD-A647-BB3F-12B38A724F54}" dt="2024-07-25T11:47:29.117" v="17484" actId="478"/>
          <ac:picMkLst>
            <pc:docMk/>
            <pc:sldMk cId="3119530495" sldId="343"/>
            <ac:picMk id="8" creationId="{8896D704-BDE9-91D6-C2E9-C488DAEE2273}"/>
          </ac:picMkLst>
        </pc:picChg>
        <pc:picChg chg="mod">
          <ac:chgData name="Lucy Keartland" userId="235.britainthinkseu.egnyte.com_tp_egnyte_plus" providerId="OAuth2" clId="{B5F16613-C2BD-A647-BB3F-12B38A724F54}" dt="2024-07-25T11:44:53.301" v="17455" actId="166"/>
          <ac:picMkLst>
            <pc:docMk/>
            <pc:sldMk cId="3119530495" sldId="343"/>
            <ac:picMk id="11" creationId="{71FB8CE9-8C36-4EB3-F327-F94AFFCFFEB9}"/>
          </ac:picMkLst>
        </pc:picChg>
        <pc:picChg chg="add del mod">
          <ac:chgData name="Lucy Keartland" userId="235.britainthinkseu.egnyte.com_tp_egnyte_plus" providerId="OAuth2" clId="{B5F16613-C2BD-A647-BB3F-12B38A724F54}" dt="2024-07-25T11:47:32.038" v="17486" actId="478"/>
          <ac:picMkLst>
            <pc:docMk/>
            <pc:sldMk cId="3119530495" sldId="343"/>
            <ac:picMk id="12" creationId="{D34CB214-2BE4-8CF8-2639-B8E85FDD3E31}"/>
          </ac:picMkLst>
        </pc:picChg>
        <pc:picChg chg="add del mod">
          <ac:chgData name="Lucy Keartland" userId="235.britainthinkseu.egnyte.com_tp_egnyte_plus" providerId="OAuth2" clId="{B5F16613-C2BD-A647-BB3F-12B38A724F54}" dt="2024-07-25T12:47:59.750" v="20395" actId="478"/>
          <ac:picMkLst>
            <pc:docMk/>
            <pc:sldMk cId="3119530495" sldId="343"/>
            <ac:picMk id="15" creationId="{8F173A46-7935-C08B-8E9C-749DB179203F}"/>
          </ac:picMkLst>
        </pc:picChg>
        <pc:picChg chg="add del mod">
          <ac:chgData name="Lucy Keartland" userId="235.britainthinkseu.egnyte.com_tp_egnyte_plus" providerId="OAuth2" clId="{B5F16613-C2BD-A647-BB3F-12B38A724F54}" dt="2024-07-25T12:47:41.121" v="20390" actId="478"/>
          <ac:picMkLst>
            <pc:docMk/>
            <pc:sldMk cId="3119530495" sldId="343"/>
            <ac:picMk id="17" creationId="{2DA5C176-2C51-38F7-5D74-70F7126CE7EC}"/>
          </ac:picMkLst>
        </pc:picChg>
        <pc:picChg chg="add mod modCrop">
          <ac:chgData name="Lucy Keartland" userId="235.britainthinkseu.egnyte.com_tp_egnyte_plus" providerId="OAuth2" clId="{B5F16613-C2BD-A647-BB3F-12B38A724F54}" dt="2024-07-25T12:48:20.643" v="20399" actId="29295"/>
          <ac:picMkLst>
            <pc:docMk/>
            <pc:sldMk cId="3119530495" sldId="343"/>
            <ac:picMk id="19" creationId="{D4929A8E-096B-4408-5886-0D3A0C96F329}"/>
          </ac:picMkLst>
        </pc:picChg>
      </pc:sldChg>
      <pc:sldChg chg="addSp delSp modSp del mod">
        <pc:chgData name="Lucy Keartland" userId="235.britainthinkseu.egnyte.com_tp_egnyte_plus" providerId="OAuth2" clId="{B5F16613-C2BD-A647-BB3F-12B38A724F54}" dt="2024-07-23T14:58:43.105" v="8297" actId="2696"/>
        <pc:sldMkLst>
          <pc:docMk/>
          <pc:sldMk cId="156103442" sldId="344"/>
        </pc:sldMkLst>
        <pc:spChg chg="add mod">
          <ac:chgData name="Lucy Keartland" userId="235.britainthinkseu.egnyte.com_tp_egnyte_plus" providerId="OAuth2" clId="{B5F16613-C2BD-A647-BB3F-12B38A724F54}" dt="2024-07-23T14:38:37.098" v="7064" actId="207"/>
          <ac:spMkLst>
            <pc:docMk/>
            <pc:sldMk cId="156103442" sldId="344"/>
            <ac:spMk id="4" creationId="{AF5A8662-46D0-CA89-93D1-47D2C49F4969}"/>
          </ac:spMkLst>
        </pc:spChg>
        <pc:spChg chg="add del mod">
          <ac:chgData name="Lucy Keartland" userId="235.britainthinkseu.egnyte.com_tp_egnyte_plus" providerId="OAuth2" clId="{B5F16613-C2BD-A647-BB3F-12B38A724F54}" dt="2024-07-23T13:33:58.811" v="4874" actId="478"/>
          <ac:spMkLst>
            <pc:docMk/>
            <pc:sldMk cId="156103442" sldId="344"/>
            <ac:spMk id="7" creationId="{3C48C484-CAA2-CEFB-48A6-3A2E858B20EE}"/>
          </ac:spMkLst>
        </pc:spChg>
        <pc:spChg chg="add del mod">
          <ac:chgData name="Lucy Keartland" userId="235.britainthinkseu.egnyte.com_tp_egnyte_plus" providerId="OAuth2" clId="{B5F16613-C2BD-A647-BB3F-12B38A724F54}" dt="2024-07-23T14:57:54.976" v="8257" actId="21"/>
          <ac:spMkLst>
            <pc:docMk/>
            <pc:sldMk cId="156103442" sldId="344"/>
            <ac:spMk id="8" creationId="{AB35E07B-F3D4-A465-99A3-FAA4274E6918}"/>
          </ac:spMkLst>
        </pc:spChg>
        <pc:spChg chg="add mod">
          <ac:chgData name="Lucy Keartland" userId="235.britainthinkseu.egnyte.com_tp_egnyte_plus" providerId="OAuth2" clId="{B5F16613-C2BD-A647-BB3F-12B38A724F54}" dt="2024-07-23T14:55:07.027" v="8069" actId="20577"/>
          <ac:spMkLst>
            <pc:docMk/>
            <pc:sldMk cId="156103442" sldId="344"/>
            <ac:spMk id="9" creationId="{F89B73E2-0478-D724-73F4-AB783992D236}"/>
          </ac:spMkLst>
        </pc:spChg>
        <pc:spChg chg="add del mod">
          <ac:chgData name="Lucy Keartland" userId="235.britainthinkseu.egnyte.com_tp_egnyte_plus" providerId="OAuth2" clId="{B5F16613-C2BD-A647-BB3F-12B38A724F54}" dt="2024-07-23T14:58:13.819" v="8278" actId="21"/>
          <ac:spMkLst>
            <pc:docMk/>
            <pc:sldMk cId="156103442" sldId="344"/>
            <ac:spMk id="10" creationId="{0C40A2C8-B3D2-822D-700E-13226D6D82CA}"/>
          </ac:spMkLst>
        </pc:spChg>
      </pc:sldChg>
      <pc:sldChg chg="addSp delSp modSp mod">
        <pc:chgData name="Lucy Keartland" userId="235.britainthinkseu.egnyte.com_tp_egnyte_plus" providerId="OAuth2" clId="{B5F16613-C2BD-A647-BB3F-12B38A724F54}" dt="2024-07-26T13:44:33.289" v="21816" actId="20577"/>
        <pc:sldMkLst>
          <pc:docMk/>
          <pc:sldMk cId="3999472802" sldId="345"/>
        </pc:sldMkLst>
        <pc:spChg chg="del mod">
          <ac:chgData name="Lucy Keartland" userId="235.britainthinkseu.egnyte.com_tp_egnyte_plus" providerId="OAuth2" clId="{B5F16613-C2BD-A647-BB3F-12B38A724F54}" dt="2024-07-24T15:25:04.277" v="16255" actId="478"/>
          <ac:spMkLst>
            <pc:docMk/>
            <pc:sldMk cId="3999472802" sldId="345"/>
            <ac:spMk id="2" creationId="{94C1D2A2-AF37-ECAA-842C-965B8CD52D66}"/>
          </ac:spMkLst>
        </pc:spChg>
        <pc:spChg chg="mod">
          <ac:chgData name="Lucy Keartland" userId="235.britainthinkseu.egnyte.com_tp_egnyte_plus" providerId="OAuth2" clId="{B5F16613-C2BD-A647-BB3F-12B38A724F54}" dt="2024-07-24T16:14:42.991" v="17217" actId="14100"/>
          <ac:spMkLst>
            <pc:docMk/>
            <pc:sldMk cId="3999472802" sldId="345"/>
            <ac:spMk id="4" creationId="{10B1AE4A-E10F-CA06-4A59-8E743216E421}"/>
          </ac:spMkLst>
        </pc:spChg>
        <pc:spChg chg="del">
          <ac:chgData name="Lucy Keartland" userId="235.britainthinkseu.egnyte.com_tp_egnyte_plus" providerId="OAuth2" clId="{B5F16613-C2BD-A647-BB3F-12B38A724F54}" dt="2024-07-24T15:51:55.333" v="16323" actId="478"/>
          <ac:spMkLst>
            <pc:docMk/>
            <pc:sldMk cId="3999472802" sldId="345"/>
            <ac:spMk id="8" creationId="{551680E0-4491-AF22-2B45-4739C36FD413}"/>
          </ac:spMkLst>
        </pc:spChg>
        <pc:spChg chg="mod">
          <ac:chgData name="Lucy Keartland" userId="235.britainthinkseu.egnyte.com_tp_egnyte_plus" providerId="OAuth2" clId="{B5F16613-C2BD-A647-BB3F-12B38A724F54}" dt="2024-07-24T16:18:23.946" v="17397" actId="20577"/>
          <ac:spMkLst>
            <pc:docMk/>
            <pc:sldMk cId="3999472802" sldId="345"/>
            <ac:spMk id="9" creationId="{3D766790-9D4F-511B-F9F8-EB52FF86EB8B}"/>
          </ac:spMkLst>
        </pc:spChg>
        <pc:spChg chg="add del">
          <ac:chgData name="Lucy Keartland" userId="235.britainthinkseu.egnyte.com_tp_egnyte_plus" providerId="OAuth2" clId="{B5F16613-C2BD-A647-BB3F-12B38A724F54}" dt="2024-07-24T15:24:56.908" v="16234" actId="22"/>
          <ac:spMkLst>
            <pc:docMk/>
            <pc:sldMk cId="3999472802" sldId="345"/>
            <ac:spMk id="11" creationId="{F35AE38F-C6A8-DB45-9B78-C82878D33990}"/>
          </ac:spMkLst>
        </pc:spChg>
        <pc:spChg chg="add mod">
          <ac:chgData name="Lucy Keartland" userId="235.britainthinkseu.egnyte.com_tp_egnyte_plus" providerId="OAuth2" clId="{B5F16613-C2BD-A647-BB3F-12B38A724F54}" dt="2024-07-24T16:16:26.859" v="17337" actId="20577"/>
          <ac:spMkLst>
            <pc:docMk/>
            <pc:sldMk cId="3999472802" sldId="345"/>
            <ac:spMk id="12" creationId="{DE3E6752-22F3-45F9-0CC4-1A86001E1D8F}"/>
          </ac:spMkLst>
        </pc:spChg>
        <pc:spChg chg="add del mod">
          <ac:chgData name="Lucy Keartland" userId="235.britainthinkseu.egnyte.com_tp_egnyte_plus" providerId="OAuth2" clId="{B5F16613-C2BD-A647-BB3F-12B38A724F54}" dt="2024-07-24T15:25:05.954" v="16256" actId="478"/>
          <ac:spMkLst>
            <pc:docMk/>
            <pc:sldMk cId="3999472802" sldId="345"/>
            <ac:spMk id="14" creationId="{CF2B3B72-C767-9AC8-7CF2-50406E13BD4C}"/>
          </ac:spMkLst>
        </pc:spChg>
        <pc:graphicFrameChg chg="add del mod">
          <ac:chgData name="Lucy Keartland" userId="235.britainthinkseu.egnyte.com_tp_egnyte_plus" providerId="OAuth2" clId="{B5F16613-C2BD-A647-BB3F-12B38A724F54}" dt="2024-07-24T16:15:50.099" v="17277" actId="478"/>
          <ac:graphicFrameMkLst>
            <pc:docMk/>
            <pc:sldMk cId="3999472802" sldId="345"/>
            <ac:graphicFrameMk id="2" creationId="{8ED40EFE-1C52-1B9D-87EC-FE55E63570F6}"/>
          </ac:graphicFrameMkLst>
        </pc:graphicFrameChg>
        <pc:graphicFrameChg chg="mod modGraphic">
          <ac:chgData name="Lucy Keartland" userId="235.britainthinkseu.egnyte.com_tp_egnyte_plus" providerId="OAuth2" clId="{B5F16613-C2BD-A647-BB3F-12B38A724F54}" dt="2024-07-26T13:44:33.289" v="21816" actId="20577"/>
          <ac:graphicFrameMkLst>
            <pc:docMk/>
            <pc:sldMk cId="3999472802" sldId="345"/>
            <ac:graphicFrameMk id="7" creationId="{303251AE-1D97-78F7-5035-0D2E1E64F778}"/>
          </ac:graphicFrameMkLst>
        </pc:graphicFrameChg>
      </pc:sldChg>
      <pc:sldChg chg="delSp modSp mod">
        <pc:chgData name="Lucy Keartland" userId="235.britainthinkseu.egnyte.com_tp_egnyte_plus" providerId="OAuth2" clId="{B5F16613-C2BD-A647-BB3F-12B38A724F54}" dt="2024-07-24T15:04:22.380" v="15492" actId="20577"/>
        <pc:sldMkLst>
          <pc:docMk/>
          <pc:sldMk cId="1684902193" sldId="346"/>
        </pc:sldMkLst>
        <pc:spChg chg="del">
          <ac:chgData name="Lucy Keartland" userId="235.britainthinkseu.egnyte.com_tp_egnyte_plus" providerId="OAuth2" clId="{B5F16613-C2BD-A647-BB3F-12B38A724F54}" dt="2024-07-24T13:17:40.071" v="13689" actId="478"/>
          <ac:spMkLst>
            <pc:docMk/>
            <pc:sldMk cId="1684902193" sldId="346"/>
            <ac:spMk id="3" creationId="{F17FC489-4331-D092-6664-06E0189EA154}"/>
          </ac:spMkLst>
        </pc:spChg>
        <pc:spChg chg="mod">
          <ac:chgData name="Lucy Keartland" userId="235.britainthinkseu.egnyte.com_tp_egnyte_plus" providerId="OAuth2" clId="{B5F16613-C2BD-A647-BB3F-12B38A724F54}" dt="2024-07-24T15:04:22.380" v="15492" actId="20577"/>
          <ac:spMkLst>
            <pc:docMk/>
            <pc:sldMk cId="1684902193" sldId="346"/>
            <ac:spMk id="4" creationId="{8AF501CA-C713-1AE5-CB55-C72E1685EDB2}"/>
          </ac:spMkLst>
        </pc:spChg>
      </pc:sldChg>
      <pc:sldChg chg="addSp delSp modSp mod">
        <pc:chgData name="Lucy Keartland" userId="235.britainthinkseu.egnyte.com_tp_egnyte_plus" providerId="OAuth2" clId="{B5F16613-C2BD-A647-BB3F-12B38A724F54}" dt="2024-08-06T09:52:40.277" v="22825" actId="1036"/>
        <pc:sldMkLst>
          <pc:docMk/>
          <pc:sldMk cId="1252961401" sldId="347"/>
        </pc:sldMkLst>
        <pc:spChg chg="add mod">
          <ac:chgData name="Lucy Keartland" userId="235.britainthinkseu.egnyte.com_tp_egnyte_plus" providerId="OAuth2" clId="{B5F16613-C2BD-A647-BB3F-12B38A724F54}" dt="2024-07-25T11:46:31.842" v="17468"/>
          <ac:spMkLst>
            <pc:docMk/>
            <pc:sldMk cId="1252961401" sldId="347"/>
            <ac:spMk id="2" creationId="{63744060-BBA4-7B7B-D0C0-89B21F6C847F}"/>
          </ac:spMkLst>
        </pc:spChg>
        <pc:spChg chg="del mod">
          <ac:chgData name="Lucy Keartland" userId="235.britainthinkseu.egnyte.com_tp_egnyte_plus" providerId="OAuth2" clId="{B5F16613-C2BD-A647-BB3F-12B38A724F54}" dt="2024-07-24T13:12:11.545" v="13556" actId="478"/>
          <ac:spMkLst>
            <pc:docMk/>
            <pc:sldMk cId="1252961401" sldId="347"/>
            <ac:spMk id="2" creationId="{94C1D2A2-AF37-ECAA-842C-965B8CD52D66}"/>
          </ac:spMkLst>
        </pc:spChg>
        <pc:spChg chg="mod">
          <ac:chgData name="Lucy Keartland" userId="235.britainthinkseu.egnyte.com_tp_egnyte_plus" providerId="OAuth2" clId="{B5F16613-C2BD-A647-BB3F-12B38A724F54}" dt="2024-08-05T10:15:53.424" v="22128" actId="207"/>
          <ac:spMkLst>
            <pc:docMk/>
            <pc:sldMk cId="1252961401" sldId="347"/>
            <ac:spMk id="13" creationId="{D1265D10-28D6-18C3-5D1B-A7A9E790C3EA}"/>
          </ac:spMkLst>
        </pc:spChg>
        <pc:spChg chg="mod">
          <ac:chgData name="Lucy Keartland" userId="235.britainthinkseu.egnyte.com_tp_egnyte_plus" providerId="OAuth2" clId="{B5F16613-C2BD-A647-BB3F-12B38A724F54}" dt="2024-07-24T12:45:34.883" v="12353" actId="20577"/>
          <ac:spMkLst>
            <pc:docMk/>
            <pc:sldMk cId="1252961401" sldId="347"/>
            <ac:spMk id="14" creationId="{89F67CA4-06CF-6C02-9559-4248D292BDCC}"/>
          </ac:spMkLst>
        </pc:spChg>
        <pc:spChg chg="mod">
          <ac:chgData name="Lucy Keartland" userId="235.britainthinkseu.egnyte.com_tp_egnyte_plus" providerId="OAuth2" clId="{B5F16613-C2BD-A647-BB3F-12B38A724F54}" dt="2024-07-25T13:13:53.444" v="21048" actId="113"/>
          <ac:spMkLst>
            <pc:docMk/>
            <pc:sldMk cId="1252961401" sldId="347"/>
            <ac:spMk id="16" creationId="{49B28B88-B1D0-8F39-8CD3-5A3B6BFD1B94}"/>
          </ac:spMkLst>
        </pc:spChg>
        <pc:spChg chg="add mod">
          <ac:chgData name="Lucy Keartland" userId="235.britainthinkseu.egnyte.com_tp_egnyte_plus" providerId="OAuth2" clId="{B5F16613-C2BD-A647-BB3F-12B38A724F54}" dt="2024-07-26T07:29:06.812" v="21783" actId="20577"/>
          <ac:spMkLst>
            <pc:docMk/>
            <pc:sldMk cId="1252961401" sldId="347"/>
            <ac:spMk id="18" creationId="{D4EAA24D-63C5-F84C-35F0-63EC93B2D309}"/>
          </ac:spMkLst>
        </pc:spChg>
        <pc:spChg chg="mod">
          <ac:chgData name="Lucy Keartland" userId="235.britainthinkseu.egnyte.com_tp_egnyte_plus" providerId="OAuth2" clId="{B5F16613-C2BD-A647-BB3F-12B38A724F54}" dt="2024-07-24T16:31:26.384" v="17432"/>
          <ac:spMkLst>
            <pc:docMk/>
            <pc:sldMk cId="1252961401" sldId="347"/>
            <ac:spMk id="20" creationId="{DBA3FF5C-427D-179B-AE7E-4738F059EF0D}"/>
          </ac:spMkLst>
        </pc:spChg>
        <pc:spChg chg="mod">
          <ac:chgData name="Lucy Keartland" userId="235.britainthinkseu.egnyte.com_tp_egnyte_plus" providerId="OAuth2" clId="{B5F16613-C2BD-A647-BB3F-12B38A724F54}" dt="2024-07-24T16:31:26.384" v="17432"/>
          <ac:spMkLst>
            <pc:docMk/>
            <pc:sldMk cId="1252961401" sldId="347"/>
            <ac:spMk id="21" creationId="{408EF615-C8C2-41B2-D4C8-5920DAB69E29}"/>
          </ac:spMkLst>
        </pc:spChg>
        <pc:spChg chg="mod">
          <ac:chgData name="Lucy Keartland" userId="235.britainthinkseu.egnyte.com_tp_egnyte_plus" providerId="OAuth2" clId="{B5F16613-C2BD-A647-BB3F-12B38A724F54}" dt="2024-07-26T13:47:51.124" v="21830" actId="20577"/>
          <ac:spMkLst>
            <pc:docMk/>
            <pc:sldMk cId="1252961401" sldId="347"/>
            <ac:spMk id="22" creationId="{27EF0CCC-78F2-A4BC-1732-7A1526576881}"/>
          </ac:spMkLst>
        </pc:spChg>
        <pc:spChg chg="mod">
          <ac:chgData name="Lucy Keartland" userId="235.britainthinkseu.egnyte.com_tp_egnyte_plus" providerId="OAuth2" clId="{B5F16613-C2BD-A647-BB3F-12B38A724F54}" dt="2024-08-06T09:51:27.158" v="22818" actId="207"/>
          <ac:spMkLst>
            <pc:docMk/>
            <pc:sldMk cId="1252961401" sldId="347"/>
            <ac:spMk id="23" creationId="{E273F2CD-1A42-9DAE-37E5-B864C9607A44}"/>
          </ac:spMkLst>
        </pc:spChg>
        <pc:spChg chg="mod">
          <ac:chgData name="Lucy Keartland" userId="235.britainthinkseu.egnyte.com_tp_egnyte_plus" providerId="OAuth2" clId="{B5F16613-C2BD-A647-BB3F-12B38A724F54}" dt="2024-08-06T09:52:40.277" v="22825" actId="1036"/>
          <ac:spMkLst>
            <pc:docMk/>
            <pc:sldMk cId="1252961401" sldId="347"/>
            <ac:spMk id="25" creationId="{B917E0D0-E6D3-2154-1A2C-C8C6FEB4489E}"/>
          </ac:spMkLst>
        </pc:spChg>
        <pc:grpChg chg="add mod">
          <ac:chgData name="Lucy Keartland" userId="235.britainthinkseu.egnyte.com_tp_egnyte_plus" providerId="OAuth2" clId="{B5F16613-C2BD-A647-BB3F-12B38A724F54}" dt="2024-07-24T16:31:26.384" v="17432"/>
          <ac:grpSpMkLst>
            <pc:docMk/>
            <pc:sldMk cId="1252961401" sldId="347"/>
            <ac:grpSpMk id="19" creationId="{9CA2CBA6-9022-3C8E-29D8-52C56DB94A76}"/>
          </ac:grpSpMkLst>
        </pc:grpChg>
        <pc:cxnChg chg="mod">
          <ac:chgData name="Lucy Keartland" userId="235.britainthinkseu.egnyte.com_tp_egnyte_plus" providerId="OAuth2" clId="{B5F16613-C2BD-A647-BB3F-12B38A724F54}" dt="2024-08-06T09:52:40.277" v="22825" actId="1036"/>
          <ac:cxnSpMkLst>
            <pc:docMk/>
            <pc:sldMk cId="1252961401" sldId="347"/>
            <ac:cxnSpMk id="26" creationId="{ACC44384-A140-D41A-2188-BFAB60D732EA}"/>
          </ac:cxnSpMkLst>
        </pc:cxnChg>
      </pc:sldChg>
      <pc:sldChg chg="addSp delSp modSp mod">
        <pc:chgData name="Lucy Keartland" userId="235.britainthinkseu.egnyte.com_tp_egnyte_plus" providerId="OAuth2" clId="{B5F16613-C2BD-A647-BB3F-12B38A724F54}" dt="2024-07-26T13:49:43.941" v="21865" actId="20577"/>
        <pc:sldMkLst>
          <pc:docMk/>
          <pc:sldMk cId="2195651992" sldId="348"/>
        </pc:sldMkLst>
        <pc:spChg chg="add del mod">
          <ac:chgData name="Lucy Keartland" userId="235.britainthinkseu.egnyte.com_tp_egnyte_plus" providerId="OAuth2" clId="{B5F16613-C2BD-A647-BB3F-12B38A724F54}" dt="2024-07-25T12:23:04.490" v="18792" actId="478"/>
          <ac:spMkLst>
            <pc:docMk/>
            <pc:sldMk cId="2195651992" sldId="348"/>
            <ac:spMk id="2" creationId="{42D1E517-7B80-9891-8317-677A2A545423}"/>
          </ac:spMkLst>
        </pc:spChg>
        <pc:spChg chg="del mod">
          <ac:chgData name="Lucy Keartland" userId="235.britainthinkseu.egnyte.com_tp_egnyte_plus" providerId="OAuth2" clId="{B5F16613-C2BD-A647-BB3F-12B38A724F54}" dt="2024-07-24T13:12:25.031" v="13561" actId="478"/>
          <ac:spMkLst>
            <pc:docMk/>
            <pc:sldMk cId="2195651992" sldId="348"/>
            <ac:spMk id="2" creationId="{9101F0E8-1916-C0F7-CCDF-FD4ED3E51DF7}"/>
          </ac:spMkLst>
        </pc:spChg>
        <pc:spChg chg="mod">
          <ac:chgData name="Lucy Keartland" userId="235.britainthinkseu.egnyte.com_tp_egnyte_plus" providerId="OAuth2" clId="{B5F16613-C2BD-A647-BB3F-12B38A724F54}" dt="2024-07-24T16:31:34.310" v="17435" actId="14100"/>
          <ac:spMkLst>
            <pc:docMk/>
            <pc:sldMk cId="2195651992" sldId="348"/>
            <ac:spMk id="7" creationId="{D06C5073-E762-774F-AD32-2BB908F1225C}"/>
          </ac:spMkLst>
        </pc:spChg>
        <pc:spChg chg="add mod">
          <ac:chgData name="Lucy Keartland" userId="235.britainthinkseu.egnyte.com_tp_egnyte_plus" providerId="OAuth2" clId="{B5F16613-C2BD-A647-BB3F-12B38A724F54}" dt="2024-07-24T13:12:26.099" v="13562"/>
          <ac:spMkLst>
            <pc:docMk/>
            <pc:sldMk cId="2195651992" sldId="348"/>
            <ac:spMk id="8" creationId="{50691FE8-873B-2C75-4F21-9A7AE6980C78}"/>
          </ac:spMkLst>
        </pc:spChg>
        <pc:spChg chg="mod">
          <ac:chgData name="Lucy Keartland" userId="235.britainthinkseu.egnyte.com_tp_egnyte_plus" providerId="OAuth2" clId="{B5F16613-C2BD-A647-BB3F-12B38A724F54}" dt="2024-07-25T13:14:02.587" v="21051" actId="113"/>
          <ac:spMkLst>
            <pc:docMk/>
            <pc:sldMk cId="2195651992" sldId="348"/>
            <ac:spMk id="12" creationId="{804003D7-4EF4-5794-B1F9-5EA4C26E64D2}"/>
          </ac:spMkLst>
        </pc:spChg>
        <pc:spChg chg="mod">
          <ac:chgData name="Lucy Keartland" userId="235.britainthinkseu.egnyte.com_tp_egnyte_plus" providerId="OAuth2" clId="{B5F16613-C2BD-A647-BB3F-12B38A724F54}" dt="2024-07-24T16:31:30.504" v="17434"/>
          <ac:spMkLst>
            <pc:docMk/>
            <pc:sldMk cId="2195651992" sldId="348"/>
            <ac:spMk id="13" creationId="{4BD28BA1-9790-32C5-943F-CDFFE1D171EA}"/>
          </ac:spMkLst>
        </pc:spChg>
        <pc:spChg chg="mod">
          <ac:chgData name="Lucy Keartland" userId="235.britainthinkseu.egnyte.com_tp_egnyte_plus" providerId="OAuth2" clId="{B5F16613-C2BD-A647-BB3F-12B38A724F54}" dt="2024-07-24T16:31:30.504" v="17434"/>
          <ac:spMkLst>
            <pc:docMk/>
            <pc:sldMk cId="2195651992" sldId="348"/>
            <ac:spMk id="14" creationId="{34A5589D-18CE-3046-09DB-2419D9DA3867}"/>
          </ac:spMkLst>
        </pc:spChg>
        <pc:spChg chg="mod">
          <ac:chgData name="Lucy Keartland" userId="235.britainthinkseu.egnyte.com_tp_egnyte_plus" providerId="OAuth2" clId="{B5F16613-C2BD-A647-BB3F-12B38A724F54}" dt="2024-07-26T13:49:43.941" v="21865" actId="20577"/>
          <ac:spMkLst>
            <pc:docMk/>
            <pc:sldMk cId="2195651992" sldId="348"/>
            <ac:spMk id="15" creationId="{50E30F13-9921-4355-F674-7CA34FFE8E3B}"/>
          </ac:spMkLst>
        </pc:spChg>
        <pc:spChg chg="mod">
          <ac:chgData name="Lucy Keartland" userId="235.britainthinkseu.egnyte.com_tp_egnyte_plus" providerId="OAuth2" clId="{B5F16613-C2BD-A647-BB3F-12B38A724F54}" dt="2024-07-25T13:14:02.587" v="21051" actId="113"/>
          <ac:spMkLst>
            <pc:docMk/>
            <pc:sldMk cId="2195651992" sldId="348"/>
            <ac:spMk id="38" creationId="{B85CF826-5BBE-7ECB-5E61-E75187EC935E}"/>
          </ac:spMkLst>
        </pc:spChg>
        <pc:grpChg chg="add mod">
          <ac:chgData name="Lucy Keartland" userId="235.britainthinkseu.egnyte.com_tp_egnyte_plus" providerId="OAuth2" clId="{B5F16613-C2BD-A647-BB3F-12B38A724F54}" dt="2024-07-24T16:31:30.504" v="17434"/>
          <ac:grpSpMkLst>
            <pc:docMk/>
            <pc:sldMk cId="2195651992" sldId="348"/>
            <ac:grpSpMk id="9" creationId="{DAD64634-75B5-3C13-84C3-3E9C3857CD7F}"/>
          </ac:grpSpMkLst>
        </pc:grpChg>
      </pc:sldChg>
      <pc:sldChg chg="delSp mod">
        <pc:chgData name="Lucy Keartland" userId="235.britainthinkseu.egnyte.com_tp_egnyte_plus" providerId="OAuth2" clId="{B5F16613-C2BD-A647-BB3F-12B38A724F54}" dt="2024-07-24T13:17:49.873" v="13690" actId="478"/>
        <pc:sldMkLst>
          <pc:docMk/>
          <pc:sldMk cId="1978053791" sldId="349"/>
        </pc:sldMkLst>
        <pc:spChg chg="del">
          <ac:chgData name="Lucy Keartland" userId="235.britainthinkseu.egnyte.com_tp_egnyte_plus" providerId="OAuth2" clId="{B5F16613-C2BD-A647-BB3F-12B38A724F54}" dt="2024-07-24T13:17:49.873" v="13690" actId="478"/>
          <ac:spMkLst>
            <pc:docMk/>
            <pc:sldMk cId="1978053791" sldId="349"/>
            <ac:spMk id="3" creationId="{F17FC489-4331-D092-6664-06E0189EA154}"/>
          </ac:spMkLst>
        </pc:spChg>
      </pc:sldChg>
      <pc:sldChg chg="modSp mod ord modShow modNotesTx">
        <pc:chgData name="Lucy Keartland" userId="235.britainthinkseu.egnyte.com_tp_egnyte_plus" providerId="OAuth2" clId="{B5F16613-C2BD-A647-BB3F-12B38A724F54}" dt="2024-07-23T15:07:20.527" v="8907" actId="20577"/>
        <pc:sldMkLst>
          <pc:docMk/>
          <pc:sldMk cId="1232918644" sldId="350"/>
        </pc:sldMkLst>
        <pc:spChg chg="mod">
          <ac:chgData name="Lucy Keartland" userId="235.britainthinkseu.egnyte.com_tp_egnyte_plus" providerId="OAuth2" clId="{B5F16613-C2BD-A647-BB3F-12B38A724F54}" dt="2024-07-23T15:07:20.527" v="8907" actId="20577"/>
          <ac:spMkLst>
            <pc:docMk/>
            <pc:sldMk cId="1232918644" sldId="350"/>
            <ac:spMk id="2" creationId="{94C1D2A2-AF37-ECAA-842C-965B8CD52D66}"/>
          </ac:spMkLst>
        </pc:spChg>
      </pc:sldChg>
      <pc:sldChg chg="addSp delSp modSp mod ord">
        <pc:chgData name="Lucy Keartland" userId="235.britainthinkseu.egnyte.com_tp_egnyte_plus" providerId="OAuth2" clId="{B5F16613-C2BD-A647-BB3F-12B38A724F54}" dt="2024-07-26T13:53:11.351" v="21895" actId="20577"/>
        <pc:sldMkLst>
          <pc:docMk/>
          <pc:sldMk cId="2564712212" sldId="351"/>
        </pc:sldMkLst>
        <pc:spChg chg="add del mod">
          <ac:chgData name="Lucy Keartland" userId="235.britainthinkseu.egnyte.com_tp_egnyte_plus" providerId="OAuth2" clId="{B5F16613-C2BD-A647-BB3F-12B38A724F54}" dt="2024-07-25T12:00:00.675" v="17828" actId="478"/>
          <ac:spMkLst>
            <pc:docMk/>
            <pc:sldMk cId="2564712212" sldId="351"/>
            <ac:spMk id="2" creationId="{4A4A6A12-DF66-01CE-A3AF-6990263CE344}"/>
          </ac:spMkLst>
        </pc:spChg>
        <pc:spChg chg="del mod">
          <ac:chgData name="Lucy Keartland" userId="235.britainthinkseu.egnyte.com_tp_egnyte_plus" providerId="OAuth2" clId="{B5F16613-C2BD-A647-BB3F-12B38A724F54}" dt="2024-07-24T13:13:27.582" v="13601" actId="478"/>
          <ac:spMkLst>
            <pc:docMk/>
            <pc:sldMk cId="2564712212" sldId="351"/>
            <ac:spMk id="2" creationId="{94C1D2A2-AF37-ECAA-842C-965B8CD52D66}"/>
          </ac:spMkLst>
        </pc:spChg>
        <pc:spChg chg="mod">
          <ac:chgData name="Lucy Keartland" userId="235.britainthinkseu.egnyte.com_tp_egnyte_plus" providerId="OAuth2" clId="{B5F16613-C2BD-A647-BB3F-12B38A724F54}" dt="2024-07-24T13:54:51.674" v="13941" actId="1035"/>
          <ac:spMkLst>
            <pc:docMk/>
            <pc:sldMk cId="2564712212" sldId="351"/>
            <ac:spMk id="9" creationId="{7EFC7B04-5663-141A-AF67-C8B212FD43E4}"/>
          </ac:spMkLst>
        </pc:spChg>
        <pc:spChg chg="mod">
          <ac:chgData name="Lucy Keartland" userId="235.britainthinkseu.egnyte.com_tp_egnyte_plus" providerId="OAuth2" clId="{B5F16613-C2BD-A647-BB3F-12B38A724F54}" dt="2024-07-24T13:54:51.674" v="13941" actId="1035"/>
          <ac:spMkLst>
            <pc:docMk/>
            <pc:sldMk cId="2564712212" sldId="351"/>
            <ac:spMk id="10" creationId="{1546E556-1540-F0A1-1E4F-7619FF4B37D5}"/>
          </ac:spMkLst>
        </pc:spChg>
        <pc:spChg chg="mod">
          <ac:chgData name="Lucy Keartland" userId="235.britainthinkseu.egnyte.com_tp_egnyte_plus" providerId="OAuth2" clId="{B5F16613-C2BD-A647-BB3F-12B38A724F54}" dt="2024-07-24T13:54:51.674" v="13941" actId="1035"/>
          <ac:spMkLst>
            <pc:docMk/>
            <pc:sldMk cId="2564712212" sldId="351"/>
            <ac:spMk id="11" creationId="{6FEB22B6-B001-9DB0-CED8-F24E6C478C44}"/>
          </ac:spMkLst>
        </pc:spChg>
        <pc:spChg chg="mod">
          <ac:chgData name="Lucy Keartland" userId="235.britainthinkseu.egnyte.com_tp_egnyte_plus" providerId="OAuth2" clId="{B5F16613-C2BD-A647-BB3F-12B38A724F54}" dt="2024-07-24T13:54:51.674" v="13941" actId="1035"/>
          <ac:spMkLst>
            <pc:docMk/>
            <pc:sldMk cId="2564712212" sldId="351"/>
            <ac:spMk id="12" creationId="{CD998F12-86D5-1508-2A60-4B545B262A64}"/>
          </ac:spMkLst>
        </pc:spChg>
        <pc:spChg chg="add mod">
          <ac:chgData name="Lucy Keartland" userId="235.britainthinkseu.egnyte.com_tp_egnyte_plus" providerId="OAuth2" clId="{B5F16613-C2BD-A647-BB3F-12B38A724F54}" dt="2024-07-23T13:06:54.474" v="3391" actId="1076"/>
          <ac:spMkLst>
            <pc:docMk/>
            <pc:sldMk cId="2564712212" sldId="351"/>
            <ac:spMk id="13" creationId="{50B37606-813E-141C-953C-ACE86C3E9305}"/>
          </ac:spMkLst>
        </pc:spChg>
        <pc:spChg chg="add mod">
          <ac:chgData name="Lucy Keartland" userId="235.britainthinkseu.egnyte.com_tp_egnyte_plus" providerId="OAuth2" clId="{B5F16613-C2BD-A647-BB3F-12B38A724F54}" dt="2024-07-24T14:12:28.890" v="14766" actId="5793"/>
          <ac:spMkLst>
            <pc:docMk/>
            <pc:sldMk cId="2564712212" sldId="351"/>
            <ac:spMk id="14" creationId="{5A4174E9-58AA-64E6-C06F-30FECF8EBEFF}"/>
          </ac:spMkLst>
        </pc:spChg>
        <pc:spChg chg="mod">
          <ac:chgData name="Lucy Keartland" userId="235.britainthinkseu.egnyte.com_tp_egnyte_plus" providerId="OAuth2" clId="{B5F16613-C2BD-A647-BB3F-12B38A724F54}" dt="2024-07-24T13:54:51.674" v="13941" actId="1035"/>
          <ac:spMkLst>
            <pc:docMk/>
            <pc:sldMk cId="2564712212" sldId="351"/>
            <ac:spMk id="15" creationId="{15D76F6C-D429-1B49-1B06-591B79457922}"/>
          </ac:spMkLst>
        </pc:spChg>
        <pc:spChg chg="add mod">
          <ac:chgData name="Lucy Keartland" userId="235.britainthinkseu.egnyte.com_tp_egnyte_plus" providerId="OAuth2" clId="{B5F16613-C2BD-A647-BB3F-12B38A724F54}" dt="2024-07-24T13:13:28.515" v="13602"/>
          <ac:spMkLst>
            <pc:docMk/>
            <pc:sldMk cId="2564712212" sldId="351"/>
            <ac:spMk id="16" creationId="{E79516D8-1C76-93F0-34BE-6CF450AE4F1A}"/>
          </ac:spMkLst>
        </pc:spChg>
        <pc:spChg chg="mod">
          <ac:chgData name="Lucy Keartland" userId="235.britainthinkseu.egnyte.com_tp_egnyte_plus" providerId="OAuth2" clId="{B5F16613-C2BD-A647-BB3F-12B38A724F54}" dt="2024-07-24T13:54:51.674" v="13941" actId="1035"/>
          <ac:spMkLst>
            <pc:docMk/>
            <pc:sldMk cId="2564712212" sldId="351"/>
            <ac:spMk id="17" creationId="{8852523C-DA88-7E6E-877F-409606A968FC}"/>
          </ac:spMkLst>
        </pc:spChg>
        <pc:spChg chg="mod">
          <ac:chgData name="Lucy Keartland" userId="235.britainthinkseu.egnyte.com_tp_egnyte_plus" providerId="OAuth2" clId="{B5F16613-C2BD-A647-BB3F-12B38A724F54}" dt="2024-07-24T13:54:51.674" v="13941" actId="1035"/>
          <ac:spMkLst>
            <pc:docMk/>
            <pc:sldMk cId="2564712212" sldId="351"/>
            <ac:spMk id="18" creationId="{D9D2ECE7-45FA-9659-14F7-81BBE330056F}"/>
          </ac:spMkLst>
        </pc:spChg>
        <pc:spChg chg="add mod">
          <ac:chgData name="Lucy Keartland" userId="235.britainthinkseu.egnyte.com_tp_egnyte_plus" providerId="OAuth2" clId="{B5F16613-C2BD-A647-BB3F-12B38A724F54}" dt="2024-07-24T14:56:18.784" v="15400" actId="20577"/>
          <ac:spMkLst>
            <pc:docMk/>
            <pc:sldMk cId="2564712212" sldId="351"/>
            <ac:spMk id="19" creationId="{E6879660-9AF0-146E-5B92-1D7005C253A9}"/>
          </ac:spMkLst>
        </pc:spChg>
        <pc:spChg chg="mod">
          <ac:chgData name="Lucy Keartland" userId="235.britainthinkseu.egnyte.com_tp_egnyte_plus" providerId="OAuth2" clId="{B5F16613-C2BD-A647-BB3F-12B38A724F54}" dt="2024-07-24T13:55:03.812" v="13942" actId="14100"/>
          <ac:spMkLst>
            <pc:docMk/>
            <pc:sldMk cId="2564712212" sldId="351"/>
            <ac:spMk id="20" creationId="{6259A2C2-44E1-F5B3-E485-1AE4616B24F2}"/>
          </ac:spMkLst>
        </pc:spChg>
        <pc:spChg chg="mod">
          <ac:chgData name="Lucy Keartland" userId="235.britainthinkseu.egnyte.com_tp_egnyte_plus" providerId="OAuth2" clId="{B5F16613-C2BD-A647-BB3F-12B38A724F54}" dt="2024-07-26T13:52:55.728" v="21893" actId="20577"/>
          <ac:spMkLst>
            <pc:docMk/>
            <pc:sldMk cId="2564712212" sldId="351"/>
            <ac:spMk id="22" creationId="{74C452D1-612F-468E-A57B-31E3C33655FB}"/>
          </ac:spMkLst>
        </pc:spChg>
        <pc:spChg chg="mod">
          <ac:chgData name="Lucy Keartland" userId="235.britainthinkseu.egnyte.com_tp_egnyte_plus" providerId="OAuth2" clId="{B5F16613-C2BD-A647-BB3F-12B38A724F54}" dt="2024-07-26T13:53:06.066" v="21894" actId="20577"/>
          <ac:spMkLst>
            <pc:docMk/>
            <pc:sldMk cId="2564712212" sldId="351"/>
            <ac:spMk id="23" creationId="{3453C86E-DCAA-343F-985E-65C105650114}"/>
          </ac:spMkLst>
        </pc:spChg>
        <pc:spChg chg="mod">
          <ac:chgData name="Lucy Keartland" userId="235.britainthinkseu.egnyte.com_tp_egnyte_plus" providerId="OAuth2" clId="{B5F16613-C2BD-A647-BB3F-12B38A724F54}" dt="2024-07-24T13:54:51.674" v="13941" actId="1035"/>
          <ac:spMkLst>
            <pc:docMk/>
            <pc:sldMk cId="2564712212" sldId="351"/>
            <ac:spMk id="29" creationId="{B8C2A0CB-2144-4F0A-8600-450873D344E5}"/>
          </ac:spMkLst>
        </pc:spChg>
        <pc:spChg chg="mod">
          <ac:chgData name="Lucy Keartland" userId="235.britainthinkseu.egnyte.com_tp_egnyte_plus" providerId="OAuth2" clId="{B5F16613-C2BD-A647-BB3F-12B38A724F54}" dt="2024-07-26T13:53:11.351" v="21895" actId="20577"/>
          <ac:spMkLst>
            <pc:docMk/>
            <pc:sldMk cId="2564712212" sldId="351"/>
            <ac:spMk id="30" creationId="{4298725A-73F0-1246-A790-7602F881A892}"/>
          </ac:spMkLst>
        </pc:spChg>
      </pc:sldChg>
      <pc:sldChg chg="modSp del mod">
        <pc:chgData name="Lucy Keartland" userId="235.britainthinkseu.egnyte.com_tp_egnyte_plus" providerId="OAuth2" clId="{B5F16613-C2BD-A647-BB3F-12B38A724F54}" dt="2024-07-23T12:45:57.357" v="1657" actId="2696"/>
        <pc:sldMkLst>
          <pc:docMk/>
          <pc:sldMk cId="2219597666" sldId="352"/>
        </pc:sldMkLst>
        <pc:spChg chg="mod">
          <ac:chgData name="Lucy Keartland" userId="235.britainthinkseu.egnyte.com_tp_egnyte_plus" providerId="OAuth2" clId="{B5F16613-C2BD-A647-BB3F-12B38A724F54}" dt="2024-07-23T10:21:18.529" v="43" actId="20577"/>
          <ac:spMkLst>
            <pc:docMk/>
            <pc:sldMk cId="2219597666" sldId="352"/>
            <ac:spMk id="2" creationId="{94C1D2A2-AF37-ECAA-842C-965B8CD52D66}"/>
          </ac:spMkLst>
        </pc:spChg>
      </pc:sldChg>
      <pc:sldChg chg="addSp delSp modSp add mod modNotesTx">
        <pc:chgData name="Lucy Keartland" userId="235.britainthinkseu.egnyte.com_tp_egnyte_plus" providerId="OAuth2" clId="{B5F16613-C2BD-A647-BB3F-12B38A724F54}" dt="2024-07-26T13:54:16.519" v="21906" actId="20577"/>
        <pc:sldMkLst>
          <pc:docMk/>
          <pc:sldMk cId="4140852220" sldId="352"/>
        </pc:sldMkLst>
        <pc:spChg chg="del mod">
          <ac:chgData name="Lucy Keartland" userId="235.britainthinkseu.egnyte.com_tp_egnyte_plus" providerId="OAuth2" clId="{B5F16613-C2BD-A647-BB3F-12B38A724F54}" dt="2024-07-24T13:13:37.609" v="13606" actId="478"/>
          <ac:spMkLst>
            <pc:docMk/>
            <pc:sldMk cId="4140852220" sldId="352"/>
            <ac:spMk id="2" creationId="{94C1D2A2-AF37-ECAA-842C-965B8CD52D66}"/>
          </ac:spMkLst>
        </pc:spChg>
        <pc:spChg chg="mod">
          <ac:chgData name="Lucy Keartland" userId="235.britainthinkseu.egnyte.com_tp_egnyte_plus" providerId="OAuth2" clId="{B5F16613-C2BD-A647-BB3F-12B38A724F54}" dt="2024-07-24T16:19:07.670" v="17407" actId="1035"/>
          <ac:spMkLst>
            <pc:docMk/>
            <pc:sldMk cId="4140852220" sldId="352"/>
            <ac:spMk id="3" creationId="{E1429FBE-1945-392C-EC39-4EEA3C108F9A}"/>
          </ac:spMkLst>
        </pc:spChg>
        <pc:spChg chg="add mod">
          <ac:chgData name="Lucy Keartland" userId="235.britainthinkseu.egnyte.com_tp_egnyte_plus" providerId="OAuth2" clId="{B5F16613-C2BD-A647-BB3F-12B38A724F54}" dt="2024-07-24T13:13:38.528" v="13607"/>
          <ac:spMkLst>
            <pc:docMk/>
            <pc:sldMk cId="4140852220" sldId="352"/>
            <ac:spMk id="7" creationId="{F8FAED79-EF7E-7E2B-F2A7-4088574C51DC}"/>
          </ac:spMkLst>
        </pc:spChg>
        <pc:spChg chg="add del mod">
          <ac:chgData name="Lucy Keartland" userId="235.britainthinkseu.egnyte.com_tp_egnyte_plus" providerId="OAuth2" clId="{B5F16613-C2BD-A647-BB3F-12B38A724F54}" dt="2024-07-24T14:16:08.022" v="14941" actId="478"/>
          <ac:spMkLst>
            <pc:docMk/>
            <pc:sldMk cId="4140852220" sldId="352"/>
            <ac:spMk id="10" creationId="{0581E485-814F-BECC-AD37-4FF28C52A0B0}"/>
          </ac:spMkLst>
        </pc:spChg>
        <pc:spChg chg="add del mod">
          <ac:chgData name="Lucy Keartland" userId="235.britainthinkseu.egnyte.com_tp_egnyte_plus" providerId="OAuth2" clId="{B5F16613-C2BD-A647-BB3F-12B38A724F54}" dt="2024-07-23T13:14:33.375" v="4058"/>
          <ac:spMkLst>
            <pc:docMk/>
            <pc:sldMk cId="4140852220" sldId="352"/>
            <ac:spMk id="10" creationId="{456C05E4-4965-FAA4-99E0-56832ECC557B}"/>
          </ac:spMkLst>
        </pc:spChg>
        <pc:spChg chg="add mod">
          <ac:chgData name="Lucy Keartland" userId="235.britainthinkseu.egnyte.com_tp_egnyte_plus" providerId="OAuth2" clId="{B5F16613-C2BD-A647-BB3F-12B38A724F54}" dt="2024-07-24T16:19:07.670" v="17407" actId="1035"/>
          <ac:spMkLst>
            <pc:docMk/>
            <pc:sldMk cId="4140852220" sldId="352"/>
            <ac:spMk id="11" creationId="{14CB7300-64A3-9B79-1F47-5440EBEF4EA8}"/>
          </ac:spMkLst>
        </pc:spChg>
        <pc:spChg chg="add del mod">
          <ac:chgData name="Lucy Keartland" userId="235.britainthinkseu.egnyte.com_tp_egnyte_plus" providerId="OAuth2" clId="{B5F16613-C2BD-A647-BB3F-12B38A724F54}" dt="2024-07-23T13:14:33.374" v="4056"/>
          <ac:spMkLst>
            <pc:docMk/>
            <pc:sldMk cId="4140852220" sldId="352"/>
            <ac:spMk id="12" creationId="{CB0A63A7-EA81-712D-CBA9-A355CA1C6011}"/>
          </ac:spMkLst>
        </pc:spChg>
        <pc:spChg chg="mod">
          <ac:chgData name="Lucy Keartland" userId="235.britainthinkseu.egnyte.com_tp_egnyte_plus" providerId="OAuth2" clId="{B5F16613-C2BD-A647-BB3F-12B38A724F54}" dt="2024-07-24T16:19:07.670" v="17407" actId="1035"/>
          <ac:spMkLst>
            <pc:docMk/>
            <pc:sldMk cId="4140852220" sldId="352"/>
            <ac:spMk id="13" creationId="{5C969DE1-9781-03D6-CD54-C5495C6F549B}"/>
          </ac:spMkLst>
        </pc:spChg>
        <pc:spChg chg="mod">
          <ac:chgData name="Lucy Keartland" userId="235.britainthinkseu.egnyte.com_tp_egnyte_plus" providerId="OAuth2" clId="{B5F16613-C2BD-A647-BB3F-12B38A724F54}" dt="2024-07-24T16:19:07.670" v="17407" actId="1035"/>
          <ac:spMkLst>
            <pc:docMk/>
            <pc:sldMk cId="4140852220" sldId="352"/>
            <ac:spMk id="14" creationId="{3F3CD2EE-F936-8C28-333B-51B80A34F9AD}"/>
          </ac:spMkLst>
        </pc:spChg>
        <pc:spChg chg="add mod">
          <ac:chgData name="Lucy Keartland" userId="235.britainthinkseu.egnyte.com_tp_egnyte_plus" providerId="OAuth2" clId="{B5F16613-C2BD-A647-BB3F-12B38A724F54}" dt="2024-07-24T16:32:00.728" v="17440" actId="14100"/>
          <ac:spMkLst>
            <pc:docMk/>
            <pc:sldMk cId="4140852220" sldId="352"/>
            <ac:spMk id="15" creationId="{E9C489E6-C280-5D90-B105-81B70F81051B}"/>
          </ac:spMkLst>
        </pc:spChg>
        <pc:spChg chg="mod">
          <ac:chgData name="Lucy Keartland" userId="235.britainthinkseu.egnyte.com_tp_egnyte_plus" providerId="OAuth2" clId="{B5F16613-C2BD-A647-BB3F-12B38A724F54}" dt="2024-07-24T16:31:50.682" v="17438"/>
          <ac:spMkLst>
            <pc:docMk/>
            <pc:sldMk cId="4140852220" sldId="352"/>
            <ac:spMk id="26" creationId="{B768218A-0B85-6B4F-8913-0751CD6982CD}"/>
          </ac:spMkLst>
        </pc:spChg>
        <pc:spChg chg="mod">
          <ac:chgData name="Lucy Keartland" userId="235.britainthinkseu.egnyte.com_tp_egnyte_plus" providerId="OAuth2" clId="{B5F16613-C2BD-A647-BB3F-12B38A724F54}" dt="2024-07-24T16:31:50.682" v="17438"/>
          <ac:spMkLst>
            <pc:docMk/>
            <pc:sldMk cId="4140852220" sldId="352"/>
            <ac:spMk id="27" creationId="{5EDDB4AF-273A-4D1F-5BE8-5968862F18B1}"/>
          </ac:spMkLst>
        </pc:spChg>
        <pc:spChg chg="mod">
          <ac:chgData name="Lucy Keartland" userId="235.britainthinkseu.egnyte.com_tp_egnyte_plus" providerId="OAuth2" clId="{B5F16613-C2BD-A647-BB3F-12B38A724F54}" dt="2024-07-26T13:54:16.519" v="21906" actId="20577"/>
          <ac:spMkLst>
            <pc:docMk/>
            <pc:sldMk cId="4140852220" sldId="352"/>
            <ac:spMk id="28" creationId="{36014F8D-FCAD-3E7D-0D06-D9E02BCA2FA9}"/>
          </ac:spMkLst>
        </pc:spChg>
        <pc:grpChg chg="add mod">
          <ac:chgData name="Lucy Keartland" userId="235.britainthinkseu.egnyte.com_tp_egnyte_plus" providerId="OAuth2" clId="{B5F16613-C2BD-A647-BB3F-12B38A724F54}" dt="2024-07-24T16:31:50.682" v="17438"/>
          <ac:grpSpMkLst>
            <pc:docMk/>
            <pc:sldMk cId="4140852220" sldId="352"/>
            <ac:grpSpMk id="25" creationId="{E4B382C0-8B62-E6A1-2970-26C7280842D0}"/>
          </ac:grpSpMkLst>
        </pc:grpChg>
        <pc:graphicFrameChg chg="mod">
          <ac:chgData name="Lucy Keartland" userId="235.britainthinkseu.egnyte.com_tp_egnyte_plus" providerId="OAuth2" clId="{B5F16613-C2BD-A647-BB3F-12B38A724F54}" dt="2024-07-24T16:19:07.670" v="17407" actId="1035"/>
          <ac:graphicFrameMkLst>
            <pc:docMk/>
            <pc:sldMk cId="4140852220" sldId="352"/>
            <ac:graphicFrameMk id="4" creationId="{7FD2D766-5A49-6090-C4D3-8FA619315512}"/>
          </ac:graphicFrameMkLst>
        </pc:graphicFrameChg>
        <pc:graphicFrameChg chg="mod">
          <ac:chgData name="Lucy Keartland" userId="235.britainthinkseu.egnyte.com_tp_egnyte_plus" providerId="OAuth2" clId="{B5F16613-C2BD-A647-BB3F-12B38A724F54}" dt="2024-07-24T16:19:07.670" v="17407" actId="1035"/>
          <ac:graphicFrameMkLst>
            <pc:docMk/>
            <pc:sldMk cId="4140852220" sldId="352"/>
            <ac:graphicFrameMk id="8" creationId="{EABAAAB3-2992-0FAE-028F-6A057F2DBF45}"/>
          </ac:graphicFrameMkLst>
        </pc:graphicFrameChg>
        <pc:graphicFrameChg chg="mod">
          <ac:chgData name="Lucy Keartland" userId="235.britainthinkseu.egnyte.com_tp_egnyte_plus" providerId="OAuth2" clId="{B5F16613-C2BD-A647-BB3F-12B38A724F54}" dt="2024-07-24T16:19:07.670" v="17407" actId="1035"/>
          <ac:graphicFrameMkLst>
            <pc:docMk/>
            <pc:sldMk cId="4140852220" sldId="352"/>
            <ac:graphicFrameMk id="9" creationId="{0EA93B6A-81C7-B664-1BBB-AAA4A3E1D2F7}"/>
          </ac:graphicFrameMkLst>
        </pc:graphicFrameChg>
        <pc:cxnChg chg="add mod">
          <ac:chgData name="Lucy Keartland" userId="235.britainthinkseu.egnyte.com_tp_egnyte_plus" providerId="OAuth2" clId="{B5F16613-C2BD-A647-BB3F-12B38A724F54}" dt="2024-07-24T16:19:07.670" v="17407" actId="1035"/>
          <ac:cxnSpMkLst>
            <pc:docMk/>
            <pc:sldMk cId="4140852220" sldId="352"/>
            <ac:cxnSpMk id="12" creationId="{F5142C7D-CDB8-1EDC-781B-F974C48B099A}"/>
          </ac:cxnSpMkLst>
        </pc:cxnChg>
        <pc:cxnChg chg="add mod">
          <ac:chgData name="Lucy Keartland" userId="235.britainthinkseu.egnyte.com_tp_egnyte_plus" providerId="OAuth2" clId="{B5F16613-C2BD-A647-BB3F-12B38A724F54}" dt="2024-07-24T16:19:07.670" v="17407" actId="1035"/>
          <ac:cxnSpMkLst>
            <pc:docMk/>
            <pc:sldMk cId="4140852220" sldId="352"/>
            <ac:cxnSpMk id="16" creationId="{19469E95-47BE-3BBA-F9A5-44C6A46A53E1}"/>
          </ac:cxnSpMkLst>
        </pc:cxnChg>
        <pc:cxnChg chg="add mod">
          <ac:chgData name="Lucy Keartland" userId="235.britainthinkseu.egnyte.com_tp_egnyte_plus" providerId="OAuth2" clId="{B5F16613-C2BD-A647-BB3F-12B38A724F54}" dt="2024-07-24T16:19:07.670" v="17407" actId="1035"/>
          <ac:cxnSpMkLst>
            <pc:docMk/>
            <pc:sldMk cId="4140852220" sldId="352"/>
            <ac:cxnSpMk id="17" creationId="{469BED83-E17D-7C49-0AEB-FDAE20B59574}"/>
          </ac:cxnSpMkLst>
        </pc:cxnChg>
        <pc:cxnChg chg="add mod">
          <ac:chgData name="Lucy Keartland" userId="235.britainthinkseu.egnyte.com_tp_egnyte_plus" providerId="OAuth2" clId="{B5F16613-C2BD-A647-BB3F-12B38A724F54}" dt="2024-07-24T16:19:07.670" v="17407" actId="1035"/>
          <ac:cxnSpMkLst>
            <pc:docMk/>
            <pc:sldMk cId="4140852220" sldId="352"/>
            <ac:cxnSpMk id="18" creationId="{4C6E1FFA-A6BC-7C57-CDAF-A3B67FC02535}"/>
          </ac:cxnSpMkLst>
        </pc:cxnChg>
      </pc:sldChg>
      <pc:sldChg chg="addSp delSp modSp mod ord">
        <pc:chgData name="Lucy Keartland" userId="235.britainthinkseu.egnyte.com_tp_egnyte_plus" providerId="OAuth2" clId="{B5F16613-C2BD-A647-BB3F-12B38A724F54}" dt="2024-07-26T13:54:48.997" v="21910" actId="20577"/>
        <pc:sldMkLst>
          <pc:docMk/>
          <pc:sldMk cId="3342070093" sldId="353"/>
        </pc:sldMkLst>
        <pc:spChg chg="mod">
          <ac:chgData name="Lucy Keartland" userId="235.britainthinkseu.egnyte.com_tp_egnyte_plus" providerId="OAuth2" clId="{B5F16613-C2BD-A647-BB3F-12B38A724F54}" dt="2024-07-23T13:10:10.913" v="3837" actId="20577"/>
          <ac:spMkLst>
            <pc:docMk/>
            <pc:sldMk cId="3342070093" sldId="353"/>
            <ac:spMk id="2" creationId="{94C1D2A2-AF37-ECAA-842C-965B8CD52D66}"/>
          </ac:spMkLst>
        </pc:spChg>
        <pc:spChg chg="mod">
          <ac:chgData name="Lucy Keartland" userId="235.britainthinkseu.egnyte.com_tp_egnyte_plus" providerId="OAuth2" clId="{B5F16613-C2BD-A647-BB3F-12B38A724F54}" dt="2024-07-25T12:28:33.787" v="19261" actId="1036"/>
          <ac:spMkLst>
            <pc:docMk/>
            <pc:sldMk cId="3342070093" sldId="353"/>
            <ac:spMk id="8" creationId="{ED4123B1-8C85-17EC-CC9B-2AC1B77E46DA}"/>
          </ac:spMkLst>
        </pc:spChg>
        <pc:spChg chg="add mod">
          <ac:chgData name="Lucy Keartland" userId="235.britainthinkseu.egnyte.com_tp_egnyte_plus" providerId="OAuth2" clId="{B5F16613-C2BD-A647-BB3F-12B38A724F54}" dt="2024-07-26T13:53:39.528" v="21902" actId="20577"/>
          <ac:spMkLst>
            <pc:docMk/>
            <pc:sldMk cId="3342070093" sldId="353"/>
            <ac:spMk id="9" creationId="{7D4F734A-8C57-2111-D8E0-6D869C23E587}"/>
          </ac:spMkLst>
        </pc:spChg>
        <pc:spChg chg="add mod">
          <ac:chgData name="Lucy Keartland" userId="235.britainthinkseu.egnyte.com_tp_egnyte_plus" providerId="OAuth2" clId="{B5F16613-C2BD-A647-BB3F-12B38A724F54}" dt="2024-07-24T14:49:32.708" v="15174" actId="20577"/>
          <ac:spMkLst>
            <pc:docMk/>
            <pc:sldMk cId="3342070093" sldId="353"/>
            <ac:spMk id="10" creationId="{D62D47B9-5720-2639-0308-53C920EE10BA}"/>
          </ac:spMkLst>
        </pc:spChg>
        <pc:spChg chg="add del mod">
          <ac:chgData name="Lucy Keartland" userId="235.britainthinkseu.egnyte.com_tp_egnyte_plus" providerId="OAuth2" clId="{B5F16613-C2BD-A647-BB3F-12B38A724F54}" dt="2024-07-25T12:32:03.292" v="19490" actId="478"/>
          <ac:spMkLst>
            <pc:docMk/>
            <pc:sldMk cId="3342070093" sldId="353"/>
            <ac:spMk id="12" creationId="{44DF2859-4021-CBAA-C7C5-CFE0332132E7}"/>
          </ac:spMkLst>
        </pc:spChg>
        <pc:spChg chg="del mod">
          <ac:chgData name="Lucy Keartland" userId="235.britainthinkseu.egnyte.com_tp_egnyte_plus" providerId="OAuth2" clId="{B5F16613-C2BD-A647-BB3F-12B38A724F54}" dt="2024-07-25T12:25:50.414" v="19048" actId="478"/>
          <ac:spMkLst>
            <pc:docMk/>
            <pc:sldMk cId="3342070093" sldId="353"/>
            <ac:spMk id="14" creationId="{610E2A68-5B13-E3C5-8982-EC250290E6E0}"/>
          </ac:spMkLst>
        </pc:spChg>
        <pc:spChg chg="mod">
          <ac:chgData name="Lucy Keartland" userId="235.britainthinkseu.egnyte.com_tp_egnyte_plus" providerId="OAuth2" clId="{B5F16613-C2BD-A647-BB3F-12B38A724F54}" dt="2024-07-26T13:54:48.997" v="21910" actId="20577"/>
          <ac:spMkLst>
            <pc:docMk/>
            <pc:sldMk cId="3342070093" sldId="353"/>
            <ac:spMk id="15" creationId="{037D4BAD-184A-86AC-3D5F-E636C4855DF8}"/>
          </ac:spMkLst>
        </pc:spChg>
        <pc:spChg chg="add del mod">
          <ac:chgData name="Lucy Keartland" userId="235.britainthinkseu.egnyte.com_tp_egnyte_plus" providerId="OAuth2" clId="{B5F16613-C2BD-A647-BB3F-12B38A724F54}" dt="2024-07-25T11:58:40.729" v="17813" actId="478"/>
          <ac:spMkLst>
            <pc:docMk/>
            <pc:sldMk cId="3342070093" sldId="353"/>
            <ac:spMk id="16" creationId="{D9F92612-EF96-86FF-A579-68C0C5AB95BD}"/>
          </ac:spMkLst>
        </pc:spChg>
        <pc:spChg chg="add del mod">
          <ac:chgData name="Lucy Keartland" userId="235.britainthinkseu.egnyte.com_tp_egnyte_plus" providerId="OAuth2" clId="{B5F16613-C2BD-A647-BB3F-12B38A724F54}" dt="2024-07-25T12:52:14.691" v="20424" actId="478"/>
          <ac:spMkLst>
            <pc:docMk/>
            <pc:sldMk cId="3342070093" sldId="353"/>
            <ac:spMk id="17" creationId="{CAA4EFA8-694F-FD57-A869-1B2A7D65CAFF}"/>
          </ac:spMkLst>
        </pc:spChg>
        <pc:spChg chg="mod">
          <ac:chgData name="Lucy Keartland" userId="235.britainthinkseu.egnyte.com_tp_egnyte_plus" providerId="OAuth2" clId="{B5F16613-C2BD-A647-BB3F-12B38A724F54}" dt="2024-07-25T12:28:33.787" v="19261" actId="1036"/>
          <ac:spMkLst>
            <pc:docMk/>
            <pc:sldMk cId="3342070093" sldId="353"/>
            <ac:spMk id="19" creationId="{94EBB59A-D300-3B3F-2467-FF4849214C7C}"/>
          </ac:spMkLst>
        </pc:spChg>
        <pc:spChg chg="mod">
          <ac:chgData name="Lucy Keartland" userId="235.britainthinkseu.egnyte.com_tp_egnyte_plus" providerId="OAuth2" clId="{B5F16613-C2BD-A647-BB3F-12B38A724F54}" dt="2024-07-25T12:28:33.787" v="19261" actId="1036"/>
          <ac:spMkLst>
            <pc:docMk/>
            <pc:sldMk cId="3342070093" sldId="353"/>
            <ac:spMk id="21" creationId="{35525D60-A528-E39B-35F5-41AE4D8DE6DA}"/>
          </ac:spMkLst>
        </pc:spChg>
        <pc:spChg chg="mod">
          <ac:chgData name="Lucy Keartland" userId="235.britainthinkseu.egnyte.com_tp_egnyte_plus" providerId="OAuth2" clId="{B5F16613-C2BD-A647-BB3F-12B38A724F54}" dt="2024-07-25T12:28:33.787" v="19261" actId="1036"/>
          <ac:spMkLst>
            <pc:docMk/>
            <pc:sldMk cId="3342070093" sldId="353"/>
            <ac:spMk id="23" creationId="{8C23D611-67F4-F893-0121-099D0528637C}"/>
          </ac:spMkLst>
        </pc:spChg>
        <pc:spChg chg="mod">
          <ac:chgData name="Lucy Keartland" userId="235.britainthinkseu.egnyte.com_tp_egnyte_plus" providerId="OAuth2" clId="{B5F16613-C2BD-A647-BB3F-12B38A724F54}" dt="2024-07-25T12:28:33.787" v="19261" actId="1036"/>
          <ac:spMkLst>
            <pc:docMk/>
            <pc:sldMk cId="3342070093" sldId="353"/>
            <ac:spMk id="25" creationId="{F60E1CD3-9B53-1E2E-EC0F-8D332C8A1C99}"/>
          </ac:spMkLst>
        </pc:spChg>
        <pc:graphicFrameChg chg="mod">
          <ac:chgData name="Lucy Keartland" userId="235.britainthinkseu.egnyte.com_tp_egnyte_plus" providerId="OAuth2" clId="{B5F16613-C2BD-A647-BB3F-12B38A724F54}" dt="2024-07-25T12:28:33.787" v="19261" actId="1036"/>
          <ac:graphicFrameMkLst>
            <pc:docMk/>
            <pc:sldMk cId="3342070093" sldId="353"/>
            <ac:graphicFrameMk id="4" creationId="{F80EE194-D4DB-7EBB-A754-FA422341833C}"/>
          </ac:graphicFrameMkLst>
        </pc:graphicFrameChg>
        <pc:cxnChg chg="mod">
          <ac:chgData name="Lucy Keartland" userId="235.britainthinkseu.egnyte.com_tp_egnyte_plus" providerId="OAuth2" clId="{B5F16613-C2BD-A647-BB3F-12B38A724F54}" dt="2024-07-25T12:28:33.787" v="19261" actId="1036"/>
          <ac:cxnSpMkLst>
            <pc:docMk/>
            <pc:sldMk cId="3342070093" sldId="353"/>
            <ac:cxnSpMk id="7" creationId="{BAE07FD7-F5A4-6BCB-E52C-866470A53135}"/>
          </ac:cxnSpMkLst>
        </pc:cxnChg>
        <pc:cxnChg chg="mod">
          <ac:chgData name="Lucy Keartland" userId="235.britainthinkseu.egnyte.com_tp_egnyte_plus" providerId="OAuth2" clId="{B5F16613-C2BD-A647-BB3F-12B38A724F54}" dt="2024-07-25T12:28:33.787" v="19261" actId="1036"/>
          <ac:cxnSpMkLst>
            <pc:docMk/>
            <pc:sldMk cId="3342070093" sldId="353"/>
            <ac:cxnSpMk id="18" creationId="{B29A24CC-FB8E-641C-7C34-5446860313E4}"/>
          </ac:cxnSpMkLst>
        </pc:cxnChg>
        <pc:cxnChg chg="mod">
          <ac:chgData name="Lucy Keartland" userId="235.britainthinkseu.egnyte.com_tp_egnyte_plus" providerId="OAuth2" clId="{B5F16613-C2BD-A647-BB3F-12B38A724F54}" dt="2024-07-25T12:28:33.787" v="19261" actId="1036"/>
          <ac:cxnSpMkLst>
            <pc:docMk/>
            <pc:sldMk cId="3342070093" sldId="353"/>
            <ac:cxnSpMk id="20" creationId="{71FBCF64-A2EF-01D5-1121-C6ACCD3BA075}"/>
          </ac:cxnSpMkLst>
        </pc:cxnChg>
        <pc:cxnChg chg="mod">
          <ac:chgData name="Lucy Keartland" userId="235.britainthinkseu.egnyte.com_tp_egnyte_plus" providerId="OAuth2" clId="{B5F16613-C2BD-A647-BB3F-12B38A724F54}" dt="2024-07-25T12:28:33.787" v="19261" actId="1036"/>
          <ac:cxnSpMkLst>
            <pc:docMk/>
            <pc:sldMk cId="3342070093" sldId="353"/>
            <ac:cxnSpMk id="22" creationId="{994B9B64-4F84-295C-FD01-ED7C77FED4C6}"/>
          </ac:cxnSpMkLst>
        </pc:cxnChg>
        <pc:cxnChg chg="mod">
          <ac:chgData name="Lucy Keartland" userId="235.britainthinkseu.egnyte.com_tp_egnyte_plus" providerId="OAuth2" clId="{B5F16613-C2BD-A647-BB3F-12B38A724F54}" dt="2024-07-25T12:28:33.787" v="19261" actId="1036"/>
          <ac:cxnSpMkLst>
            <pc:docMk/>
            <pc:sldMk cId="3342070093" sldId="353"/>
            <ac:cxnSpMk id="24" creationId="{98714461-2AF5-83E3-9990-B3C8F976F696}"/>
          </ac:cxnSpMkLst>
        </pc:cxnChg>
      </pc:sldChg>
      <pc:sldChg chg="delSp modSp mod">
        <pc:chgData name="Lucy Keartland" userId="235.britainthinkseu.egnyte.com_tp_egnyte_plus" providerId="OAuth2" clId="{B5F16613-C2BD-A647-BB3F-12B38A724F54}" dt="2024-07-26T14:18:35.632" v="22125" actId="478"/>
        <pc:sldMkLst>
          <pc:docMk/>
          <pc:sldMk cId="664714800" sldId="354"/>
        </pc:sldMkLst>
        <pc:spChg chg="del">
          <ac:chgData name="Lucy Keartland" userId="235.britainthinkseu.egnyte.com_tp_egnyte_plus" providerId="OAuth2" clId="{B5F16613-C2BD-A647-BB3F-12B38A724F54}" dt="2024-07-23T15:09:10.331" v="8940" actId="478"/>
          <ac:spMkLst>
            <pc:docMk/>
            <pc:sldMk cId="664714800" sldId="354"/>
            <ac:spMk id="2" creationId="{0737C8F5-2031-216F-1565-A57091A60FB3}"/>
          </ac:spMkLst>
        </pc:spChg>
        <pc:spChg chg="del">
          <ac:chgData name="Lucy Keartland" userId="235.britainthinkseu.egnyte.com_tp_egnyte_plus" providerId="OAuth2" clId="{B5F16613-C2BD-A647-BB3F-12B38A724F54}" dt="2024-07-26T14:18:35.632" v="22125" actId="478"/>
          <ac:spMkLst>
            <pc:docMk/>
            <pc:sldMk cId="664714800" sldId="354"/>
            <ac:spMk id="3" creationId="{F17FC489-4331-D092-6664-06E0189EA154}"/>
          </ac:spMkLst>
        </pc:spChg>
        <pc:spChg chg="mod">
          <ac:chgData name="Lucy Keartland" userId="235.britainthinkseu.egnyte.com_tp_egnyte_plus" providerId="OAuth2" clId="{B5F16613-C2BD-A647-BB3F-12B38A724F54}" dt="2024-07-24T15:04:40.842" v="15530" actId="20577"/>
          <ac:spMkLst>
            <pc:docMk/>
            <pc:sldMk cId="664714800" sldId="354"/>
            <ac:spMk id="4" creationId="{8AF501CA-C713-1AE5-CB55-C72E1685EDB2}"/>
          </ac:spMkLst>
        </pc:spChg>
      </pc:sldChg>
      <pc:sldChg chg="addSp delSp modSp add mod modCm">
        <pc:chgData name="Lucy Keartland" userId="235.britainthinkseu.egnyte.com_tp_egnyte_plus" providerId="OAuth2" clId="{B5F16613-C2BD-A647-BB3F-12B38A724F54}" dt="2024-08-06T09:58:06.846" v="22955" actId="478"/>
        <pc:sldMkLst>
          <pc:docMk/>
          <pc:sldMk cId="1092338423" sldId="355"/>
        </pc:sldMkLst>
        <pc:spChg chg="mod">
          <ac:chgData name="Lucy Keartland" userId="235.britainthinkseu.egnyte.com_tp_egnyte_plus" providerId="OAuth2" clId="{B5F16613-C2BD-A647-BB3F-12B38A724F54}" dt="2024-07-25T11:52:56.435" v="17661" actId="20577"/>
          <ac:spMkLst>
            <pc:docMk/>
            <pc:sldMk cId="1092338423" sldId="355"/>
            <ac:spMk id="2" creationId="{94C1D2A2-AF37-ECAA-842C-965B8CD52D66}"/>
          </ac:spMkLst>
        </pc:spChg>
        <pc:spChg chg="add del mod">
          <ac:chgData name="Lucy Keartland" userId="235.britainthinkseu.egnyte.com_tp_egnyte_plus" providerId="OAuth2" clId="{B5F16613-C2BD-A647-BB3F-12B38A724F54}" dt="2024-07-25T11:48:12.195" v="17502" actId="478"/>
          <ac:spMkLst>
            <pc:docMk/>
            <pc:sldMk cId="1092338423" sldId="355"/>
            <ac:spMk id="4" creationId="{B6989222-82FA-6951-376F-64F20CA91881}"/>
          </ac:spMkLst>
        </pc:spChg>
        <pc:spChg chg="mod">
          <ac:chgData name="Lucy Keartland" userId="235.britainthinkseu.egnyte.com_tp_egnyte_plus" providerId="OAuth2" clId="{B5F16613-C2BD-A647-BB3F-12B38A724F54}" dt="2024-07-24T14:50:28.914" v="15185" actId="20577"/>
          <ac:spMkLst>
            <pc:docMk/>
            <pc:sldMk cId="1092338423" sldId="355"/>
            <ac:spMk id="7" creationId="{16700560-916C-084D-1966-FBCBE751EF77}"/>
          </ac:spMkLst>
        </pc:spChg>
        <pc:spChg chg="add mod">
          <ac:chgData name="Lucy Keartland" userId="235.britainthinkseu.egnyte.com_tp_egnyte_plus" providerId="OAuth2" clId="{B5F16613-C2BD-A647-BB3F-12B38A724F54}" dt="2024-07-23T13:46:24.249" v="5505" actId="1036"/>
          <ac:spMkLst>
            <pc:docMk/>
            <pc:sldMk cId="1092338423" sldId="355"/>
            <ac:spMk id="9" creationId="{E72613A2-3386-273F-2BFE-0625D4A37375}"/>
          </ac:spMkLst>
        </pc:spChg>
        <pc:spChg chg="add mod">
          <ac:chgData name="Lucy Keartland" userId="235.britainthinkseu.egnyte.com_tp_egnyte_plus" providerId="OAuth2" clId="{B5F16613-C2BD-A647-BB3F-12B38A724F54}" dt="2024-07-23T13:46:21.962" v="5498" actId="1036"/>
          <ac:spMkLst>
            <pc:docMk/>
            <pc:sldMk cId="1092338423" sldId="355"/>
            <ac:spMk id="10" creationId="{1C121CA8-14BF-B181-D1FC-7792DBF75945}"/>
          </ac:spMkLst>
        </pc:spChg>
        <pc:spChg chg="mod">
          <ac:chgData name="Lucy Keartland" userId="235.britainthinkseu.egnyte.com_tp_egnyte_plus" providerId="OAuth2" clId="{B5F16613-C2BD-A647-BB3F-12B38A724F54}" dt="2024-07-24T16:32:07.679" v="17442"/>
          <ac:spMkLst>
            <pc:docMk/>
            <pc:sldMk cId="1092338423" sldId="355"/>
            <ac:spMk id="12" creationId="{4580EFCA-91DC-87F8-4CAE-1D855F36C425}"/>
          </ac:spMkLst>
        </pc:spChg>
        <pc:spChg chg="mod">
          <ac:chgData name="Lucy Keartland" userId="235.britainthinkseu.egnyte.com_tp_egnyte_plus" providerId="OAuth2" clId="{B5F16613-C2BD-A647-BB3F-12B38A724F54}" dt="2024-07-23T13:46:19.546" v="5490" actId="1036"/>
          <ac:spMkLst>
            <pc:docMk/>
            <pc:sldMk cId="1092338423" sldId="355"/>
            <ac:spMk id="13" creationId="{FC1099AF-64B1-9F89-6CBF-630F38A5E54F}"/>
          </ac:spMkLst>
        </pc:spChg>
        <pc:spChg chg="mod">
          <ac:chgData name="Lucy Keartland" userId="235.britainthinkseu.egnyte.com_tp_egnyte_plus" providerId="OAuth2" clId="{B5F16613-C2BD-A647-BB3F-12B38A724F54}" dt="2024-07-24T16:32:07.679" v="17442"/>
          <ac:spMkLst>
            <pc:docMk/>
            <pc:sldMk cId="1092338423" sldId="355"/>
            <ac:spMk id="14" creationId="{B55E913B-43B3-C9F0-25E9-D05559FF0CB8}"/>
          </ac:spMkLst>
        </pc:spChg>
        <pc:spChg chg="mod">
          <ac:chgData name="Lucy Keartland" userId="235.britainthinkseu.egnyte.com_tp_egnyte_plus" providerId="OAuth2" clId="{B5F16613-C2BD-A647-BB3F-12B38A724F54}" dt="2024-07-26T13:55:35.955" v="21924" actId="20577"/>
          <ac:spMkLst>
            <pc:docMk/>
            <pc:sldMk cId="1092338423" sldId="355"/>
            <ac:spMk id="15" creationId="{10B77961-C05A-5837-7803-9E25096D3302}"/>
          </ac:spMkLst>
        </pc:spChg>
        <pc:spChg chg="del mod">
          <ac:chgData name="Lucy Keartland" userId="235.britainthinkseu.egnyte.com_tp_egnyte_plus" providerId="OAuth2" clId="{B5F16613-C2BD-A647-BB3F-12B38A724F54}" dt="2024-07-23T13:32:24.941" v="4817" actId="478"/>
          <ac:spMkLst>
            <pc:docMk/>
            <pc:sldMk cId="1092338423" sldId="355"/>
            <ac:spMk id="17" creationId="{2E0B8A96-53B4-6F42-76A8-EF32640FCB25}"/>
          </ac:spMkLst>
        </pc:spChg>
        <pc:spChg chg="add del mod">
          <ac:chgData name="Lucy Keartland" userId="235.britainthinkseu.egnyte.com_tp_egnyte_plus" providerId="OAuth2" clId="{B5F16613-C2BD-A647-BB3F-12B38A724F54}" dt="2024-08-06T09:58:06.846" v="22955" actId="478"/>
          <ac:spMkLst>
            <pc:docMk/>
            <pc:sldMk cId="1092338423" sldId="355"/>
            <ac:spMk id="17" creationId="{6847345F-6C93-FD5C-3050-EB02FF8D911D}"/>
          </ac:spMkLst>
        </pc:spChg>
        <pc:spChg chg="mod">
          <ac:chgData name="Lucy Keartland" userId="235.britainthinkseu.egnyte.com_tp_egnyte_plus" providerId="OAuth2" clId="{B5F16613-C2BD-A647-BB3F-12B38A724F54}" dt="2024-07-23T13:46:28.892" v="5506" actId="1036"/>
          <ac:spMkLst>
            <pc:docMk/>
            <pc:sldMk cId="1092338423" sldId="355"/>
            <ac:spMk id="18" creationId="{1D0CCBF9-D4F9-EF57-9F34-C51A92DD6662}"/>
          </ac:spMkLst>
        </pc:spChg>
        <pc:spChg chg="mod">
          <ac:chgData name="Lucy Keartland" userId="235.britainthinkseu.egnyte.com_tp_egnyte_plus" providerId="OAuth2" clId="{B5F16613-C2BD-A647-BB3F-12B38A724F54}" dt="2024-07-23T13:46:17.296" v="5483" actId="1038"/>
          <ac:spMkLst>
            <pc:docMk/>
            <pc:sldMk cId="1092338423" sldId="355"/>
            <ac:spMk id="20" creationId="{8D87D08F-4DA3-32B6-E0DC-2C5E271C3D20}"/>
          </ac:spMkLst>
        </pc:spChg>
        <pc:spChg chg="mod">
          <ac:chgData name="Lucy Keartland" userId="235.britainthinkseu.egnyte.com_tp_egnyte_plus" providerId="OAuth2" clId="{B5F16613-C2BD-A647-BB3F-12B38A724F54}" dt="2024-07-25T12:58:57.203" v="20513" actId="113"/>
          <ac:spMkLst>
            <pc:docMk/>
            <pc:sldMk cId="1092338423" sldId="355"/>
            <ac:spMk id="24" creationId="{C7257FAA-F4C3-14F9-F8A2-B232A9C02BAC}"/>
          </ac:spMkLst>
        </pc:spChg>
        <pc:spChg chg="mod">
          <ac:chgData name="Lucy Keartland" userId="235.britainthinkseu.egnyte.com_tp_egnyte_plus" providerId="OAuth2" clId="{B5F16613-C2BD-A647-BB3F-12B38A724F54}" dt="2024-07-24T14:17:22.792" v="14963" actId="20577"/>
          <ac:spMkLst>
            <pc:docMk/>
            <pc:sldMk cId="1092338423" sldId="355"/>
            <ac:spMk id="25" creationId="{1E969813-4E35-C21F-30C3-163CA4273B47}"/>
          </ac:spMkLst>
        </pc:spChg>
        <pc:spChg chg="mod">
          <ac:chgData name="Lucy Keartland" userId="235.britainthinkseu.egnyte.com_tp_egnyte_plus" providerId="OAuth2" clId="{B5F16613-C2BD-A647-BB3F-12B38A724F54}" dt="2024-07-26T13:55:30.771" v="21920" actId="14100"/>
          <ac:spMkLst>
            <pc:docMk/>
            <pc:sldMk cId="1092338423" sldId="355"/>
            <ac:spMk id="31" creationId="{5D341413-35EE-313D-3A6D-2E29CF472855}"/>
          </ac:spMkLst>
        </pc:spChg>
        <pc:spChg chg="mod">
          <ac:chgData name="Lucy Keartland" userId="235.britainthinkseu.egnyte.com_tp_egnyte_plus" providerId="OAuth2" clId="{B5F16613-C2BD-A647-BB3F-12B38A724F54}" dt="2024-07-26T13:55:30.771" v="21920" actId="14100"/>
          <ac:spMkLst>
            <pc:docMk/>
            <pc:sldMk cId="1092338423" sldId="355"/>
            <ac:spMk id="34" creationId="{FABF562C-9B7D-39CD-603E-35D86B793689}"/>
          </ac:spMkLst>
        </pc:spChg>
        <pc:grpChg chg="del">
          <ac:chgData name="Lucy Keartland" userId="235.britainthinkseu.egnyte.com_tp_egnyte_plus" providerId="OAuth2" clId="{B5F16613-C2BD-A647-BB3F-12B38A724F54}" dt="2024-07-24T16:32:07.360" v="17441" actId="478"/>
          <ac:grpSpMkLst>
            <pc:docMk/>
            <pc:sldMk cId="1092338423" sldId="355"/>
            <ac:grpSpMk id="4" creationId="{DC1ECAE3-5D66-C23A-FB57-ED4DEF81D119}"/>
          </ac:grpSpMkLst>
        </pc:grpChg>
        <pc:grpChg chg="add mod">
          <ac:chgData name="Lucy Keartland" userId="235.britainthinkseu.egnyte.com_tp_egnyte_plus" providerId="OAuth2" clId="{B5F16613-C2BD-A647-BB3F-12B38A724F54}" dt="2024-07-24T16:32:07.679" v="17442"/>
          <ac:grpSpMkLst>
            <pc:docMk/>
            <pc:sldMk cId="1092338423" sldId="355"/>
            <ac:grpSpMk id="11" creationId="{A95254D9-03DE-D41A-92BB-753485C269E7}"/>
          </ac:grpSpMkLst>
        </pc:grpChg>
        <pc:grpChg chg="mod">
          <ac:chgData name="Lucy Keartland" userId="235.britainthinkseu.egnyte.com_tp_egnyte_plus" providerId="OAuth2" clId="{B5F16613-C2BD-A647-BB3F-12B38A724F54}" dt="2024-07-23T13:45:37.211" v="5452" actId="14100"/>
          <ac:grpSpMkLst>
            <pc:docMk/>
            <pc:sldMk cId="1092338423" sldId="355"/>
            <ac:grpSpMk id="30" creationId="{7ED3F30B-C1A4-0222-B9F0-F086EE61FA8C}"/>
          </ac:grpSpMkLst>
        </pc:grpChg>
        <pc:graphicFrameChg chg="mod">
          <ac:chgData name="Lucy Keartland" userId="235.britainthinkseu.egnyte.com_tp_egnyte_plus" providerId="OAuth2" clId="{B5F16613-C2BD-A647-BB3F-12B38A724F54}" dt="2024-07-23T13:46:12.647" v="5476"/>
          <ac:graphicFrameMkLst>
            <pc:docMk/>
            <pc:sldMk cId="1092338423" sldId="355"/>
            <ac:graphicFrameMk id="19" creationId="{60A09CC8-1090-4DAD-B5A8-B95F7AD16414}"/>
          </ac:graphicFrameMkLst>
        </pc:graphicFrameChg>
        <pc:extLst>
          <p:ext xmlns:p="http://schemas.openxmlformats.org/presentationml/2006/main" uri="{D6D511B9-2390-475A-947B-AFAB55BFBCF1}">
            <pc226:cmChg xmlns:pc226="http://schemas.microsoft.com/office/powerpoint/2022/06/main/command" chg="mod">
              <pc226:chgData name="Lucy Keartland" userId="235.britainthinkseu.egnyte.com_tp_egnyte_plus" providerId="OAuth2" clId="{B5F16613-C2BD-A647-BB3F-12B38A724F54}" dt="2024-07-24T14:17:22.792" v="14963" actId="20577"/>
              <pc2:cmMkLst xmlns:pc2="http://schemas.microsoft.com/office/powerpoint/2019/9/main/command">
                <pc:docMk/>
                <pc:sldMk cId="1092338423" sldId="355"/>
                <pc2:cmMk id="{DE08C1FE-74E6-D341-ABCD-EAAEB6654CD3}"/>
              </pc2:cmMkLst>
            </pc226:cmChg>
          </p:ext>
        </pc:extLst>
      </pc:sldChg>
      <pc:sldChg chg="del">
        <pc:chgData name="Lucy Keartland" userId="235.britainthinkseu.egnyte.com_tp_egnyte_plus" providerId="OAuth2" clId="{B5F16613-C2BD-A647-BB3F-12B38A724F54}" dt="2024-07-23T13:23:00.539" v="4298" actId="2696"/>
        <pc:sldMkLst>
          <pc:docMk/>
          <pc:sldMk cId="2015963752" sldId="355"/>
        </pc:sldMkLst>
      </pc:sldChg>
      <pc:sldChg chg="delSp mod">
        <pc:chgData name="Lucy Keartland" userId="235.britainthinkseu.egnyte.com_tp_egnyte_plus" providerId="OAuth2" clId="{B5F16613-C2BD-A647-BB3F-12B38A724F54}" dt="2024-07-24T14:17:31.588" v="14965" actId="478"/>
        <pc:sldMkLst>
          <pc:docMk/>
          <pc:sldMk cId="3926452515" sldId="356"/>
        </pc:sldMkLst>
        <pc:spChg chg="del">
          <ac:chgData name="Lucy Keartland" userId="235.britainthinkseu.egnyte.com_tp_egnyte_plus" providerId="OAuth2" clId="{B5F16613-C2BD-A647-BB3F-12B38A724F54}" dt="2024-07-24T14:17:29.252" v="14964" actId="478"/>
          <ac:spMkLst>
            <pc:docMk/>
            <pc:sldMk cId="3926452515" sldId="356"/>
            <ac:spMk id="2" creationId="{AB1CBDFF-6DF9-6323-A0B6-E538CF58C8D4}"/>
          </ac:spMkLst>
        </pc:spChg>
        <pc:spChg chg="del">
          <ac:chgData name="Lucy Keartland" userId="235.britainthinkseu.egnyte.com_tp_egnyte_plus" providerId="OAuth2" clId="{B5F16613-C2BD-A647-BB3F-12B38A724F54}" dt="2024-07-24T14:17:31.588" v="14965" actId="478"/>
          <ac:spMkLst>
            <pc:docMk/>
            <pc:sldMk cId="3926452515" sldId="356"/>
            <ac:spMk id="3" creationId="{F17FC489-4331-D092-6664-06E0189EA154}"/>
          </ac:spMkLst>
        </pc:spChg>
      </pc:sldChg>
      <pc:sldChg chg="addSp delSp modSp mod modNotesTx">
        <pc:chgData name="Lucy Keartland" userId="235.britainthinkseu.egnyte.com_tp_egnyte_plus" providerId="OAuth2" clId="{B5F16613-C2BD-A647-BB3F-12B38A724F54}" dt="2024-07-26T14:16:37.310" v="22123" actId="20577"/>
        <pc:sldMkLst>
          <pc:docMk/>
          <pc:sldMk cId="2680856622" sldId="357"/>
        </pc:sldMkLst>
        <pc:spChg chg="del mod">
          <ac:chgData name="Lucy Keartland" userId="235.britainthinkseu.egnyte.com_tp_egnyte_plus" providerId="OAuth2" clId="{B5F16613-C2BD-A647-BB3F-12B38A724F54}" dt="2024-07-24T13:13:51.567" v="13611" actId="478"/>
          <ac:spMkLst>
            <pc:docMk/>
            <pc:sldMk cId="2680856622" sldId="357"/>
            <ac:spMk id="2" creationId="{94C1D2A2-AF37-ECAA-842C-965B8CD52D66}"/>
          </ac:spMkLst>
        </pc:spChg>
        <pc:spChg chg="add mod">
          <ac:chgData name="Lucy Keartland" userId="235.britainthinkseu.egnyte.com_tp_egnyte_plus" providerId="OAuth2" clId="{B5F16613-C2BD-A647-BB3F-12B38A724F54}" dt="2024-07-24T14:53:18.174" v="15318" actId="21"/>
          <ac:spMkLst>
            <pc:docMk/>
            <pc:sldMk cId="2680856622" sldId="357"/>
            <ac:spMk id="4" creationId="{62B440E4-2939-69BB-BB98-AF9F512C69D3}"/>
          </ac:spMkLst>
        </pc:spChg>
        <pc:spChg chg="add del mod">
          <ac:chgData name="Lucy Keartland" userId="235.britainthinkseu.egnyte.com_tp_egnyte_plus" providerId="OAuth2" clId="{B5F16613-C2BD-A647-BB3F-12B38A724F54}" dt="2024-07-24T13:57:02.992" v="13984" actId="478"/>
          <ac:spMkLst>
            <pc:docMk/>
            <pc:sldMk cId="2680856622" sldId="357"/>
            <ac:spMk id="7" creationId="{871D8DC5-1061-220E-A4F8-5D152FF1A16C}"/>
          </ac:spMkLst>
        </pc:spChg>
        <pc:spChg chg="mod">
          <ac:chgData name="Lucy Keartland" userId="235.britainthinkseu.egnyte.com_tp_egnyte_plus" providerId="OAuth2" clId="{B5F16613-C2BD-A647-BB3F-12B38A724F54}" dt="2024-07-26T13:56:47.292" v="21927" actId="14100"/>
          <ac:spMkLst>
            <pc:docMk/>
            <pc:sldMk cId="2680856622" sldId="357"/>
            <ac:spMk id="8" creationId="{86260623-8AFC-5EB1-FFCF-FB11B2892AF5}"/>
          </ac:spMkLst>
        </pc:spChg>
        <pc:spChg chg="add mod">
          <ac:chgData name="Lucy Keartland" userId="235.britainthinkseu.egnyte.com_tp_egnyte_plus" providerId="OAuth2" clId="{B5F16613-C2BD-A647-BB3F-12B38A724F54}" dt="2024-07-26T13:56:53.937" v="21945" actId="20577"/>
          <ac:spMkLst>
            <pc:docMk/>
            <pc:sldMk cId="2680856622" sldId="357"/>
            <ac:spMk id="9" creationId="{C5E75319-4B34-83DC-9A1C-A76DF8B9E1D2}"/>
          </ac:spMkLst>
        </pc:spChg>
        <pc:spChg chg="add mod">
          <ac:chgData name="Lucy Keartland" userId="235.britainthinkseu.egnyte.com_tp_egnyte_plus" providerId="OAuth2" clId="{B5F16613-C2BD-A647-BB3F-12B38A724F54}" dt="2024-07-24T16:32:13.777" v="17444" actId="14100"/>
          <ac:spMkLst>
            <pc:docMk/>
            <pc:sldMk cId="2680856622" sldId="357"/>
            <ac:spMk id="10" creationId="{F1927B13-6B35-AF62-32F3-CFB582DADF1E}"/>
          </ac:spMkLst>
        </pc:spChg>
        <pc:spChg chg="add mod">
          <ac:chgData name="Lucy Keartland" userId="235.britainthinkseu.egnyte.com_tp_egnyte_plus" providerId="OAuth2" clId="{B5F16613-C2BD-A647-BB3F-12B38A724F54}" dt="2024-07-24T14:53:19.375" v="15319"/>
          <ac:spMkLst>
            <pc:docMk/>
            <pc:sldMk cId="2680856622" sldId="357"/>
            <ac:spMk id="11" creationId="{D7D05E18-9626-1217-E7D2-FBC4F7C588E4}"/>
          </ac:spMkLst>
        </pc:spChg>
        <pc:spChg chg="add mod">
          <ac:chgData name="Lucy Keartland" userId="235.britainthinkseu.egnyte.com_tp_egnyte_plus" providerId="OAuth2" clId="{B5F16613-C2BD-A647-BB3F-12B38A724F54}" dt="2024-07-26T13:57:02.622" v="21946" actId="114"/>
          <ac:spMkLst>
            <pc:docMk/>
            <pc:sldMk cId="2680856622" sldId="357"/>
            <ac:spMk id="12" creationId="{2A5C875B-5B0B-914A-10AC-1E197D40E394}"/>
          </ac:spMkLst>
        </pc:spChg>
        <pc:spChg chg="mod">
          <ac:chgData name="Lucy Keartland" userId="235.britainthinkseu.egnyte.com_tp_egnyte_plus" providerId="OAuth2" clId="{B5F16613-C2BD-A647-BB3F-12B38A724F54}" dt="2024-07-24T16:32:10.935" v="17443"/>
          <ac:spMkLst>
            <pc:docMk/>
            <pc:sldMk cId="2680856622" sldId="357"/>
            <ac:spMk id="14" creationId="{D7F6ABD6-77D7-3683-A9BA-0991EC589A60}"/>
          </ac:spMkLst>
        </pc:spChg>
        <pc:spChg chg="mod">
          <ac:chgData name="Lucy Keartland" userId="235.britainthinkseu.egnyte.com_tp_egnyte_plus" providerId="OAuth2" clId="{B5F16613-C2BD-A647-BB3F-12B38A724F54}" dt="2024-07-24T16:32:10.935" v="17443"/>
          <ac:spMkLst>
            <pc:docMk/>
            <pc:sldMk cId="2680856622" sldId="357"/>
            <ac:spMk id="15" creationId="{7849D7A0-5187-15E7-FC5D-BBC79843CBD2}"/>
          </ac:spMkLst>
        </pc:spChg>
        <pc:spChg chg="mod">
          <ac:chgData name="Lucy Keartland" userId="235.britainthinkseu.egnyte.com_tp_egnyte_plus" providerId="OAuth2" clId="{B5F16613-C2BD-A647-BB3F-12B38A724F54}" dt="2024-07-24T16:32:10.935" v="17443"/>
          <ac:spMkLst>
            <pc:docMk/>
            <pc:sldMk cId="2680856622" sldId="357"/>
            <ac:spMk id="16" creationId="{841BABDE-5D9A-A511-7A0B-B28BA107EB4D}"/>
          </ac:spMkLst>
        </pc:spChg>
        <pc:spChg chg="add mod">
          <ac:chgData name="Lucy Keartland" userId="235.britainthinkseu.egnyte.com_tp_egnyte_plus" providerId="OAuth2" clId="{B5F16613-C2BD-A647-BB3F-12B38A724F54}" dt="2024-07-25T13:14:27.862" v="21076" actId="14100"/>
          <ac:spMkLst>
            <pc:docMk/>
            <pc:sldMk cId="2680856622" sldId="357"/>
            <ac:spMk id="21" creationId="{CEF08EAA-8A99-9BAE-D207-C5A0D65A507D}"/>
          </ac:spMkLst>
        </pc:spChg>
        <pc:grpChg chg="add mod">
          <ac:chgData name="Lucy Keartland" userId="235.britainthinkseu.egnyte.com_tp_egnyte_plus" providerId="OAuth2" clId="{B5F16613-C2BD-A647-BB3F-12B38A724F54}" dt="2024-07-24T16:32:10.935" v="17443"/>
          <ac:grpSpMkLst>
            <pc:docMk/>
            <pc:sldMk cId="2680856622" sldId="357"/>
            <ac:grpSpMk id="13" creationId="{D56417FE-CFCB-F48B-5CF5-A4D3D4A9451C}"/>
          </ac:grpSpMkLst>
        </pc:grpChg>
        <pc:graphicFrameChg chg="mod">
          <ac:chgData name="Lucy Keartland" userId="235.britainthinkseu.egnyte.com_tp_egnyte_plus" providerId="OAuth2" clId="{B5F16613-C2BD-A647-BB3F-12B38A724F54}" dt="2024-07-24T15:28:30.801" v="16296" actId="1076"/>
          <ac:graphicFrameMkLst>
            <pc:docMk/>
            <pc:sldMk cId="2680856622" sldId="357"/>
            <ac:graphicFrameMk id="17" creationId="{2726DD6B-1755-0228-B151-CE497842EF75}"/>
          </ac:graphicFrameMkLst>
        </pc:graphicFrameChg>
      </pc:sldChg>
      <pc:sldChg chg="addSp delSp modSp mod">
        <pc:chgData name="Lucy Keartland" userId="235.britainthinkseu.egnyte.com_tp_egnyte_plus" providerId="OAuth2" clId="{B5F16613-C2BD-A647-BB3F-12B38A724F54}" dt="2024-07-26T13:58:11.622" v="21953" actId="14100"/>
        <pc:sldMkLst>
          <pc:docMk/>
          <pc:sldMk cId="423212735" sldId="358"/>
        </pc:sldMkLst>
        <pc:spChg chg="mod">
          <ac:chgData name="Lucy Keartland" userId="235.britainthinkseu.egnyte.com_tp_egnyte_plus" providerId="OAuth2" clId="{B5F16613-C2BD-A647-BB3F-12B38A724F54}" dt="2024-07-24T14:05:28.236" v="14461" actId="20577"/>
          <ac:spMkLst>
            <pc:docMk/>
            <pc:sldMk cId="423212735" sldId="358"/>
            <ac:spMk id="2" creationId="{94C1D2A2-AF37-ECAA-842C-965B8CD52D66}"/>
          </ac:spMkLst>
        </pc:spChg>
        <pc:spChg chg="add mod">
          <ac:chgData name="Lucy Keartland" userId="235.britainthinkseu.egnyte.com_tp_egnyte_plus" providerId="OAuth2" clId="{B5F16613-C2BD-A647-BB3F-12B38A724F54}" dt="2024-07-26T13:58:11.622" v="21953" actId="14100"/>
          <ac:spMkLst>
            <pc:docMk/>
            <pc:sldMk cId="423212735" sldId="358"/>
            <ac:spMk id="7" creationId="{768BFF18-1573-D103-C0CA-C4B72E0A6256}"/>
          </ac:spMkLst>
        </pc:spChg>
        <pc:spChg chg="mod">
          <ac:chgData name="Lucy Keartland" userId="235.britainthinkseu.egnyte.com_tp_egnyte_plus" providerId="OAuth2" clId="{B5F16613-C2BD-A647-BB3F-12B38A724F54}" dt="2024-07-26T13:57:57.517" v="21950" actId="20577"/>
          <ac:spMkLst>
            <pc:docMk/>
            <pc:sldMk cId="423212735" sldId="358"/>
            <ac:spMk id="10" creationId="{410CAA2C-06A0-59FD-8ABF-36C17DEB40C0}"/>
          </ac:spMkLst>
        </pc:spChg>
        <pc:spChg chg="add del mod">
          <ac:chgData name="Lucy Keartland" userId="235.britainthinkseu.egnyte.com_tp_egnyte_plus" providerId="OAuth2" clId="{B5F16613-C2BD-A647-BB3F-12B38A724F54}" dt="2024-07-25T12:33:32.876" v="19554" actId="478"/>
          <ac:spMkLst>
            <pc:docMk/>
            <pc:sldMk cId="423212735" sldId="358"/>
            <ac:spMk id="11" creationId="{C88EFDB7-B3B8-1605-9352-37E171F5C49F}"/>
          </ac:spMkLst>
        </pc:spChg>
        <pc:spChg chg="add del mod">
          <ac:chgData name="Lucy Keartland" userId="235.britainthinkseu.egnyte.com_tp_egnyte_plus" providerId="OAuth2" clId="{B5F16613-C2BD-A647-BB3F-12B38A724F54}" dt="2024-07-26T07:32:51.464" v="21794" actId="478"/>
          <ac:spMkLst>
            <pc:docMk/>
            <pc:sldMk cId="423212735" sldId="358"/>
            <ac:spMk id="12" creationId="{ABFBCD1B-05DE-638F-8C4F-10FF78CEB7AD}"/>
          </ac:spMkLst>
        </pc:spChg>
        <pc:spChg chg="mod">
          <ac:chgData name="Lucy Keartland" userId="235.britainthinkseu.egnyte.com_tp_egnyte_plus" providerId="OAuth2" clId="{B5F16613-C2BD-A647-BB3F-12B38A724F54}" dt="2024-07-26T13:58:06.820" v="21951"/>
          <ac:spMkLst>
            <pc:docMk/>
            <pc:sldMk cId="423212735" sldId="358"/>
            <ac:spMk id="12" creationId="{DF998776-51AE-FFD1-3A5F-37DEACBE0235}"/>
          </ac:spMkLst>
        </pc:spChg>
        <pc:spChg chg="mod">
          <ac:chgData name="Lucy Keartland" userId="235.britainthinkseu.egnyte.com_tp_egnyte_plus" providerId="OAuth2" clId="{B5F16613-C2BD-A647-BB3F-12B38A724F54}" dt="2024-07-26T13:58:06.820" v="21951"/>
          <ac:spMkLst>
            <pc:docMk/>
            <pc:sldMk cId="423212735" sldId="358"/>
            <ac:spMk id="19" creationId="{B493C424-2B94-CF19-2BB1-75635F60806E}"/>
          </ac:spMkLst>
        </pc:spChg>
        <pc:grpChg chg="del">
          <ac:chgData name="Lucy Keartland" userId="235.britainthinkseu.egnyte.com_tp_egnyte_plus" providerId="OAuth2" clId="{B5F16613-C2BD-A647-BB3F-12B38A724F54}" dt="2024-07-26T13:58:08.873" v="21952" actId="478"/>
          <ac:grpSpMkLst>
            <pc:docMk/>
            <pc:sldMk cId="423212735" sldId="358"/>
            <ac:grpSpMk id="8" creationId="{2A20B70B-013A-983D-7805-8C28484743DD}"/>
          </ac:grpSpMkLst>
        </pc:grpChg>
        <pc:grpChg chg="add mod">
          <ac:chgData name="Lucy Keartland" userId="235.britainthinkseu.egnyte.com_tp_egnyte_plus" providerId="OAuth2" clId="{B5F16613-C2BD-A647-BB3F-12B38A724F54}" dt="2024-07-26T13:58:06.820" v="21951"/>
          <ac:grpSpMkLst>
            <pc:docMk/>
            <pc:sldMk cId="423212735" sldId="358"/>
            <ac:grpSpMk id="11" creationId="{B2FDCA0A-1E25-5BDA-FE08-01B2A0310C59}"/>
          </ac:grpSpMkLst>
        </pc:grpChg>
      </pc:sldChg>
      <pc:sldChg chg="delSp mod">
        <pc:chgData name="Lucy Keartland" userId="235.britainthinkseu.egnyte.com_tp_egnyte_plus" providerId="OAuth2" clId="{B5F16613-C2BD-A647-BB3F-12B38A724F54}" dt="2024-07-24T14:19:42.221" v="14984" actId="478"/>
        <pc:sldMkLst>
          <pc:docMk/>
          <pc:sldMk cId="2291067668" sldId="360"/>
        </pc:sldMkLst>
        <pc:spChg chg="del">
          <ac:chgData name="Lucy Keartland" userId="235.britainthinkseu.egnyte.com_tp_egnyte_plus" providerId="OAuth2" clId="{B5F16613-C2BD-A647-BB3F-12B38A724F54}" dt="2024-07-24T14:19:42.221" v="14984" actId="478"/>
          <ac:spMkLst>
            <pc:docMk/>
            <pc:sldMk cId="2291067668" sldId="360"/>
            <ac:spMk id="3" creationId="{F17FC489-4331-D092-6664-06E0189EA154}"/>
          </ac:spMkLst>
        </pc:spChg>
        <pc:spChg chg="del">
          <ac:chgData name="Lucy Keartland" userId="235.britainthinkseu.egnyte.com_tp_egnyte_plus" providerId="OAuth2" clId="{B5F16613-C2BD-A647-BB3F-12B38A724F54}" dt="2024-07-23T15:26:05.475" v="9796" actId="478"/>
          <ac:spMkLst>
            <pc:docMk/>
            <pc:sldMk cId="2291067668" sldId="360"/>
            <ac:spMk id="5" creationId="{86A16499-3982-F275-3990-D5C644DF78AB}"/>
          </ac:spMkLst>
        </pc:spChg>
      </pc:sldChg>
      <pc:sldChg chg="addSp delSp modSp mod">
        <pc:chgData name="Lucy Keartland" userId="235.britainthinkseu.egnyte.com_tp_egnyte_plus" providerId="OAuth2" clId="{B5F16613-C2BD-A647-BB3F-12B38A724F54}" dt="2024-08-06T10:02:57.749" v="23016" actId="20577"/>
        <pc:sldMkLst>
          <pc:docMk/>
          <pc:sldMk cId="4061182037" sldId="362"/>
        </pc:sldMkLst>
        <pc:spChg chg="mod">
          <ac:chgData name="Lucy Keartland" userId="235.britainthinkseu.egnyte.com_tp_egnyte_plus" providerId="OAuth2" clId="{B5F16613-C2BD-A647-BB3F-12B38A724F54}" dt="2024-07-25T12:02:20.015" v="17946" actId="20577"/>
          <ac:spMkLst>
            <pc:docMk/>
            <pc:sldMk cId="4061182037" sldId="362"/>
            <ac:spMk id="2" creationId="{94C1D2A2-AF37-ECAA-842C-965B8CD52D66}"/>
          </ac:spMkLst>
        </pc:spChg>
        <pc:spChg chg="mod">
          <ac:chgData name="Lucy Keartland" userId="235.britainthinkseu.egnyte.com_tp_egnyte_plus" providerId="OAuth2" clId="{B5F16613-C2BD-A647-BB3F-12B38A724F54}" dt="2024-08-06T10:02:57.749" v="23016" actId="20577"/>
          <ac:spMkLst>
            <pc:docMk/>
            <pc:sldMk cId="4061182037" sldId="362"/>
            <ac:spMk id="7" creationId="{0B116BD2-C0AE-09FB-9C4C-84DDED398C87}"/>
          </ac:spMkLst>
        </pc:spChg>
        <pc:spChg chg="mod">
          <ac:chgData name="Lucy Keartland" userId="235.britainthinkseu.egnyte.com_tp_egnyte_plus" providerId="OAuth2" clId="{B5F16613-C2BD-A647-BB3F-12B38A724F54}" dt="2024-07-24T16:32:26.605" v="17448"/>
          <ac:spMkLst>
            <pc:docMk/>
            <pc:sldMk cId="4061182037" sldId="362"/>
            <ac:spMk id="9" creationId="{A20A7167-3A66-EE65-3E34-3AD7ECBBAAA5}"/>
          </ac:spMkLst>
        </pc:spChg>
        <pc:spChg chg="mod">
          <ac:chgData name="Lucy Keartland" userId="235.britainthinkseu.egnyte.com_tp_egnyte_plus" providerId="OAuth2" clId="{B5F16613-C2BD-A647-BB3F-12B38A724F54}" dt="2024-07-24T16:32:26.605" v="17448"/>
          <ac:spMkLst>
            <pc:docMk/>
            <pc:sldMk cId="4061182037" sldId="362"/>
            <ac:spMk id="11" creationId="{52476B64-AE72-021A-C535-E9314D71399C}"/>
          </ac:spMkLst>
        </pc:spChg>
        <pc:spChg chg="mod">
          <ac:chgData name="Lucy Keartland" userId="235.britainthinkseu.egnyte.com_tp_egnyte_plus" providerId="OAuth2" clId="{B5F16613-C2BD-A647-BB3F-12B38A724F54}" dt="2024-07-25T13:09:42.101" v="20788" actId="1076"/>
          <ac:spMkLst>
            <pc:docMk/>
            <pc:sldMk cId="4061182037" sldId="362"/>
            <ac:spMk id="12" creationId="{F993410E-3CE0-9FBA-C289-0EF4F99B3EC6}"/>
          </ac:spMkLst>
        </pc:spChg>
        <pc:spChg chg="mod">
          <ac:chgData name="Lucy Keartland" userId="235.britainthinkseu.egnyte.com_tp_egnyte_plus" providerId="OAuth2" clId="{B5F16613-C2BD-A647-BB3F-12B38A724F54}" dt="2024-07-26T14:03:00.866" v="22066" actId="20577"/>
          <ac:spMkLst>
            <pc:docMk/>
            <pc:sldMk cId="4061182037" sldId="362"/>
            <ac:spMk id="14" creationId="{32D2BB4F-2257-AC67-2F0D-ED8E04ACE3A4}"/>
          </ac:spMkLst>
        </pc:spChg>
        <pc:spChg chg="add del mod">
          <ac:chgData name="Lucy Keartland" userId="235.britainthinkseu.egnyte.com_tp_egnyte_plus" providerId="OAuth2" clId="{B5F16613-C2BD-A647-BB3F-12B38A724F54}" dt="2024-07-25T13:11:56.673" v="21038" actId="478"/>
          <ac:spMkLst>
            <pc:docMk/>
            <pc:sldMk cId="4061182037" sldId="362"/>
            <ac:spMk id="15" creationId="{728FC4B2-F15D-BE29-D5B1-AC78FD2DDA11}"/>
          </ac:spMkLst>
        </pc:spChg>
        <pc:spChg chg="add del mod">
          <ac:chgData name="Lucy Keartland" userId="235.britainthinkseu.egnyte.com_tp_egnyte_plus" providerId="OAuth2" clId="{B5F16613-C2BD-A647-BB3F-12B38A724F54}" dt="2024-07-25T12:00:33.091" v="17835" actId="478"/>
          <ac:spMkLst>
            <pc:docMk/>
            <pc:sldMk cId="4061182037" sldId="362"/>
            <ac:spMk id="16" creationId="{6C90D819-1C45-F4DF-6205-ABB498A40D75}"/>
          </ac:spMkLst>
        </pc:spChg>
        <pc:spChg chg="add mod">
          <ac:chgData name="Lucy Keartland" userId="235.britainthinkseu.egnyte.com_tp_egnyte_plus" providerId="OAuth2" clId="{B5F16613-C2BD-A647-BB3F-12B38A724F54}" dt="2024-07-25T13:12:52.896" v="21040" actId="14100"/>
          <ac:spMkLst>
            <pc:docMk/>
            <pc:sldMk cId="4061182037" sldId="362"/>
            <ac:spMk id="17" creationId="{CC02B96C-6D4F-009E-70C0-E41A06CA6766}"/>
          </ac:spMkLst>
        </pc:spChg>
        <pc:spChg chg="del">
          <ac:chgData name="Lucy Keartland" userId="235.britainthinkseu.egnyte.com_tp_egnyte_plus" providerId="OAuth2" clId="{B5F16613-C2BD-A647-BB3F-12B38A724F54}" dt="2024-07-25T13:08:25.493" v="20708" actId="478"/>
          <ac:spMkLst>
            <pc:docMk/>
            <pc:sldMk cId="4061182037" sldId="362"/>
            <ac:spMk id="20" creationId="{2A4B8CEC-31A3-5731-AA0F-FA4BEC105B2E}"/>
          </ac:spMkLst>
        </pc:spChg>
        <pc:spChg chg="del mod">
          <ac:chgData name="Lucy Keartland" userId="235.britainthinkseu.egnyte.com_tp_egnyte_plus" providerId="OAuth2" clId="{B5F16613-C2BD-A647-BB3F-12B38A724F54}" dt="2024-07-25T13:09:25.584" v="20785" actId="478"/>
          <ac:spMkLst>
            <pc:docMk/>
            <pc:sldMk cId="4061182037" sldId="362"/>
            <ac:spMk id="27" creationId="{1EF0D1BB-DD7E-ED14-2D99-914884AD840D}"/>
          </ac:spMkLst>
        </pc:spChg>
        <pc:spChg chg="mod">
          <ac:chgData name="Lucy Keartland" userId="235.britainthinkseu.egnyte.com_tp_egnyte_plus" providerId="OAuth2" clId="{B5F16613-C2BD-A647-BB3F-12B38A724F54}" dt="2024-07-25T13:09:31.019" v="20787" actId="1076"/>
          <ac:spMkLst>
            <pc:docMk/>
            <pc:sldMk cId="4061182037" sldId="362"/>
            <ac:spMk id="33" creationId="{283EC5DD-2987-153E-C8B0-DFC29140BBC1}"/>
          </ac:spMkLst>
        </pc:spChg>
        <pc:grpChg chg="add mod">
          <ac:chgData name="Lucy Keartland" userId="235.britainthinkseu.egnyte.com_tp_egnyte_plus" providerId="OAuth2" clId="{B5F16613-C2BD-A647-BB3F-12B38A724F54}" dt="2024-07-24T16:32:26.605" v="17448"/>
          <ac:grpSpMkLst>
            <pc:docMk/>
            <pc:sldMk cId="4061182037" sldId="362"/>
            <ac:grpSpMk id="4" creationId="{7F3F6F3C-14C1-9E38-4BB4-62A7740DB05C}"/>
          </ac:grpSpMkLst>
        </pc:grpChg>
        <pc:grpChg chg="del">
          <ac:chgData name="Lucy Keartland" userId="235.britainthinkseu.egnyte.com_tp_egnyte_plus" providerId="OAuth2" clId="{B5F16613-C2BD-A647-BB3F-12B38A724F54}" dt="2024-07-24T16:32:26.130" v="17447" actId="478"/>
          <ac:grpSpMkLst>
            <pc:docMk/>
            <pc:sldMk cId="4061182037" sldId="362"/>
            <ac:grpSpMk id="34" creationId="{5F2D3320-EEE2-4C82-137A-CBEE81F60602}"/>
          </ac:grpSpMkLst>
        </pc:grpChg>
        <pc:cxnChg chg="mod">
          <ac:chgData name="Lucy Keartland" userId="235.britainthinkseu.egnyte.com_tp_egnyte_plus" providerId="OAuth2" clId="{B5F16613-C2BD-A647-BB3F-12B38A724F54}" dt="2024-07-25T13:09:42.101" v="20788" actId="1076"/>
          <ac:cxnSpMkLst>
            <pc:docMk/>
            <pc:sldMk cId="4061182037" sldId="362"/>
            <ac:cxnSpMk id="44" creationId="{89500783-853B-9EEF-DFB3-670601D8212F}"/>
          </ac:cxnSpMkLst>
        </pc:cxnChg>
        <pc:cxnChg chg="mod">
          <ac:chgData name="Lucy Keartland" userId="235.britainthinkseu.egnyte.com_tp_egnyte_plus" providerId="OAuth2" clId="{B5F16613-C2BD-A647-BB3F-12B38A724F54}" dt="2024-07-25T13:09:42.101" v="20788" actId="1076"/>
          <ac:cxnSpMkLst>
            <pc:docMk/>
            <pc:sldMk cId="4061182037" sldId="362"/>
            <ac:cxnSpMk id="46" creationId="{92C9D179-F55A-19F8-3523-99C31A220621}"/>
          </ac:cxnSpMkLst>
        </pc:cxnChg>
        <pc:cxnChg chg="mod">
          <ac:chgData name="Lucy Keartland" userId="235.britainthinkseu.egnyte.com_tp_egnyte_plus" providerId="OAuth2" clId="{B5F16613-C2BD-A647-BB3F-12B38A724F54}" dt="2024-07-25T13:09:42.101" v="20788" actId="1076"/>
          <ac:cxnSpMkLst>
            <pc:docMk/>
            <pc:sldMk cId="4061182037" sldId="362"/>
            <ac:cxnSpMk id="50" creationId="{21A7EC0C-241D-51AD-654E-306DC6DFFC4B}"/>
          </ac:cxnSpMkLst>
        </pc:cxnChg>
      </pc:sldChg>
      <pc:sldChg chg="addSp delSp modSp mod ord">
        <pc:chgData name="Lucy Keartland" userId="235.britainthinkseu.egnyte.com_tp_egnyte_plus" providerId="OAuth2" clId="{B5F16613-C2BD-A647-BB3F-12B38A724F54}" dt="2024-07-26T14:04:17.968" v="22081" actId="20577"/>
        <pc:sldMkLst>
          <pc:docMk/>
          <pc:sldMk cId="2524930634" sldId="363"/>
        </pc:sldMkLst>
        <pc:spChg chg="mod">
          <ac:chgData name="Lucy Keartland" userId="235.britainthinkseu.egnyte.com_tp_egnyte_plus" providerId="OAuth2" clId="{B5F16613-C2BD-A647-BB3F-12B38A724F54}" dt="2024-07-25T12:02:26.670" v="17962" actId="20577"/>
          <ac:spMkLst>
            <pc:docMk/>
            <pc:sldMk cId="2524930634" sldId="363"/>
            <ac:spMk id="2" creationId="{94C1D2A2-AF37-ECAA-842C-965B8CD52D66}"/>
          </ac:spMkLst>
        </pc:spChg>
        <pc:spChg chg="mod">
          <ac:chgData name="Lucy Keartland" userId="235.britainthinkseu.egnyte.com_tp_egnyte_plus" providerId="OAuth2" clId="{B5F16613-C2BD-A647-BB3F-12B38A724F54}" dt="2024-07-24T14:55:40.092" v="15373" actId="403"/>
          <ac:spMkLst>
            <pc:docMk/>
            <pc:sldMk cId="2524930634" sldId="363"/>
            <ac:spMk id="7" creationId="{7682BE77-AB59-EA70-FABF-A0EAE0FDDD8F}"/>
          </ac:spMkLst>
        </pc:spChg>
        <pc:spChg chg="del mod">
          <ac:chgData name="Lucy Keartland" userId="235.britainthinkseu.egnyte.com_tp_egnyte_plus" providerId="OAuth2" clId="{B5F16613-C2BD-A647-BB3F-12B38A724F54}" dt="2024-07-25T12:08:26.161" v="18212" actId="478"/>
          <ac:spMkLst>
            <pc:docMk/>
            <pc:sldMk cId="2524930634" sldId="363"/>
            <ac:spMk id="8" creationId="{911B6349-8323-EFEB-DEE5-3297EDF5DA52}"/>
          </ac:spMkLst>
        </pc:spChg>
        <pc:spChg chg="add mod">
          <ac:chgData name="Lucy Keartland" userId="235.britainthinkseu.egnyte.com_tp_egnyte_plus" providerId="OAuth2" clId="{B5F16613-C2BD-A647-BB3F-12B38A724F54}" dt="2024-07-23T14:36:39.995" v="6712" actId="1076"/>
          <ac:spMkLst>
            <pc:docMk/>
            <pc:sldMk cId="2524930634" sldId="363"/>
            <ac:spMk id="9" creationId="{796A801E-3B6C-2064-475A-C4D049202353}"/>
          </ac:spMkLst>
        </pc:spChg>
        <pc:spChg chg="add mod">
          <ac:chgData name="Lucy Keartland" userId="235.britainthinkseu.egnyte.com_tp_egnyte_plus" providerId="OAuth2" clId="{B5F16613-C2BD-A647-BB3F-12B38A724F54}" dt="2024-07-23T14:36:52.717" v="6714" actId="1076"/>
          <ac:spMkLst>
            <pc:docMk/>
            <pc:sldMk cId="2524930634" sldId="363"/>
            <ac:spMk id="11" creationId="{E25A7218-BD56-9553-7B4C-8A0AE18CD3BE}"/>
          </ac:spMkLst>
        </pc:spChg>
        <pc:spChg chg="mod">
          <ac:chgData name="Lucy Keartland" userId="235.britainthinkseu.egnyte.com_tp_egnyte_plus" providerId="OAuth2" clId="{B5F16613-C2BD-A647-BB3F-12B38A724F54}" dt="2024-07-24T16:32:38.885" v="17450"/>
          <ac:spMkLst>
            <pc:docMk/>
            <pc:sldMk cId="2524930634" sldId="363"/>
            <ac:spMk id="13" creationId="{BD22DD8B-831E-2232-49DC-E1D54CC4A895}"/>
          </ac:spMkLst>
        </pc:spChg>
        <pc:spChg chg="mod">
          <ac:chgData name="Lucy Keartland" userId="235.britainthinkseu.egnyte.com_tp_egnyte_plus" providerId="OAuth2" clId="{B5F16613-C2BD-A647-BB3F-12B38A724F54}" dt="2024-07-24T16:32:38.885" v="17450"/>
          <ac:spMkLst>
            <pc:docMk/>
            <pc:sldMk cId="2524930634" sldId="363"/>
            <ac:spMk id="14" creationId="{F7F41E78-F6E8-3876-407D-760C5033E0D6}"/>
          </ac:spMkLst>
        </pc:spChg>
        <pc:spChg chg="mod">
          <ac:chgData name="Lucy Keartland" userId="235.britainthinkseu.egnyte.com_tp_egnyte_plus" providerId="OAuth2" clId="{B5F16613-C2BD-A647-BB3F-12B38A724F54}" dt="2024-07-25T12:11:27.175" v="18272" actId="1076"/>
          <ac:spMkLst>
            <pc:docMk/>
            <pc:sldMk cId="2524930634" sldId="363"/>
            <ac:spMk id="15" creationId="{501BDECD-2CB2-0CC7-9CC2-B4BA14E97D4E}"/>
          </ac:spMkLst>
        </pc:spChg>
        <pc:spChg chg="mod">
          <ac:chgData name="Lucy Keartland" userId="235.britainthinkseu.egnyte.com_tp_egnyte_plus" providerId="OAuth2" clId="{B5F16613-C2BD-A647-BB3F-12B38A724F54}" dt="2024-07-26T14:03:30.555" v="22070" actId="20577"/>
          <ac:spMkLst>
            <pc:docMk/>
            <pc:sldMk cId="2524930634" sldId="363"/>
            <ac:spMk id="16" creationId="{7533DDB6-0B69-B1F2-452A-563328D9A561}"/>
          </ac:spMkLst>
        </pc:spChg>
        <pc:spChg chg="mod">
          <ac:chgData name="Lucy Keartland" userId="235.britainthinkseu.egnyte.com_tp_egnyte_plus" providerId="OAuth2" clId="{B5F16613-C2BD-A647-BB3F-12B38A724F54}" dt="2024-07-25T12:11:15.592" v="18268" actId="14100"/>
          <ac:spMkLst>
            <pc:docMk/>
            <pc:sldMk cId="2524930634" sldId="363"/>
            <ac:spMk id="17" creationId="{957EBC8E-9A50-9E58-248C-47A7EA9EA456}"/>
          </ac:spMkLst>
        </pc:spChg>
        <pc:spChg chg="add mod">
          <ac:chgData name="Lucy Keartland" userId="235.britainthinkseu.egnyte.com_tp_egnyte_plus" providerId="OAuth2" clId="{B5F16613-C2BD-A647-BB3F-12B38A724F54}" dt="2024-07-26T14:04:17.968" v="22081" actId="20577"/>
          <ac:spMkLst>
            <pc:docMk/>
            <pc:sldMk cId="2524930634" sldId="363"/>
            <ac:spMk id="19" creationId="{C211C656-4F87-06CC-6816-D083A8F68221}"/>
          </ac:spMkLst>
        </pc:spChg>
        <pc:spChg chg="add mod">
          <ac:chgData name="Lucy Keartland" userId="235.britainthinkseu.egnyte.com_tp_egnyte_plus" providerId="OAuth2" clId="{B5F16613-C2BD-A647-BB3F-12B38A724F54}" dt="2024-07-25T12:11:07.979" v="18266" actId="14100"/>
          <ac:spMkLst>
            <pc:docMk/>
            <pc:sldMk cId="2524930634" sldId="363"/>
            <ac:spMk id="20" creationId="{8BA1D7BB-6538-E709-499B-090117162C5C}"/>
          </ac:spMkLst>
        </pc:spChg>
        <pc:spChg chg="add del mod">
          <ac:chgData name="Lucy Keartland" userId="235.britainthinkseu.egnyte.com_tp_egnyte_plus" providerId="OAuth2" clId="{B5F16613-C2BD-A647-BB3F-12B38A724F54}" dt="2024-07-25T12:11:16.335" v="18269" actId="478"/>
          <ac:spMkLst>
            <pc:docMk/>
            <pc:sldMk cId="2524930634" sldId="363"/>
            <ac:spMk id="21" creationId="{186A23A5-5400-CDA6-8A99-587AB82520B2}"/>
          </ac:spMkLst>
        </pc:spChg>
        <pc:grpChg chg="add mod">
          <ac:chgData name="Lucy Keartland" userId="235.britainthinkseu.egnyte.com_tp_egnyte_plus" providerId="OAuth2" clId="{B5F16613-C2BD-A647-BB3F-12B38A724F54}" dt="2024-07-24T16:32:38.885" v="17450"/>
          <ac:grpSpMkLst>
            <pc:docMk/>
            <pc:sldMk cId="2524930634" sldId="363"/>
            <ac:grpSpMk id="12" creationId="{EC3668B6-0BFE-68A9-EF81-4E112D919A9B}"/>
          </ac:grpSpMkLst>
        </pc:grpChg>
        <pc:grpChg chg="del">
          <ac:chgData name="Lucy Keartland" userId="235.britainthinkseu.egnyte.com_tp_egnyte_plus" providerId="OAuth2" clId="{B5F16613-C2BD-A647-BB3F-12B38A724F54}" dt="2024-07-24T16:32:38.621" v="17449" actId="478"/>
          <ac:grpSpMkLst>
            <pc:docMk/>
            <pc:sldMk cId="2524930634" sldId="363"/>
            <ac:grpSpMk id="56" creationId="{EBF917FA-F5C7-E908-4CD4-999967B3DFD0}"/>
          </ac:grpSpMkLst>
        </pc:grpChg>
        <pc:cxnChg chg="del">
          <ac:chgData name="Lucy Keartland" userId="235.britainthinkseu.egnyte.com_tp_egnyte_plus" providerId="OAuth2" clId="{B5F16613-C2BD-A647-BB3F-12B38A724F54}" dt="2024-07-25T12:09:21.507" v="18221" actId="478"/>
          <ac:cxnSpMkLst>
            <pc:docMk/>
            <pc:sldMk cId="2524930634" sldId="363"/>
            <ac:cxnSpMk id="18" creationId="{B9B6B3F1-FBF6-A5EC-10C5-ACA90B8A9C1E}"/>
          </ac:cxnSpMkLst>
        </pc:cxnChg>
        <pc:cxnChg chg="del">
          <ac:chgData name="Lucy Keartland" userId="235.britainthinkseu.egnyte.com_tp_egnyte_plus" providerId="OAuth2" clId="{B5F16613-C2BD-A647-BB3F-12B38A724F54}" dt="2024-07-25T12:08:27.452" v="18213" actId="478"/>
          <ac:cxnSpMkLst>
            <pc:docMk/>
            <pc:sldMk cId="2524930634" sldId="363"/>
            <ac:cxnSpMk id="49" creationId="{5A75B0FD-3759-F95A-F6D3-0632B8C11E7E}"/>
          </ac:cxnSpMkLst>
        </pc:cxnChg>
      </pc:sldChg>
      <pc:sldChg chg="del">
        <pc:chgData name="Lucy Keartland" userId="235.britainthinkseu.egnyte.com_tp_egnyte_plus" providerId="OAuth2" clId="{B5F16613-C2BD-A647-BB3F-12B38A724F54}" dt="2024-07-23T13:24:04.859" v="4303" actId="2696"/>
        <pc:sldMkLst>
          <pc:docMk/>
          <pc:sldMk cId="388790850" sldId="364"/>
        </pc:sldMkLst>
      </pc:sldChg>
      <pc:sldChg chg="addSp delSp modSp add mod modCm">
        <pc:chgData name="Lucy Keartland" userId="235.britainthinkseu.egnyte.com_tp_egnyte_plus" providerId="OAuth2" clId="{B5F16613-C2BD-A647-BB3F-12B38A724F54}" dt="2024-07-26T13:59:56.697" v="22027" actId="20577"/>
        <pc:sldMkLst>
          <pc:docMk/>
          <pc:sldMk cId="2717944566" sldId="364"/>
        </pc:sldMkLst>
        <pc:spChg chg="mod">
          <ac:chgData name="Lucy Keartland" userId="235.britainthinkseu.egnyte.com_tp_egnyte_plus" providerId="OAuth2" clId="{B5F16613-C2BD-A647-BB3F-12B38A724F54}" dt="2024-07-26T13:59:56.697" v="22027" actId="20577"/>
          <ac:spMkLst>
            <pc:docMk/>
            <pc:sldMk cId="2717944566" sldId="364"/>
            <ac:spMk id="2" creationId="{94C1D2A2-AF37-ECAA-842C-965B8CD52D66}"/>
          </ac:spMkLst>
        </pc:spChg>
        <pc:spChg chg="add del mod">
          <ac:chgData name="Lucy Keartland" userId="235.britainthinkseu.egnyte.com_tp_egnyte_plus" providerId="OAuth2" clId="{B5F16613-C2BD-A647-BB3F-12B38A724F54}" dt="2024-07-25T12:47:06.143" v="20385" actId="478"/>
          <ac:spMkLst>
            <pc:docMk/>
            <pc:sldMk cId="2717944566" sldId="364"/>
            <ac:spMk id="4" creationId="{A442F38F-2E1D-2F5C-D8C6-4B9D9D884440}"/>
          </ac:spMkLst>
        </pc:spChg>
        <pc:spChg chg="mod">
          <ac:chgData name="Lucy Keartland" userId="235.britainthinkseu.egnyte.com_tp_egnyte_plus" providerId="OAuth2" clId="{B5F16613-C2BD-A647-BB3F-12B38A724F54}" dt="2024-07-25T12:41:32.699" v="19982" actId="20577"/>
          <ac:spMkLst>
            <pc:docMk/>
            <pc:sldMk cId="2717944566" sldId="364"/>
            <ac:spMk id="7" creationId="{11EE6DB2-6A84-5F6B-5FDA-FE8B4F330836}"/>
          </ac:spMkLst>
        </pc:spChg>
        <pc:spChg chg="mod">
          <ac:chgData name="Lucy Keartland" userId="235.britainthinkseu.egnyte.com_tp_egnyte_plus" providerId="OAuth2" clId="{B5F16613-C2BD-A647-BB3F-12B38A724F54}" dt="2024-07-25T13:14:34.221" v="21078" actId="113"/>
          <ac:spMkLst>
            <pc:docMk/>
            <pc:sldMk cId="2717944566" sldId="364"/>
            <ac:spMk id="10" creationId="{9142937D-6FDC-6DFC-BFC2-30B74C469634}"/>
          </ac:spMkLst>
        </pc:spChg>
        <pc:spChg chg="del">
          <ac:chgData name="Lucy Keartland" userId="235.britainthinkseu.egnyte.com_tp_egnyte_plus" providerId="OAuth2" clId="{B5F16613-C2BD-A647-BB3F-12B38A724F54}" dt="2024-07-25T12:42:56.331" v="20029" actId="478"/>
          <ac:spMkLst>
            <pc:docMk/>
            <pc:sldMk cId="2717944566" sldId="364"/>
            <ac:spMk id="13" creationId="{2CA332A0-4BA1-DD60-EC1D-C219209E4592}"/>
          </ac:spMkLst>
        </pc:spChg>
        <pc:graphicFrameChg chg="mod">
          <ac:chgData name="Lucy Keartland" userId="235.britainthinkseu.egnyte.com_tp_egnyte_plus" providerId="OAuth2" clId="{B5F16613-C2BD-A647-BB3F-12B38A724F54}" dt="2024-07-26T13:41:55.345" v="21803"/>
          <ac:graphicFrameMkLst>
            <pc:docMk/>
            <pc:sldMk cId="2717944566" sldId="364"/>
            <ac:graphicFrameMk id="8" creationId="{71E9EC77-1095-C1BF-1D69-237844F16272}"/>
          </ac:graphicFrameMkLst>
        </pc:graphicFrameChg>
        <pc:extLst>
          <p:ext xmlns:p="http://schemas.openxmlformats.org/presentationml/2006/main" uri="{D6D511B9-2390-475A-947B-AFAB55BFBCF1}">
            <pc226:cmChg xmlns:pc226="http://schemas.microsoft.com/office/powerpoint/2022/06/main/command" chg="mod">
              <pc226:chgData name="Lucy Keartland" userId="235.britainthinkseu.egnyte.com_tp_egnyte_plus" providerId="OAuth2" clId="{B5F16613-C2BD-A647-BB3F-12B38A724F54}" dt="2024-07-25T12:41:32.699" v="19982" actId="20577"/>
              <pc2:cmMkLst xmlns:pc2="http://schemas.microsoft.com/office/powerpoint/2019/9/main/command">
                <pc:docMk/>
                <pc:sldMk cId="2717944566" sldId="364"/>
                <pc2:cmMk id="{3BE8B72C-49C2-AC4F-AA2D-3BE0B66F3D0D}"/>
              </pc2:cmMkLst>
            </pc226:cmChg>
          </p:ext>
        </pc:extLst>
      </pc:sldChg>
      <pc:sldChg chg="addSp delSp modSp add mod ord modShow">
        <pc:chgData name="Lucy Keartland" userId="235.britainthinkseu.egnyte.com_tp_egnyte_plus" providerId="OAuth2" clId="{B5F16613-C2BD-A647-BB3F-12B38A724F54}" dt="2024-07-26T14:06:06.117" v="22103" actId="20577"/>
        <pc:sldMkLst>
          <pc:docMk/>
          <pc:sldMk cId="301145644" sldId="365"/>
        </pc:sldMkLst>
        <pc:spChg chg="mod">
          <ac:chgData name="Lucy Keartland" userId="235.britainthinkseu.egnyte.com_tp_egnyte_plus" providerId="OAuth2" clId="{B5F16613-C2BD-A647-BB3F-12B38A724F54}" dt="2024-07-24T13:09:12.694" v="13520" actId="20577"/>
          <ac:spMkLst>
            <pc:docMk/>
            <pc:sldMk cId="301145644" sldId="365"/>
            <ac:spMk id="2" creationId="{94C1D2A2-AF37-ECAA-842C-965B8CD52D66}"/>
          </ac:spMkLst>
        </pc:spChg>
        <pc:spChg chg="mod">
          <ac:chgData name="Lucy Keartland" userId="235.britainthinkseu.egnyte.com_tp_egnyte_plus" providerId="OAuth2" clId="{B5F16613-C2BD-A647-BB3F-12B38A724F54}" dt="2024-07-24T14:55:43.385" v="15374" actId="403"/>
          <ac:spMkLst>
            <pc:docMk/>
            <pc:sldMk cId="301145644" sldId="365"/>
            <ac:spMk id="7" creationId="{F9FFAD7B-B007-5A82-C868-EDD410CB4E65}"/>
          </ac:spMkLst>
        </pc:spChg>
        <pc:spChg chg="mod">
          <ac:chgData name="Lucy Keartland" userId="235.britainthinkseu.egnyte.com_tp_egnyte_plus" providerId="OAuth2" clId="{B5F16613-C2BD-A647-BB3F-12B38A724F54}" dt="2024-07-25T13:14:58.121" v="21098" actId="20577"/>
          <ac:spMkLst>
            <pc:docMk/>
            <pc:sldMk cId="301145644" sldId="365"/>
            <ac:spMk id="9" creationId="{10BAB7FC-0DAD-D049-D67A-0E2D420849F0}"/>
          </ac:spMkLst>
        </pc:spChg>
        <pc:spChg chg="del mod">
          <ac:chgData name="Lucy Keartland" userId="235.britainthinkseu.egnyte.com_tp_egnyte_plus" providerId="OAuth2" clId="{B5F16613-C2BD-A647-BB3F-12B38A724F54}" dt="2024-07-25T13:15:11.782" v="21118" actId="478"/>
          <ac:spMkLst>
            <pc:docMk/>
            <pc:sldMk cId="301145644" sldId="365"/>
            <ac:spMk id="10" creationId="{126F9662-8EA5-38CD-4663-D55B47CA0851}"/>
          </ac:spMkLst>
        </pc:spChg>
        <pc:spChg chg="add del mod">
          <ac:chgData name="Lucy Keartland" userId="235.britainthinkseu.egnyte.com_tp_egnyte_plus" providerId="OAuth2" clId="{B5F16613-C2BD-A647-BB3F-12B38A724F54}" dt="2024-07-25T13:16:03.296" v="21346" actId="478"/>
          <ac:spMkLst>
            <pc:docMk/>
            <pc:sldMk cId="301145644" sldId="365"/>
            <ac:spMk id="11" creationId="{892BCD06-7660-EF31-DEFC-F735658402B1}"/>
          </ac:spMkLst>
        </pc:spChg>
        <pc:spChg chg="add mod">
          <ac:chgData name="Lucy Keartland" userId="235.britainthinkseu.egnyte.com_tp_egnyte_plus" providerId="OAuth2" clId="{B5F16613-C2BD-A647-BB3F-12B38A724F54}" dt="2024-07-26T14:06:06.117" v="22103" actId="20577"/>
          <ac:spMkLst>
            <pc:docMk/>
            <pc:sldMk cId="301145644" sldId="365"/>
            <ac:spMk id="14" creationId="{BF966EFD-E03F-8885-D16E-54A57E9490C2}"/>
          </ac:spMkLst>
        </pc:spChg>
        <pc:cxnChg chg="del">
          <ac:chgData name="Lucy Keartland" userId="235.britainthinkseu.egnyte.com_tp_egnyte_plus" providerId="OAuth2" clId="{B5F16613-C2BD-A647-BB3F-12B38A724F54}" dt="2024-07-25T13:15:13.079" v="21119" actId="478"/>
          <ac:cxnSpMkLst>
            <pc:docMk/>
            <pc:sldMk cId="301145644" sldId="365"/>
            <ac:cxnSpMk id="27" creationId="{E8756508-07DF-26FC-B495-1E83135B647B}"/>
          </ac:cxnSpMkLst>
        </pc:cxnChg>
        <pc:cxnChg chg="del">
          <ac:chgData name="Lucy Keartland" userId="235.britainthinkseu.egnyte.com_tp_egnyte_plus" providerId="OAuth2" clId="{B5F16613-C2BD-A647-BB3F-12B38A724F54}" dt="2024-07-25T13:15:14.175" v="21120" actId="478"/>
          <ac:cxnSpMkLst>
            <pc:docMk/>
            <pc:sldMk cId="301145644" sldId="365"/>
            <ac:cxnSpMk id="29" creationId="{5BB61F29-ED4C-15F3-B794-31E7AA484FB0}"/>
          </ac:cxnSpMkLst>
        </pc:cxnChg>
      </pc:sldChg>
      <pc:sldChg chg="modSp del mod modShow">
        <pc:chgData name="Lucy Keartland" userId="235.britainthinkseu.egnyte.com_tp_egnyte_plus" providerId="OAuth2" clId="{B5F16613-C2BD-A647-BB3F-12B38A724F54}" dt="2024-07-23T15:10:25.814" v="8975" actId="2696"/>
        <pc:sldMkLst>
          <pc:docMk/>
          <pc:sldMk cId="772665404" sldId="365"/>
        </pc:sldMkLst>
        <pc:spChg chg="mod">
          <ac:chgData name="Lucy Keartland" userId="235.britainthinkseu.egnyte.com_tp_egnyte_plus" providerId="OAuth2" clId="{B5F16613-C2BD-A647-BB3F-12B38A724F54}" dt="2024-07-23T13:30:37.664" v="4812" actId="20577"/>
          <ac:spMkLst>
            <pc:docMk/>
            <pc:sldMk cId="772665404" sldId="365"/>
            <ac:spMk id="2" creationId="{94C1D2A2-AF37-ECAA-842C-965B8CD52D66}"/>
          </ac:spMkLst>
        </pc:spChg>
        <pc:spChg chg="mod">
          <ac:chgData name="Lucy Keartland" userId="235.britainthinkseu.egnyte.com_tp_egnyte_plus" providerId="OAuth2" clId="{B5F16613-C2BD-A647-BB3F-12B38A724F54}" dt="2024-07-23T13:29:34.324" v="4746" actId="20577"/>
          <ac:spMkLst>
            <pc:docMk/>
            <pc:sldMk cId="772665404" sldId="365"/>
            <ac:spMk id="9" creationId="{10BAB7FC-0DAD-D049-D67A-0E2D420849F0}"/>
          </ac:spMkLst>
        </pc:spChg>
        <pc:spChg chg="mod">
          <ac:chgData name="Lucy Keartland" userId="235.britainthinkseu.egnyte.com_tp_egnyte_plus" providerId="OAuth2" clId="{B5F16613-C2BD-A647-BB3F-12B38A724F54}" dt="2024-07-23T13:29:28.617" v="4742" actId="1076"/>
          <ac:spMkLst>
            <pc:docMk/>
            <pc:sldMk cId="772665404" sldId="365"/>
            <ac:spMk id="10" creationId="{126F9662-8EA5-38CD-4663-D55B47CA0851}"/>
          </ac:spMkLst>
        </pc:spChg>
      </pc:sldChg>
      <pc:sldChg chg="add del ord">
        <pc:chgData name="Lucy Keartland" userId="235.britainthinkseu.egnyte.com_tp_egnyte_plus" providerId="OAuth2" clId="{B5F16613-C2BD-A647-BB3F-12B38A724F54}" dt="2024-07-24T13:07:45.200" v="13409" actId="2696"/>
        <pc:sldMkLst>
          <pc:docMk/>
          <pc:sldMk cId="1801866078" sldId="365"/>
        </pc:sldMkLst>
      </pc:sldChg>
      <pc:sldChg chg="addSp delSp modSp add mod ord modCm modNotesTx">
        <pc:chgData name="Lucy Keartland" userId="235.britainthinkseu.egnyte.com_tp_egnyte_plus" providerId="OAuth2" clId="{B5F16613-C2BD-A647-BB3F-12B38A724F54}" dt="2024-07-26T13:58:38.175" v="21968" actId="20577"/>
        <pc:sldMkLst>
          <pc:docMk/>
          <pc:sldMk cId="796530514" sldId="366"/>
        </pc:sldMkLst>
        <pc:spChg chg="mod">
          <ac:chgData name="Lucy Keartland" userId="235.britainthinkseu.egnyte.com_tp_egnyte_plus" providerId="OAuth2" clId="{B5F16613-C2BD-A647-BB3F-12B38A724F54}" dt="2024-07-25T14:12:36.603" v="21644" actId="20577"/>
          <ac:spMkLst>
            <pc:docMk/>
            <pc:sldMk cId="796530514" sldId="366"/>
            <ac:spMk id="2" creationId="{94C1D2A2-AF37-ECAA-842C-965B8CD52D66}"/>
          </ac:spMkLst>
        </pc:spChg>
        <pc:spChg chg="add del mod">
          <ac:chgData name="Lucy Keartland" userId="235.britainthinkseu.egnyte.com_tp_egnyte_plus" providerId="OAuth2" clId="{B5F16613-C2BD-A647-BB3F-12B38A724F54}" dt="2024-07-25T12:12:39.391" v="18273" actId="478"/>
          <ac:spMkLst>
            <pc:docMk/>
            <pc:sldMk cId="796530514" sldId="366"/>
            <ac:spMk id="7" creationId="{D4BE3A19-0B9E-D6A4-E8A6-238D6CFC00C8}"/>
          </ac:spMkLst>
        </pc:spChg>
        <pc:spChg chg="mod">
          <ac:chgData name="Lucy Keartland" userId="235.britainthinkseu.egnyte.com_tp_egnyte_plus" providerId="OAuth2" clId="{B5F16613-C2BD-A647-BB3F-12B38A724F54}" dt="2024-07-24T14:51:52.856" v="15228" actId="403"/>
          <ac:spMkLst>
            <pc:docMk/>
            <pc:sldMk cId="796530514" sldId="366"/>
            <ac:spMk id="9" creationId="{C05AD26F-EDE9-0EEF-ACB0-E437A23BA741}"/>
          </ac:spMkLst>
        </pc:spChg>
        <pc:spChg chg="add del mod">
          <ac:chgData name="Lucy Keartland" userId="235.britainthinkseu.egnyte.com_tp_egnyte_plus" providerId="OAuth2" clId="{B5F16613-C2BD-A647-BB3F-12B38A724F54}" dt="2024-07-25T12:00:19.143" v="17831" actId="478"/>
          <ac:spMkLst>
            <pc:docMk/>
            <pc:sldMk cId="796530514" sldId="366"/>
            <ac:spMk id="10" creationId="{C293F4C9-006F-E568-CE06-4E5E70F53CA7}"/>
          </ac:spMkLst>
        </pc:spChg>
        <pc:spChg chg="mod">
          <ac:chgData name="Lucy Keartland" userId="235.britainthinkseu.egnyte.com_tp_egnyte_plus" providerId="OAuth2" clId="{B5F16613-C2BD-A647-BB3F-12B38A724F54}" dt="2024-07-25T11:59:08.483" v="17822" actId="20577"/>
          <ac:spMkLst>
            <pc:docMk/>
            <pc:sldMk cId="796530514" sldId="366"/>
            <ac:spMk id="15" creationId="{8E10BF80-3917-0389-71EC-C7C3B7D70B9F}"/>
          </ac:spMkLst>
        </pc:spChg>
        <pc:spChg chg="mod">
          <ac:chgData name="Lucy Keartland" userId="235.britainthinkseu.egnyte.com_tp_egnyte_plus" providerId="OAuth2" clId="{B5F16613-C2BD-A647-BB3F-12B38A724F54}" dt="2024-07-25T12:59:35.481" v="20514" actId="113"/>
          <ac:spMkLst>
            <pc:docMk/>
            <pc:sldMk cId="796530514" sldId="366"/>
            <ac:spMk id="18" creationId="{3A06A180-F598-29C7-C9D3-7DD97CA03AC3}"/>
          </ac:spMkLst>
        </pc:spChg>
        <pc:spChg chg="mod">
          <ac:chgData name="Lucy Keartland" userId="235.britainthinkseu.egnyte.com_tp_egnyte_plus" providerId="OAuth2" clId="{B5F16613-C2BD-A647-BB3F-12B38A724F54}" dt="2024-07-26T13:58:38.175" v="21968" actId="20577"/>
          <ac:spMkLst>
            <pc:docMk/>
            <pc:sldMk cId="796530514" sldId="366"/>
            <ac:spMk id="19" creationId="{C1442C9E-8C1D-54A2-5AB4-68E9148DD64A}"/>
          </ac:spMkLst>
        </pc:spChg>
        <pc:extLst>
          <p:ext xmlns:p="http://schemas.openxmlformats.org/presentationml/2006/main" uri="{D6D511B9-2390-475A-947B-AFAB55BFBCF1}">
            <pc226:cmChg xmlns:pc226="http://schemas.microsoft.com/office/powerpoint/2022/06/main/command" chg="mod">
              <pc226:chgData name="Lucy Keartland" userId="235.britainthinkseu.egnyte.com_tp_egnyte_plus" providerId="OAuth2" clId="{B5F16613-C2BD-A647-BB3F-12B38A724F54}" dt="2024-07-24T14:05:57.009" v="14544" actId="20577"/>
              <pc2:cmMkLst xmlns:pc2="http://schemas.microsoft.com/office/powerpoint/2019/9/main/command">
                <pc:docMk/>
                <pc:sldMk cId="796530514" sldId="366"/>
                <pc2:cmMk id="{ED85B76C-3937-E442-8B74-C62E8000D9B0}"/>
              </pc2:cmMkLst>
            </pc226:cmChg>
          </p:ext>
        </pc:extLst>
      </pc:sldChg>
      <pc:sldChg chg="add del">
        <pc:chgData name="Lucy Keartland" userId="235.britainthinkseu.egnyte.com_tp_egnyte_plus" providerId="OAuth2" clId="{B5F16613-C2BD-A647-BB3F-12B38A724F54}" dt="2024-07-24T14:02:49.723" v="14183" actId="2696"/>
        <pc:sldMkLst>
          <pc:docMk/>
          <pc:sldMk cId="1443478969" sldId="366"/>
        </pc:sldMkLst>
      </pc:sldChg>
      <pc:sldChg chg="modSp del mod">
        <pc:chgData name="Lucy Keartland" userId="235.britainthinkseu.egnyte.com_tp_egnyte_plus" providerId="OAuth2" clId="{B5F16613-C2BD-A647-BB3F-12B38A724F54}" dt="2024-07-24T14:01:14.812" v="14140" actId="2696"/>
        <pc:sldMkLst>
          <pc:docMk/>
          <pc:sldMk cId="4155767385" sldId="366"/>
        </pc:sldMkLst>
        <pc:spChg chg="mod">
          <ac:chgData name="Lucy Keartland" userId="235.britainthinkseu.egnyte.com_tp_egnyte_plus" providerId="OAuth2" clId="{B5F16613-C2BD-A647-BB3F-12B38A724F54}" dt="2024-07-24T13:01:35.102" v="13154" actId="113"/>
          <ac:spMkLst>
            <pc:docMk/>
            <pc:sldMk cId="4155767385" sldId="366"/>
            <ac:spMk id="18" creationId="{3A06A180-F598-29C7-C9D3-7DD97CA03AC3}"/>
          </ac:spMkLst>
        </pc:spChg>
      </pc:sldChg>
      <pc:sldChg chg="addSp delSp modSp add mod">
        <pc:chgData name="Lucy Keartland" userId="235.britainthinkseu.egnyte.com_tp_egnyte_plus" providerId="OAuth2" clId="{B5F16613-C2BD-A647-BB3F-12B38A724F54}" dt="2024-07-25T13:24:04.354" v="21634" actId="478"/>
        <pc:sldMkLst>
          <pc:docMk/>
          <pc:sldMk cId="232138634" sldId="367"/>
        </pc:sldMkLst>
        <pc:spChg chg="mod">
          <ac:chgData name="Lucy Keartland" userId="235.britainthinkseu.egnyte.com_tp_egnyte_plus" providerId="OAuth2" clId="{B5F16613-C2BD-A647-BB3F-12B38A724F54}" dt="2024-07-25T12:00:51.823" v="17839" actId="207"/>
          <ac:spMkLst>
            <pc:docMk/>
            <pc:sldMk cId="232138634" sldId="367"/>
            <ac:spMk id="4" creationId="{DB6C84D0-331A-9B44-33CD-DD575868E01D}"/>
          </ac:spMkLst>
        </pc:spChg>
        <pc:spChg chg="mod">
          <ac:chgData name="Lucy Keartland" userId="235.britainthinkseu.egnyte.com_tp_egnyte_plus" providerId="OAuth2" clId="{B5F16613-C2BD-A647-BB3F-12B38A724F54}" dt="2024-07-24T14:55:51.997" v="15376" actId="403"/>
          <ac:spMkLst>
            <pc:docMk/>
            <pc:sldMk cId="232138634" sldId="367"/>
            <ac:spMk id="8" creationId="{0A5752FB-8AFD-862B-8630-2009FB8E78F7}"/>
          </ac:spMkLst>
        </pc:spChg>
        <pc:spChg chg="mod">
          <ac:chgData name="Lucy Keartland" userId="235.britainthinkseu.egnyte.com_tp_egnyte_plus" providerId="OAuth2" clId="{B5F16613-C2BD-A647-BB3F-12B38A724F54}" dt="2024-07-25T13:22:44.062" v="21487" actId="20577"/>
          <ac:spMkLst>
            <pc:docMk/>
            <pc:sldMk cId="232138634" sldId="367"/>
            <ac:spMk id="11" creationId="{3B845B27-410F-EF14-02CF-238CBFAB4313}"/>
          </ac:spMkLst>
        </pc:spChg>
        <pc:spChg chg="mod">
          <ac:chgData name="Lucy Keartland" userId="235.britainthinkseu.egnyte.com_tp_egnyte_plus" providerId="OAuth2" clId="{B5F16613-C2BD-A647-BB3F-12B38A724F54}" dt="2024-07-25T13:23:43.471" v="21633" actId="1076"/>
          <ac:spMkLst>
            <pc:docMk/>
            <pc:sldMk cId="232138634" sldId="367"/>
            <ac:spMk id="12" creationId="{D23E952E-5175-852E-2E5B-8E77D3F084E4}"/>
          </ac:spMkLst>
        </pc:spChg>
        <pc:spChg chg="add del mod">
          <ac:chgData name="Lucy Keartland" userId="235.britainthinkseu.egnyte.com_tp_egnyte_plus" providerId="OAuth2" clId="{B5F16613-C2BD-A647-BB3F-12B38A724F54}" dt="2024-07-25T13:24:04.354" v="21634" actId="478"/>
          <ac:spMkLst>
            <pc:docMk/>
            <pc:sldMk cId="232138634" sldId="367"/>
            <ac:spMk id="15" creationId="{6A2C8D77-B40A-1931-9C68-1703C05D2334}"/>
          </ac:spMkLst>
        </pc:spChg>
        <pc:cxnChg chg="del mod">
          <ac:chgData name="Lucy Keartland" userId="235.britainthinkseu.egnyte.com_tp_egnyte_plus" providerId="OAuth2" clId="{B5F16613-C2BD-A647-BB3F-12B38A724F54}" dt="2024-07-25T13:22:32.186" v="21458" actId="478"/>
          <ac:cxnSpMkLst>
            <pc:docMk/>
            <pc:sldMk cId="232138634" sldId="367"/>
            <ac:cxnSpMk id="17" creationId="{7F9D43DF-4D3D-5964-321D-D6AA02D1567D}"/>
          </ac:cxnSpMkLst>
        </pc:cxnChg>
        <pc:cxnChg chg="mod">
          <ac:chgData name="Lucy Keartland" userId="235.britainthinkseu.egnyte.com_tp_egnyte_plus" providerId="OAuth2" clId="{B5F16613-C2BD-A647-BB3F-12B38A724F54}" dt="2024-07-25T13:22:35.492" v="21463" actId="1036"/>
          <ac:cxnSpMkLst>
            <pc:docMk/>
            <pc:sldMk cId="232138634" sldId="367"/>
            <ac:cxnSpMk id="18" creationId="{290747BF-4F84-D515-35E6-D5E3979B2B66}"/>
          </ac:cxnSpMkLst>
        </pc:cxnChg>
      </pc:sldChg>
      <pc:sldChg chg="del ord">
        <pc:chgData name="Lucy Keartland" userId="235.britainthinkseu.egnyte.com_tp_egnyte_plus" providerId="OAuth2" clId="{B5F16613-C2BD-A647-BB3F-12B38A724F54}" dt="2024-07-23T15:10:25.814" v="8975" actId="2696"/>
        <pc:sldMkLst>
          <pc:docMk/>
          <pc:sldMk cId="2795565991" sldId="367"/>
        </pc:sldMkLst>
      </pc:sldChg>
      <pc:sldChg chg="del ord">
        <pc:chgData name="Lucy Keartland" userId="235.britainthinkseu.egnyte.com_tp_egnyte_plus" providerId="OAuth2" clId="{B5F16613-C2BD-A647-BB3F-12B38A724F54}" dt="2024-07-23T15:10:25.814" v="8975" actId="2696"/>
        <pc:sldMkLst>
          <pc:docMk/>
          <pc:sldMk cId="1042673528" sldId="368"/>
        </pc:sldMkLst>
      </pc:sldChg>
      <pc:sldChg chg="addSp delSp modSp add mod">
        <pc:chgData name="Lucy Keartland" userId="235.britainthinkseu.egnyte.com_tp_egnyte_plus" providerId="OAuth2" clId="{B5F16613-C2BD-A647-BB3F-12B38A724F54}" dt="2024-07-26T14:07:36.968" v="22109" actId="20577"/>
        <pc:sldMkLst>
          <pc:docMk/>
          <pc:sldMk cId="3441248887" sldId="368"/>
        </pc:sldMkLst>
        <pc:spChg chg="mod">
          <ac:chgData name="Lucy Keartland" userId="235.britainthinkseu.egnyte.com_tp_egnyte_plus" providerId="OAuth2" clId="{B5F16613-C2BD-A647-BB3F-12B38A724F54}" dt="2024-07-24T14:55:55.085" v="15377" actId="403"/>
          <ac:spMkLst>
            <pc:docMk/>
            <pc:sldMk cId="3441248887" sldId="368"/>
            <ac:spMk id="7" creationId="{C8207549-DA71-63AB-B5AC-A0435460FDF8}"/>
          </ac:spMkLst>
        </pc:spChg>
        <pc:spChg chg="mod">
          <ac:chgData name="Lucy Keartland" userId="235.britainthinkseu.egnyte.com_tp_egnyte_plus" providerId="OAuth2" clId="{B5F16613-C2BD-A647-BB3F-12B38A724F54}" dt="2024-07-24T16:32:46.774" v="17454"/>
          <ac:spMkLst>
            <pc:docMk/>
            <pc:sldMk cId="3441248887" sldId="368"/>
            <ac:spMk id="9" creationId="{A3FB5964-588D-BA81-8644-C7E676D2EBFE}"/>
          </ac:spMkLst>
        </pc:spChg>
        <pc:spChg chg="mod">
          <ac:chgData name="Lucy Keartland" userId="235.britainthinkseu.egnyte.com_tp_egnyte_plus" providerId="OAuth2" clId="{B5F16613-C2BD-A647-BB3F-12B38A724F54}" dt="2024-07-24T16:32:46.774" v="17454"/>
          <ac:spMkLst>
            <pc:docMk/>
            <pc:sldMk cId="3441248887" sldId="368"/>
            <ac:spMk id="10" creationId="{BE88C6D3-1281-8721-C5C5-4356D55AC2E4}"/>
          </ac:spMkLst>
        </pc:spChg>
        <pc:spChg chg="mod">
          <ac:chgData name="Lucy Keartland" userId="235.britainthinkseu.egnyte.com_tp_egnyte_plus" providerId="OAuth2" clId="{B5F16613-C2BD-A647-BB3F-12B38A724F54}" dt="2024-07-24T16:32:46.774" v="17454"/>
          <ac:spMkLst>
            <pc:docMk/>
            <pc:sldMk cId="3441248887" sldId="368"/>
            <ac:spMk id="11" creationId="{406C5008-E5A2-2FB2-7024-C040BA072E2B}"/>
          </ac:spMkLst>
        </pc:spChg>
        <pc:spChg chg="del mod">
          <ac:chgData name="Lucy Keartland" userId="235.britainthinkseu.egnyte.com_tp_egnyte_plus" providerId="OAuth2" clId="{B5F16613-C2BD-A647-BB3F-12B38A724F54}" dt="2024-07-25T13:17:41.434" v="21425" actId="478"/>
          <ac:spMkLst>
            <pc:docMk/>
            <pc:sldMk cId="3441248887" sldId="368"/>
            <ac:spMk id="17" creationId="{5C67AC06-D732-A480-33FC-17C590169C58}"/>
          </ac:spMkLst>
        </pc:spChg>
        <pc:spChg chg="mod">
          <ac:chgData name="Lucy Keartland" userId="235.britainthinkseu.egnyte.com_tp_egnyte_plus" providerId="OAuth2" clId="{B5F16613-C2BD-A647-BB3F-12B38A724F54}" dt="2024-07-26T14:07:36.968" v="22109" actId="20577"/>
          <ac:spMkLst>
            <pc:docMk/>
            <pc:sldMk cId="3441248887" sldId="368"/>
            <ac:spMk id="18" creationId="{8E85D8C5-BE57-B316-AFAB-8E0819ED8C5C}"/>
          </ac:spMkLst>
        </pc:spChg>
        <pc:spChg chg="mod">
          <ac:chgData name="Lucy Keartland" userId="235.britainthinkseu.egnyte.com_tp_egnyte_plus" providerId="OAuth2" clId="{B5F16613-C2BD-A647-BB3F-12B38A724F54}" dt="2024-07-25T13:17:48.516" v="21427" actId="14100"/>
          <ac:spMkLst>
            <pc:docMk/>
            <pc:sldMk cId="3441248887" sldId="368"/>
            <ac:spMk id="19" creationId="{C997CED8-0F54-FC9B-443F-9AA807A0D2F0}"/>
          </ac:spMkLst>
        </pc:spChg>
        <pc:spChg chg="mod">
          <ac:chgData name="Lucy Keartland" userId="235.britainthinkseu.egnyte.com_tp_egnyte_plus" providerId="OAuth2" clId="{B5F16613-C2BD-A647-BB3F-12B38A724F54}" dt="2024-07-25T13:18:05.824" v="21440" actId="1035"/>
          <ac:spMkLst>
            <pc:docMk/>
            <pc:sldMk cId="3441248887" sldId="368"/>
            <ac:spMk id="20" creationId="{448486D8-ED01-1988-7303-4C704BD041E3}"/>
          </ac:spMkLst>
        </pc:spChg>
        <pc:spChg chg="mod">
          <ac:chgData name="Lucy Keartland" userId="235.britainthinkseu.egnyte.com_tp_egnyte_plus" providerId="OAuth2" clId="{B5F16613-C2BD-A647-BB3F-12B38A724F54}" dt="2024-07-25T13:17:58.658" v="21430" actId="1076"/>
          <ac:spMkLst>
            <pc:docMk/>
            <pc:sldMk cId="3441248887" sldId="368"/>
            <ac:spMk id="21" creationId="{3C80D260-E389-5157-7DE3-88CF3CC15857}"/>
          </ac:spMkLst>
        </pc:spChg>
        <pc:spChg chg="mod">
          <ac:chgData name="Lucy Keartland" userId="235.britainthinkseu.egnyte.com_tp_egnyte_plus" providerId="OAuth2" clId="{B5F16613-C2BD-A647-BB3F-12B38A724F54}" dt="2024-07-25T13:17:56.754" v="21429" actId="1076"/>
          <ac:spMkLst>
            <pc:docMk/>
            <pc:sldMk cId="3441248887" sldId="368"/>
            <ac:spMk id="22" creationId="{C6F0C892-A41E-A4D3-0780-088624537FB3}"/>
          </ac:spMkLst>
        </pc:spChg>
        <pc:spChg chg="mod">
          <ac:chgData name="Lucy Keartland" userId="235.britainthinkseu.egnyte.com_tp_egnyte_plus" providerId="OAuth2" clId="{B5F16613-C2BD-A647-BB3F-12B38A724F54}" dt="2024-07-25T11:55:24.698" v="17773" actId="404"/>
          <ac:spMkLst>
            <pc:docMk/>
            <pc:sldMk cId="3441248887" sldId="368"/>
            <ac:spMk id="24" creationId="{0F022067-C34F-1BEA-01A1-5CF9BD39F24E}"/>
          </ac:spMkLst>
        </pc:spChg>
        <pc:grpChg chg="add mod">
          <ac:chgData name="Lucy Keartland" userId="235.britainthinkseu.egnyte.com_tp_egnyte_plus" providerId="OAuth2" clId="{B5F16613-C2BD-A647-BB3F-12B38A724F54}" dt="2024-07-24T16:32:46.774" v="17454"/>
          <ac:grpSpMkLst>
            <pc:docMk/>
            <pc:sldMk cId="3441248887" sldId="368"/>
            <ac:grpSpMk id="4" creationId="{5E87A515-5CE3-C437-EAB0-581160867C05}"/>
          </ac:grpSpMkLst>
        </pc:grpChg>
        <pc:grpChg chg="del">
          <ac:chgData name="Lucy Keartland" userId="235.britainthinkseu.egnyte.com_tp_egnyte_plus" providerId="OAuth2" clId="{B5F16613-C2BD-A647-BB3F-12B38A724F54}" dt="2024-07-24T16:32:46.561" v="17453" actId="478"/>
          <ac:grpSpMkLst>
            <pc:docMk/>
            <pc:sldMk cId="3441248887" sldId="368"/>
            <ac:grpSpMk id="13" creationId="{7E8EB49F-FD9B-E75E-CE01-0CFC1065C56C}"/>
          </ac:grpSpMkLst>
        </pc:grpChg>
        <pc:grpChg chg="mod">
          <ac:chgData name="Lucy Keartland" userId="235.britainthinkseu.egnyte.com_tp_egnyte_plus" providerId="OAuth2" clId="{B5F16613-C2BD-A647-BB3F-12B38A724F54}" dt="2024-07-25T13:18:03.770" v="21435" actId="1038"/>
          <ac:grpSpMkLst>
            <pc:docMk/>
            <pc:sldMk cId="3441248887" sldId="368"/>
            <ac:grpSpMk id="23" creationId="{08D97DF4-91A2-B35E-549B-C1C4646D78D1}"/>
          </ac:grpSpMkLst>
        </pc:grpChg>
        <pc:graphicFrameChg chg="mod">
          <ac:chgData name="Lucy Keartland" userId="235.britainthinkseu.egnyte.com_tp_egnyte_plus" providerId="OAuth2" clId="{B5F16613-C2BD-A647-BB3F-12B38A724F54}" dt="2024-07-25T13:17:54.295" v="21428" actId="14100"/>
          <ac:graphicFrameMkLst>
            <pc:docMk/>
            <pc:sldMk cId="3441248887" sldId="368"/>
            <ac:graphicFrameMk id="8" creationId="{AE6EEC7C-19D6-C309-9D20-DCD015FFB9DC}"/>
          </ac:graphicFrameMkLst>
        </pc:graphicFrameChg>
      </pc:sldChg>
      <pc:sldChg chg="modSp mod modShow">
        <pc:chgData name="Lucy Keartland" userId="235.britainthinkseu.egnyte.com_tp_egnyte_plus" providerId="OAuth2" clId="{B5F16613-C2BD-A647-BB3F-12B38A724F54}" dt="2024-07-24T14:58:23.495" v="15422" actId="403"/>
        <pc:sldMkLst>
          <pc:docMk/>
          <pc:sldMk cId="1981308045" sldId="369"/>
        </pc:sldMkLst>
        <pc:spChg chg="mod">
          <ac:chgData name="Lucy Keartland" userId="235.britainthinkseu.egnyte.com_tp_egnyte_plus" providerId="OAuth2" clId="{B5F16613-C2BD-A647-BB3F-12B38A724F54}" dt="2024-07-24T14:58:23.495" v="15422" actId="403"/>
          <ac:spMkLst>
            <pc:docMk/>
            <pc:sldMk cId="1981308045" sldId="369"/>
            <ac:spMk id="7" creationId="{0B116BD2-C0AE-09FB-9C4C-84DDED398C87}"/>
          </ac:spMkLst>
        </pc:spChg>
        <pc:graphicFrameChg chg="mod">
          <ac:chgData name="Lucy Keartland" userId="235.britainthinkseu.egnyte.com_tp_egnyte_plus" providerId="OAuth2" clId="{B5F16613-C2BD-A647-BB3F-12B38A724F54}" dt="2024-07-24T13:10:14.003" v="13535" actId="113"/>
          <ac:graphicFrameMkLst>
            <pc:docMk/>
            <pc:sldMk cId="1981308045" sldId="369"/>
            <ac:graphicFrameMk id="8" creationId="{BBD7646B-4310-E465-8D8D-3AFB2F5A9665}"/>
          </ac:graphicFrameMkLst>
        </pc:graphicFrameChg>
      </pc:sldChg>
      <pc:sldChg chg="delSp mod modShow">
        <pc:chgData name="Lucy Keartland" userId="235.britainthinkseu.egnyte.com_tp_egnyte_plus" providerId="OAuth2" clId="{B5F16613-C2BD-A647-BB3F-12B38A724F54}" dt="2024-07-26T14:16:49.081" v="22124" actId="478"/>
        <pc:sldMkLst>
          <pc:docMk/>
          <pc:sldMk cId="2250130999" sldId="370"/>
        </pc:sldMkLst>
        <pc:spChg chg="del">
          <ac:chgData name="Lucy Keartland" userId="235.britainthinkseu.egnyte.com_tp_egnyte_plus" providerId="OAuth2" clId="{B5F16613-C2BD-A647-BB3F-12B38A724F54}" dt="2024-07-26T14:16:49.081" v="22124" actId="478"/>
          <ac:spMkLst>
            <pc:docMk/>
            <pc:sldMk cId="2250130999" sldId="370"/>
            <ac:spMk id="3" creationId="{F17FC489-4331-D092-6664-06E0189EA154}"/>
          </ac:spMkLst>
        </pc:spChg>
      </pc:sldChg>
      <pc:sldChg chg="modSp mod modShow">
        <pc:chgData name="Lucy Keartland" userId="235.britainthinkseu.egnyte.com_tp_egnyte_plus" providerId="OAuth2" clId="{B5F16613-C2BD-A647-BB3F-12B38A724F54}" dt="2024-07-24T14:58:20.805" v="15421" actId="403"/>
        <pc:sldMkLst>
          <pc:docMk/>
          <pc:sldMk cId="1698472477" sldId="371"/>
        </pc:sldMkLst>
        <pc:spChg chg="mod">
          <ac:chgData name="Lucy Keartland" userId="235.britainthinkseu.egnyte.com_tp_egnyte_plus" providerId="OAuth2" clId="{B5F16613-C2BD-A647-BB3F-12B38A724F54}" dt="2024-07-24T14:58:20.805" v="15421" actId="403"/>
          <ac:spMkLst>
            <pc:docMk/>
            <pc:sldMk cId="1698472477" sldId="371"/>
            <ac:spMk id="7" creationId="{0B116BD2-C0AE-09FB-9C4C-84DDED398C87}"/>
          </ac:spMkLst>
        </pc:spChg>
        <pc:graphicFrameChg chg="mod">
          <ac:chgData name="Lucy Keartland" userId="235.britainthinkseu.egnyte.com_tp_egnyte_plus" providerId="OAuth2" clId="{B5F16613-C2BD-A647-BB3F-12B38A724F54}" dt="2024-07-24T13:10:12.133" v="13534" actId="113"/>
          <ac:graphicFrameMkLst>
            <pc:docMk/>
            <pc:sldMk cId="1698472477" sldId="371"/>
            <ac:graphicFrameMk id="9" creationId="{C7E6D6DC-DE6C-12B1-59F2-5D9A5A545AC4}"/>
          </ac:graphicFrameMkLst>
        </pc:graphicFrameChg>
      </pc:sldChg>
      <pc:sldChg chg="modSp mod modShow">
        <pc:chgData name="Lucy Keartland" userId="235.britainthinkseu.egnyte.com_tp_egnyte_plus" providerId="OAuth2" clId="{B5F16613-C2BD-A647-BB3F-12B38A724F54}" dt="2024-07-24T15:26:18.051" v="16274" actId="207"/>
        <pc:sldMkLst>
          <pc:docMk/>
          <pc:sldMk cId="3486942127" sldId="372"/>
        </pc:sldMkLst>
        <pc:spChg chg="mod">
          <ac:chgData name="Lucy Keartland" userId="235.britainthinkseu.egnyte.com_tp_egnyte_plus" providerId="OAuth2" clId="{B5F16613-C2BD-A647-BB3F-12B38A724F54}" dt="2024-07-24T14:58:17.778" v="15420" actId="403"/>
          <ac:spMkLst>
            <pc:docMk/>
            <pc:sldMk cId="3486942127" sldId="372"/>
            <ac:spMk id="7" creationId="{7682BE77-AB59-EA70-FABF-A0EAE0FDDD8F}"/>
          </ac:spMkLst>
        </pc:spChg>
        <pc:graphicFrameChg chg="mod">
          <ac:chgData name="Lucy Keartland" userId="235.britainthinkseu.egnyte.com_tp_egnyte_plus" providerId="OAuth2" clId="{B5F16613-C2BD-A647-BB3F-12B38A724F54}" dt="2024-07-24T15:26:18.051" v="16274" actId="207"/>
          <ac:graphicFrameMkLst>
            <pc:docMk/>
            <pc:sldMk cId="3486942127" sldId="372"/>
            <ac:graphicFrameMk id="8" creationId="{7D3415DE-BB34-878F-2C16-75C82A807490}"/>
          </ac:graphicFrameMkLst>
        </pc:graphicFrameChg>
      </pc:sldChg>
      <pc:sldChg chg="addSp delSp modSp mod ord">
        <pc:chgData name="Lucy Keartland" userId="235.britainthinkseu.egnyte.com_tp_egnyte_plus" providerId="OAuth2" clId="{B5F16613-C2BD-A647-BB3F-12B38A724F54}" dt="2024-07-26T13:50:19.984" v="21873" actId="20577"/>
        <pc:sldMkLst>
          <pc:docMk/>
          <pc:sldMk cId="1935967660" sldId="373"/>
        </pc:sldMkLst>
        <pc:spChg chg="del mod">
          <ac:chgData name="Lucy Keartland" userId="235.britainthinkseu.egnyte.com_tp_egnyte_plus" providerId="OAuth2" clId="{B5F16613-C2BD-A647-BB3F-12B38A724F54}" dt="2024-07-24T13:12:53.899" v="13572" actId="478"/>
          <ac:spMkLst>
            <pc:docMk/>
            <pc:sldMk cId="1935967660" sldId="373"/>
            <ac:spMk id="2" creationId="{9101F0E8-1916-C0F7-CCDF-FD4ED3E51DF7}"/>
          </ac:spMkLst>
        </pc:spChg>
        <pc:spChg chg="mod">
          <ac:chgData name="Lucy Keartland" userId="235.britainthinkseu.egnyte.com_tp_egnyte_plus" providerId="OAuth2" clId="{B5F16613-C2BD-A647-BB3F-12B38A724F54}" dt="2024-07-24T15:46:44.023" v="16305" actId="1035"/>
          <ac:spMkLst>
            <pc:docMk/>
            <pc:sldMk cId="1935967660" sldId="373"/>
            <ac:spMk id="3" creationId="{402CE229-FCED-9026-0334-F3C2B673F7D6}"/>
          </ac:spMkLst>
        </pc:spChg>
        <pc:spChg chg="add del mod">
          <ac:chgData name="Lucy Keartland" userId="235.britainthinkseu.egnyte.com_tp_egnyte_plus" providerId="OAuth2" clId="{B5F16613-C2BD-A647-BB3F-12B38A724F54}" dt="2024-07-23T10:55:08.747" v="853" actId="478"/>
          <ac:spMkLst>
            <pc:docMk/>
            <pc:sldMk cId="1935967660" sldId="373"/>
            <ac:spMk id="3" creationId="{E3FD1AB6-09ED-9B78-8194-982A169520AB}"/>
          </ac:spMkLst>
        </pc:spChg>
        <pc:spChg chg="add mod">
          <ac:chgData name="Lucy Keartland" userId="235.britainthinkseu.egnyte.com_tp_egnyte_plus" providerId="OAuth2" clId="{B5F16613-C2BD-A647-BB3F-12B38A724F54}" dt="2024-07-24T13:12:52.073" v="13571"/>
          <ac:spMkLst>
            <pc:docMk/>
            <pc:sldMk cId="1935967660" sldId="373"/>
            <ac:spMk id="4" creationId="{734D5907-B7BC-E049-9736-0C4CDBF988D7}"/>
          </ac:spMkLst>
        </pc:spChg>
        <pc:spChg chg="add del mod">
          <ac:chgData name="Lucy Keartland" userId="235.britainthinkseu.egnyte.com_tp_egnyte_plus" providerId="OAuth2" clId="{B5F16613-C2BD-A647-BB3F-12B38A724F54}" dt="2024-07-23T10:53:56.295" v="828" actId="478"/>
          <ac:spMkLst>
            <pc:docMk/>
            <pc:sldMk cId="1935967660" sldId="373"/>
            <ac:spMk id="4" creationId="{AE347AFD-18AC-A4EE-2DA7-0E01247CBBBB}"/>
          </ac:spMkLst>
        </pc:spChg>
        <pc:spChg chg="mod">
          <ac:chgData name="Lucy Keartland" userId="235.britainthinkseu.egnyte.com_tp_egnyte_plus" providerId="OAuth2" clId="{B5F16613-C2BD-A647-BB3F-12B38A724F54}" dt="2024-07-24T14:50:01.806" v="15180" actId="207"/>
          <ac:spMkLst>
            <pc:docMk/>
            <pc:sldMk cId="1935967660" sldId="373"/>
            <ac:spMk id="7" creationId="{D06C5073-E762-774F-AD32-2BB908F1225C}"/>
          </ac:spMkLst>
        </pc:spChg>
        <pc:spChg chg="mod">
          <ac:chgData name="Lucy Keartland" userId="235.britainthinkseu.egnyte.com_tp_egnyte_plus" providerId="OAuth2" clId="{B5F16613-C2BD-A647-BB3F-12B38A724F54}" dt="2024-07-24T15:46:44.023" v="16305" actId="1035"/>
          <ac:spMkLst>
            <pc:docMk/>
            <pc:sldMk cId="1935967660" sldId="373"/>
            <ac:spMk id="8" creationId="{780D7D2A-9593-93ED-6056-30529E6FA6C9}"/>
          </ac:spMkLst>
        </pc:spChg>
        <pc:spChg chg="add mod">
          <ac:chgData name="Lucy Keartland" userId="235.britainthinkseu.egnyte.com_tp_egnyte_plus" providerId="OAuth2" clId="{B5F16613-C2BD-A647-BB3F-12B38A724F54}" dt="2024-07-24T15:46:44.023" v="16305" actId="1035"/>
          <ac:spMkLst>
            <pc:docMk/>
            <pc:sldMk cId="1935967660" sldId="373"/>
            <ac:spMk id="9" creationId="{5CAEC25F-D1B0-1D9B-553C-85CD146EF277}"/>
          </ac:spMkLst>
        </pc:spChg>
        <pc:spChg chg="add mod">
          <ac:chgData name="Lucy Keartland" userId="235.britainthinkseu.egnyte.com_tp_egnyte_plus" providerId="OAuth2" clId="{B5F16613-C2BD-A647-BB3F-12B38A724F54}" dt="2024-07-24T15:46:44.023" v="16305" actId="1035"/>
          <ac:spMkLst>
            <pc:docMk/>
            <pc:sldMk cId="1935967660" sldId="373"/>
            <ac:spMk id="10" creationId="{7F00A0EF-D39C-585A-9ACA-09DECED85293}"/>
          </ac:spMkLst>
        </pc:spChg>
        <pc:spChg chg="add mod">
          <ac:chgData name="Lucy Keartland" userId="235.britainthinkseu.egnyte.com_tp_egnyte_plus" providerId="OAuth2" clId="{B5F16613-C2BD-A647-BB3F-12B38A724F54}" dt="2024-07-24T15:46:44.023" v="16305" actId="1035"/>
          <ac:spMkLst>
            <pc:docMk/>
            <pc:sldMk cId="1935967660" sldId="373"/>
            <ac:spMk id="11" creationId="{529D3F0B-4F27-3ED6-4442-E98D62C79547}"/>
          </ac:spMkLst>
        </pc:spChg>
        <pc:spChg chg="add mod">
          <ac:chgData name="Lucy Keartland" userId="235.britainthinkseu.egnyte.com_tp_egnyte_plus" providerId="OAuth2" clId="{B5F16613-C2BD-A647-BB3F-12B38A724F54}" dt="2024-07-24T15:46:44.023" v="16305" actId="1035"/>
          <ac:spMkLst>
            <pc:docMk/>
            <pc:sldMk cId="1935967660" sldId="373"/>
            <ac:spMk id="12" creationId="{32C43550-4553-EAC2-F980-782F4C2CECE7}"/>
          </ac:spMkLst>
        </pc:spChg>
        <pc:spChg chg="mod">
          <ac:chgData name="Lucy Keartland" userId="235.britainthinkseu.egnyte.com_tp_egnyte_plus" providerId="OAuth2" clId="{B5F16613-C2BD-A647-BB3F-12B38A724F54}" dt="2024-07-26T13:50:19.984" v="21873" actId="20577"/>
          <ac:spMkLst>
            <pc:docMk/>
            <pc:sldMk cId="1935967660" sldId="373"/>
            <ac:spMk id="13" creationId="{C9A9BE36-6314-4EDA-4207-F0AE29085908}"/>
          </ac:spMkLst>
        </pc:spChg>
        <pc:spChg chg="add mod">
          <ac:chgData name="Lucy Keartland" userId="235.britainthinkseu.egnyte.com_tp_egnyte_plus" providerId="OAuth2" clId="{B5F16613-C2BD-A647-BB3F-12B38A724F54}" dt="2024-07-24T15:46:44.023" v="16305" actId="1035"/>
          <ac:spMkLst>
            <pc:docMk/>
            <pc:sldMk cId="1935967660" sldId="373"/>
            <ac:spMk id="15" creationId="{C32663F1-F579-2FDD-8CA7-B4EDAE00D93D}"/>
          </ac:spMkLst>
        </pc:spChg>
        <pc:spChg chg="add mod">
          <ac:chgData name="Lucy Keartland" userId="235.britainthinkseu.egnyte.com_tp_egnyte_plus" providerId="OAuth2" clId="{B5F16613-C2BD-A647-BB3F-12B38A724F54}" dt="2024-07-24T15:46:44.023" v="16305" actId="1035"/>
          <ac:spMkLst>
            <pc:docMk/>
            <pc:sldMk cId="1935967660" sldId="373"/>
            <ac:spMk id="16" creationId="{EC03CE3A-5161-88B4-65C6-1F4ACE576E94}"/>
          </ac:spMkLst>
        </pc:spChg>
        <pc:spChg chg="add mod">
          <ac:chgData name="Lucy Keartland" userId="235.britainthinkseu.egnyte.com_tp_egnyte_plus" providerId="OAuth2" clId="{B5F16613-C2BD-A647-BB3F-12B38A724F54}" dt="2024-07-24T15:46:44.023" v="16305" actId="1035"/>
          <ac:spMkLst>
            <pc:docMk/>
            <pc:sldMk cId="1935967660" sldId="373"/>
            <ac:spMk id="18" creationId="{C18FD72A-0764-E26D-3039-305ABFD2E030}"/>
          </ac:spMkLst>
        </pc:spChg>
        <pc:spChg chg="add mod">
          <ac:chgData name="Lucy Keartland" userId="235.britainthinkseu.egnyte.com_tp_egnyte_plus" providerId="OAuth2" clId="{B5F16613-C2BD-A647-BB3F-12B38A724F54}" dt="2024-07-24T15:46:44.023" v="16305" actId="1035"/>
          <ac:spMkLst>
            <pc:docMk/>
            <pc:sldMk cId="1935967660" sldId="373"/>
            <ac:spMk id="19" creationId="{5D9487A5-5C82-E8C8-18AA-1B600250983F}"/>
          </ac:spMkLst>
        </pc:spChg>
        <pc:spChg chg="add mod">
          <ac:chgData name="Lucy Keartland" userId="235.britainthinkseu.egnyte.com_tp_egnyte_plus" providerId="OAuth2" clId="{B5F16613-C2BD-A647-BB3F-12B38A724F54}" dt="2024-07-24T15:46:44.023" v="16305" actId="1035"/>
          <ac:spMkLst>
            <pc:docMk/>
            <pc:sldMk cId="1935967660" sldId="373"/>
            <ac:spMk id="20" creationId="{EFBB0ABD-30E9-9F08-8124-A07931E969CB}"/>
          </ac:spMkLst>
        </pc:spChg>
        <pc:spChg chg="add mod">
          <ac:chgData name="Lucy Keartland" userId="235.britainthinkseu.egnyte.com_tp_egnyte_plus" providerId="OAuth2" clId="{B5F16613-C2BD-A647-BB3F-12B38A724F54}" dt="2024-07-24T15:46:44.023" v="16305" actId="1035"/>
          <ac:spMkLst>
            <pc:docMk/>
            <pc:sldMk cId="1935967660" sldId="373"/>
            <ac:spMk id="21" creationId="{7A277D8A-3928-81A0-3B45-120710749FD2}"/>
          </ac:spMkLst>
        </pc:spChg>
        <pc:spChg chg="add mod">
          <ac:chgData name="Lucy Keartland" userId="235.britainthinkseu.egnyte.com_tp_egnyte_plus" providerId="OAuth2" clId="{B5F16613-C2BD-A647-BB3F-12B38A724F54}" dt="2024-07-24T15:46:44.023" v="16305" actId="1035"/>
          <ac:spMkLst>
            <pc:docMk/>
            <pc:sldMk cId="1935967660" sldId="373"/>
            <ac:spMk id="22" creationId="{C83F6540-81D4-DD28-CC58-1C1E0AC80350}"/>
          </ac:spMkLst>
        </pc:spChg>
        <pc:spChg chg="add mod">
          <ac:chgData name="Lucy Keartland" userId="235.britainthinkseu.egnyte.com_tp_egnyte_plus" providerId="OAuth2" clId="{B5F16613-C2BD-A647-BB3F-12B38A724F54}" dt="2024-07-24T15:46:44.023" v="16305" actId="1035"/>
          <ac:spMkLst>
            <pc:docMk/>
            <pc:sldMk cId="1935967660" sldId="373"/>
            <ac:spMk id="23" creationId="{3C3C5C3A-A558-5D42-A560-1CB0619C18F2}"/>
          </ac:spMkLst>
        </pc:spChg>
        <pc:graphicFrameChg chg="add mod">
          <ac:chgData name="Lucy Keartland" userId="235.britainthinkseu.egnyte.com_tp_egnyte_plus" providerId="OAuth2" clId="{B5F16613-C2BD-A647-BB3F-12B38A724F54}" dt="2024-07-24T15:46:44.023" v="16305" actId="1035"/>
          <ac:graphicFrameMkLst>
            <pc:docMk/>
            <pc:sldMk cId="1935967660" sldId="373"/>
            <ac:graphicFrameMk id="14" creationId="{C7D3C300-8244-CBEC-F30B-EA922171AC15}"/>
          </ac:graphicFrameMkLst>
        </pc:graphicFrameChg>
        <pc:graphicFrameChg chg="del mod">
          <ac:chgData name="Lucy Keartland" userId="235.britainthinkseu.egnyte.com_tp_egnyte_plus" providerId="OAuth2" clId="{B5F16613-C2BD-A647-BB3F-12B38A724F54}" dt="2024-07-23T11:19:38.522" v="1133" actId="478"/>
          <ac:graphicFrameMkLst>
            <pc:docMk/>
            <pc:sldMk cId="1935967660" sldId="373"/>
            <ac:graphicFrameMk id="17" creationId="{207CF946-F4E0-117F-697B-290A3EEC6FCC}"/>
          </ac:graphicFrameMkLst>
        </pc:graphicFrameChg>
      </pc:sldChg>
      <pc:sldChg chg="addSp modSp mod modNotesTx">
        <pc:chgData name="Lucy Keartland" userId="235.britainthinkseu.egnyte.com_tp_egnyte_plus" providerId="OAuth2" clId="{B5F16613-C2BD-A647-BB3F-12B38A724F54}" dt="2024-07-26T13:48:18.175" v="21837" actId="20577"/>
        <pc:sldMkLst>
          <pc:docMk/>
          <pc:sldMk cId="829535172" sldId="374"/>
        </pc:sldMkLst>
        <pc:spChg chg="mod">
          <ac:chgData name="Lucy Keartland" userId="235.britainthinkseu.egnyte.com_tp_egnyte_plus" providerId="OAuth2" clId="{B5F16613-C2BD-A647-BB3F-12B38A724F54}" dt="2024-07-24T14:10:03.238" v="14744" actId="20577"/>
          <ac:spMkLst>
            <pc:docMk/>
            <pc:sldMk cId="829535172" sldId="374"/>
            <ac:spMk id="2" creationId="{94C1D2A2-AF37-ECAA-842C-965B8CD52D66}"/>
          </ac:spMkLst>
        </pc:spChg>
        <pc:spChg chg="mod">
          <ac:chgData name="Lucy Keartland" userId="235.britainthinkseu.egnyte.com_tp_egnyte_plus" providerId="OAuth2" clId="{B5F16613-C2BD-A647-BB3F-12B38A724F54}" dt="2024-07-24T12:45:38.074" v="12357" actId="20577"/>
          <ac:spMkLst>
            <pc:docMk/>
            <pc:sldMk cId="829535172" sldId="374"/>
            <ac:spMk id="14" creationId="{89F67CA4-06CF-6C02-9559-4248D292BDCC}"/>
          </ac:spMkLst>
        </pc:spChg>
        <pc:spChg chg="mod">
          <ac:chgData name="Lucy Keartland" userId="235.britainthinkseu.egnyte.com_tp_egnyte_plus" providerId="OAuth2" clId="{B5F16613-C2BD-A647-BB3F-12B38A724F54}" dt="2024-07-24T12:25:35.555" v="10647" actId="14100"/>
          <ac:spMkLst>
            <pc:docMk/>
            <pc:sldMk cId="829535172" sldId="374"/>
            <ac:spMk id="17" creationId="{04C6F1D5-9752-7053-C3BC-067E51B7578C}"/>
          </ac:spMkLst>
        </pc:spChg>
        <pc:spChg chg="mod">
          <ac:chgData name="Lucy Keartland" userId="235.britainthinkseu.egnyte.com_tp_egnyte_plus" providerId="OAuth2" clId="{B5F16613-C2BD-A647-BB3F-12B38A724F54}" dt="2024-07-24T12:25:33.383" v="10646" actId="1076"/>
          <ac:spMkLst>
            <pc:docMk/>
            <pc:sldMk cId="829535172" sldId="374"/>
            <ac:spMk id="18" creationId="{976C806F-1F36-1B13-819E-94A104B6EE77}"/>
          </ac:spMkLst>
        </pc:spChg>
        <pc:spChg chg="mod">
          <ac:chgData name="Lucy Keartland" userId="235.britainthinkseu.egnyte.com_tp_egnyte_plus" providerId="OAuth2" clId="{B5F16613-C2BD-A647-BB3F-12B38A724F54}" dt="2024-07-24T16:31:28.350" v="17433"/>
          <ac:spMkLst>
            <pc:docMk/>
            <pc:sldMk cId="829535172" sldId="374"/>
            <ac:spMk id="19" creationId="{01E4085B-6310-0F6B-95C3-7E405F73BE33}"/>
          </ac:spMkLst>
        </pc:spChg>
        <pc:spChg chg="mod">
          <ac:chgData name="Lucy Keartland" userId="235.britainthinkseu.egnyte.com_tp_egnyte_plus" providerId="OAuth2" clId="{B5F16613-C2BD-A647-BB3F-12B38A724F54}" dt="2024-07-24T16:31:28.350" v="17433"/>
          <ac:spMkLst>
            <pc:docMk/>
            <pc:sldMk cId="829535172" sldId="374"/>
            <ac:spMk id="20" creationId="{EBD30D79-E4EF-BD7E-C9C5-B50E79F430D9}"/>
          </ac:spMkLst>
        </pc:spChg>
        <pc:spChg chg="mod">
          <ac:chgData name="Lucy Keartland" userId="235.britainthinkseu.egnyte.com_tp_egnyte_plus" providerId="OAuth2" clId="{B5F16613-C2BD-A647-BB3F-12B38A724F54}" dt="2024-07-25T13:13:57.396" v="21049" actId="113"/>
          <ac:spMkLst>
            <pc:docMk/>
            <pc:sldMk cId="829535172" sldId="374"/>
            <ac:spMk id="21" creationId="{54CB7949-2969-7091-3336-91B7F9AA282F}"/>
          </ac:spMkLst>
        </pc:spChg>
        <pc:spChg chg="mod">
          <ac:chgData name="Lucy Keartland" userId="235.britainthinkseu.egnyte.com_tp_egnyte_plus" providerId="OAuth2" clId="{B5F16613-C2BD-A647-BB3F-12B38A724F54}" dt="2024-07-26T13:48:18.175" v="21837" actId="20577"/>
          <ac:spMkLst>
            <pc:docMk/>
            <pc:sldMk cId="829535172" sldId="374"/>
            <ac:spMk id="22" creationId="{EB4FBADC-A359-A736-C43C-256AD5AADC54}"/>
          </ac:spMkLst>
        </pc:spChg>
        <pc:grpChg chg="add mod">
          <ac:chgData name="Lucy Keartland" userId="235.britainthinkseu.egnyte.com_tp_egnyte_plus" providerId="OAuth2" clId="{B5F16613-C2BD-A647-BB3F-12B38A724F54}" dt="2024-07-24T16:31:28.350" v="17433"/>
          <ac:grpSpMkLst>
            <pc:docMk/>
            <pc:sldMk cId="829535172" sldId="374"/>
            <ac:grpSpMk id="16" creationId="{AFFD7649-F966-86B1-598F-616B98181CE8}"/>
          </ac:grpSpMkLst>
        </pc:grpChg>
      </pc:sldChg>
      <pc:sldChg chg="addSp delSp modSp mod">
        <pc:chgData name="Lucy Keartland" userId="235.britainthinkseu.egnyte.com_tp_egnyte_plus" providerId="OAuth2" clId="{B5F16613-C2BD-A647-BB3F-12B38A724F54}" dt="2024-08-06T09:55:21.868" v="22832" actId="20577"/>
        <pc:sldMkLst>
          <pc:docMk/>
          <pc:sldMk cId="2128764340" sldId="375"/>
        </pc:sldMkLst>
        <pc:spChg chg="mod">
          <ac:chgData name="Lucy Keartland" userId="235.britainthinkseu.egnyte.com_tp_egnyte_plus" providerId="OAuth2" clId="{B5F16613-C2BD-A647-BB3F-12B38A724F54}" dt="2024-08-06T09:55:21.868" v="22832" actId="20577"/>
          <ac:spMkLst>
            <pc:docMk/>
            <pc:sldMk cId="2128764340" sldId="375"/>
            <ac:spMk id="2" creationId="{2217984E-EA85-B61F-DB5E-179282CBD185}"/>
          </ac:spMkLst>
        </pc:spChg>
        <pc:spChg chg="add mod">
          <ac:chgData name="Lucy Keartland" userId="235.britainthinkseu.egnyte.com_tp_egnyte_plus" providerId="OAuth2" clId="{B5F16613-C2BD-A647-BB3F-12B38A724F54}" dt="2024-07-25T11:46:41.307" v="17469"/>
          <ac:spMkLst>
            <pc:docMk/>
            <pc:sldMk cId="2128764340" sldId="375"/>
            <ac:spMk id="2" creationId="{5A0B2093-04D4-5F86-AA5E-15252EBD5F4A}"/>
          </ac:spMkLst>
        </pc:spChg>
        <pc:spChg chg="del mod">
          <ac:chgData name="Lucy Keartland" userId="235.britainthinkseu.egnyte.com_tp_egnyte_plus" providerId="OAuth2" clId="{B5F16613-C2BD-A647-BB3F-12B38A724F54}" dt="2024-07-24T13:12:37.753" v="13566" actId="478"/>
          <ac:spMkLst>
            <pc:docMk/>
            <pc:sldMk cId="2128764340" sldId="375"/>
            <ac:spMk id="2" creationId="{9101F0E8-1916-C0F7-CCDF-FD4ED3E51DF7}"/>
          </ac:spMkLst>
        </pc:spChg>
        <pc:spChg chg="mod">
          <ac:chgData name="Lucy Keartland" userId="235.britainthinkseu.egnyte.com_tp_egnyte_plus" providerId="OAuth2" clId="{B5F16613-C2BD-A647-BB3F-12B38A724F54}" dt="2024-07-26T07:30:57.328" v="21793" actId="1035"/>
          <ac:spMkLst>
            <pc:docMk/>
            <pc:sldMk cId="2128764340" sldId="375"/>
            <ac:spMk id="3" creationId="{50CDFBD3-76F5-C999-1CC9-DB9FF9C52D6E}"/>
          </ac:spMkLst>
        </pc:spChg>
        <pc:spChg chg="mod">
          <ac:chgData name="Lucy Keartland" userId="235.britainthinkseu.egnyte.com_tp_egnyte_plus" providerId="OAuth2" clId="{B5F16613-C2BD-A647-BB3F-12B38A724F54}" dt="2024-07-26T07:30:57.328" v="21793" actId="1035"/>
          <ac:spMkLst>
            <pc:docMk/>
            <pc:sldMk cId="2128764340" sldId="375"/>
            <ac:spMk id="4" creationId="{5922B8DC-0925-04F4-772F-F8C8847489AE}"/>
          </ac:spMkLst>
        </pc:spChg>
        <pc:spChg chg="mod">
          <ac:chgData name="Lucy Keartland" userId="235.britainthinkseu.egnyte.com_tp_egnyte_plus" providerId="OAuth2" clId="{B5F16613-C2BD-A647-BB3F-12B38A724F54}" dt="2024-07-24T14:49:58.509" v="15179" actId="207"/>
          <ac:spMkLst>
            <pc:docMk/>
            <pc:sldMk cId="2128764340" sldId="375"/>
            <ac:spMk id="7" creationId="{D06C5073-E762-774F-AD32-2BB908F1225C}"/>
          </ac:spMkLst>
        </pc:spChg>
        <pc:spChg chg="mod">
          <ac:chgData name="Lucy Keartland" userId="235.britainthinkseu.egnyte.com_tp_egnyte_plus" providerId="OAuth2" clId="{B5F16613-C2BD-A647-BB3F-12B38A724F54}" dt="2024-07-26T13:49:34.527" v="21861" actId="20577"/>
          <ac:spMkLst>
            <pc:docMk/>
            <pc:sldMk cId="2128764340" sldId="375"/>
            <ac:spMk id="11" creationId="{1EED62CD-461F-DFFA-4052-87FEA9C4AC6F}"/>
          </ac:spMkLst>
        </pc:spChg>
        <pc:spChg chg="mod">
          <ac:chgData name="Lucy Keartland" userId="235.britainthinkseu.egnyte.com_tp_egnyte_plus" providerId="OAuth2" clId="{B5F16613-C2BD-A647-BB3F-12B38A724F54}" dt="2024-07-26T07:30:57.328" v="21793" actId="1035"/>
          <ac:spMkLst>
            <pc:docMk/>
            <pc:sldMk cId="2128764340" sldId="375"/>
            <ac:spMk id="12" creationId="{F5C8A7BB-3CB6-AC6C-B0A4-7533041CDE7D}"/>
          </ac:spMkLst>
        </pc:spChg>
        <pc:spChg chg="add mod">
          <ac:chgData name="Lucy Keartland" userId="235.britainthinkseu.egnyte.com_tp_egnyte_plus" providerId="OAuth2" clId="{B5F16613-C2BD-A647-BB3F-12B38A724F54}" dt="2024-07-24T13:12:39.322" v="13567"/>
          <ac:spMkLst>
            <pc:docMk/>
            <pc:sldMk cId="2128764340" sldId="375"/>
            <ac:spMk id="13" creationId="{3C173213-3952-5FF2-7EBE-92E046947909}"/>
          </ac:spMkLst>
        </pc:spChg>
        <pc:spChg chg="mod">
          <ac:chgData name="Lucy Keartland" userId="235.britainthinkseu.egnyte.com_tp_egnyte_plus" providerId="OAuth2" clId="{B5F16613-C2BD-A647-BB3F-12B38A724F54}" dt="2024-07-26T07:30:57.328" v="21793" actId="1035"/>
          <ac:spMkLst>
            <pc:docMk/>
            <pc:sldMk cId="2128764340" sldId="375"/>
            <ac:spMk id="15" creationId="{0C215C55-A82F-FDCF-11DE-F360911D4155}"/>
          </ac:spMkLst>
        </pc:spChg>
        <pc:spChg chg="mod">
          <ac:chgData name="Lucy Keartland" userId="235.britainthinkseu.egnyte.com_tp_egnyte_plus" providerId="OAuth2" clId="{B5F16613-C2BD-A647-BB3F-12B38A724F54}" dt="2024-07-26T13:50:08.494" v="21872" actId="20577"/>
          <ac:spMkLst>
            <pc:docMk/>
            <pc:sldMk cId="2128764340" sldId="375"/>
            <ac:spMk id="16" creationId="{D302DA72-D6BF-E8BC-0D8E-08262F578393}"/>
          </ac:spMkLst>
        </pc:spChg>
        <pc:spChg chg="mod">
          <ac:chgData name="Lucy Keartland" userId="235.britainthinkseu.egnyte.com_tp_egnyte_plus" providerId="OAuth2" clId="{B5F16613-C2BD-A647-BB3F-12B38A724F54}" dt="2024-07-26T07:30:57.328" v="21793" actId="1035"/>
          <ac:spMkLst>
            <pc:docMk/>
            <pc:sldMk cId="2128764340" sldId="375"/>
            <ac:spMk id="18" creationId="{93C8E4EB-0927-4005-A709-1570E1C9F712}"/>
          </ac:spMkLst>
        </pc:spChg>
        <pc:spChg chg="mod">
          <ac:chgData name="Lucy Keartland" userId="235.britainthinkseu.egnyte.com_tp_egnyte_plus" providerId="OAuth2" clId="{B5F16613-C2BD-A647-BB3F-12B38A724F54}" dt="2024-07-26T07:30:57.328" v="21793" actId="1035"/>
          <ac:spMkLst>
            <pc:docMk/>
            <pc:sldMk cId="2128764340" sldId="375"/>
            <ac:spMk id="19" creationId="{1EF25748-8504-F434-532F-53BDE5586B56}"/>
          </ac:spMkLst>
        </pc:spChg>
        <pc:spChg chg="mod">
          <ac:chgData name="Lucy Keartland" userId="235.britainthinkseu.egnyte.com_tp_egnyte_plus" providerId="OAuth2" clId="{B5F16613-C2BD-A647-BB3F-12B38A724F54}" dt="2024-07-26T07:30:57.328" v="21793" actId="1035"/>
          <ac:spMkLst>
            <pc:docMk/>
            <pc:sldMk cId="2128764340" sldId="375"/>
            <ac:spMk id="20" creationId="{FA784B8D-9216-1DF3-D0CE-9054186B8A03}"/>
          </ac:spMkLst>
        </pc:spChg>
        <pc:spChg chg="mod">
          <ac:chgData name="Lucy Keartland" userId="235.britainthinkseu.egnyte.com_tp_egnyte_plus" providerId="OAuth2" clId="{B5F16613-C2BD-A647-BB3F-12B38A724F54}" dt="2024-07-26T07:30:57.328" v="21793" actId="1035"/>
          <ac:spMkLst>
            <pc:docMk/>
            <pc:sldMk cId="2128764340" sldId="375"/>
            <ac:spMk id="22" creationId="{E9087BF7-33B0-6E17-917B-3C81A872B00D}"/>
          </ac:spMkLst>
        </pc:spChg>
        <pc:spChg chg="mod">
          <ac:chgData name="Lucy Keartland" userId="235.britainthinkseu.egnyte.com_tp_egnyte_plus" providerId="OAuth2" clId="{B5F16613-C2BD-A647-BB3F-12B38A724F54}" dt="2024-07-26T07:30:57.328" v="21793" actId="1035"/>
          <ac:spMkLst>
            <pc:docMk/>
            <pc:sldMk cId="2128764340" sldId="375"/>
            <ac:spMk id="23" creationId="{92EC67EB-E6EB-891D-5010-3DED2DA020D7}"/>
          </ac:spMkLst>
        </pc:spChg>
        <pc:spChg chg="mod">
          <ac:chgData name="Lucy Keartland" userId="235.britainthinkseu.egnyte.com_tp_egnyte_plus" providerId="OAuth2" clId="{B5F16613-C2BD-A647-BB3F-12B38A724F54}" dt="2024-07-26T07:30:57.328" v="21793" actId="1035"/>
          <ac:spMkLst>
            <pc:docMk/>
            <pc:sldMk cId="2128764340" sldId="375"/>
            <ac:spMk id="24" creationId="{7F7BB42E-EC15-C05D-7E86-359A5E897EF8}"/>
          </ac:spMkLst>
        </pc:spChg>
        <pc:graphicFrameChg chg="mod">
          <ac:chgData name="Lucy Keartland" userId="235.britainthinkseu.egnyte.com_tp_egnyte_plus" providerId="OAuth2" clId="{B5F16613-C2BD-A647-BB3F-12B38A724F54}" dt="2024-07-26T07:30:57.328" v="21793" actId="1035"/>
          <ac:graphicFrameMkLst>
            <pc:docMk/>
            <pc:sldMk cId="2128764340" sldId="375"/>
            <ac:graphicFrameMk id="9" creationId="{A3E0281B-4013-53A8-A7F9-CD08494183FC}"/>
          </ac:graphicFrameMkLst>
        </pc:graphicFrameChg>
        <pc:graphicFrameChg chg="mod">
          <ac:chgData name="Lucy Keartland" userId="235.britainthinkseu.egnyte.com_tp_egnyte_plus" providerId="OAuth2" clId="{B5F16613-C2BD-A647-BB3F-12B38A724F54}" dt="2024-07-26T07:30:57.328" v="21793" actId="1035"/>
          <ac:graphicFrameMkLst>
            <pc:docMk/>
            <pc:sldMk cId="2128764340" sldId="375"/>
            <ac:graphicFrameMk id="10" creationId="{3622CEFA-55C8-0449-6A74-30EFC931F56B}"/>
          </ac:graphicFrameMkLst>
        </pc:graphicFrameChg>
      </pc:sldChg>
      <pc:sldChg chg="modSp add mod ord modNotesTx">
        <pc:chgData name="Lucy Keartland" userId="235.britainthinkseu.egnyte.com_tp_egnyte_plus" providerId="OAuth2" clId="{B5F16613-C2BD-A647-BB3F-12B38A724F54}" dt="2024-07-26T14:01:08.199" v="22047" actId="20577"/>
        <pc:sldMkLst>
          <pc:docMk/>
          <pc:sldMk cId="2690208706" sldId="376"/>
        </pc:sldMkLst>
        <pc:spChg chg="mod">
          <ac:chgData name="Lucy Keartland" userId="235.britainthinkseu.egnyte.com_tp_egnyte_plus" providerId="OAuth2" clId="{B5F16613-C2BD-A647-BB3F-12B38A724F54}" dt="2024-07-26T14:01:08.199" v="22047" actId="20577"/>
          <ac:spMkLst>
            <pc:docMk/>
            <pc:sldMk cId="2690208706" sldId="376"/>
            <ac:spMk id="2" creationId="{94C1D2A2-AF37-ECAA-842C-965B8CD52D66}"/>
          </ac:spMkLst>
        </pc:spChg>
        <pc:spChg chg="mod">
          <ac:chgData name="Lucy Keartland" userId="235.britainthinkseu.egnyte.com_tp_egnyte_plus" providerId="OAuth2" clId="{B5F16613-C2BD-A647-BB3F-12B38A724F54}" dt="2024-07-24T14:01:59.832" v="14181" actId="20577"/>
          <ac:spMkLst>
            <pc:docMk/>
            <pc:sldMk cId="2690208706" sldId="376"/>
            <ac:spMk id="7" creationId="{8E9A26D9-6BFD-2F3A-A9B9-04CD4BA0B758}"/>
          </ac:spMkLst>
        </pc:spChg>
        <pc:spChg chg="mod">
          <ac:chgData name="Lucy Keartland" userId="235.britainthinkseu.egnyte.com_tp_egnyte_plus" providerId="OAuth2" clId="{B5F16613-C2BD-A647-BB3F-12B38A724F54}" dt="2024-07-24T14:55:32.995" v="15371" actId="403"/>
          <ac:spMkLst>
            <pc:docMk/>
            <pc:sldMk cId="2690208706" sldId="376"/>
            <ac:spMk id="9" creationId="{C05AD26F-EDE9-0EEF-ACB0-E437A23BA741}"/>
          </ac:spMkLst>
        </pc:spChg>
        <pc:spChg chg="mod">
          <ac:chgData name="Lucy Keartland" userId="235.britainthinkseu.egnyte.com_tp_egnyte_plus" providerId="OAuth2" clId="{B5F16613-C2BD-A647-BB3F-12B38A724F54}" dt="2024-07-25T13:14:39.523" v="21082" actId="113"/>
          <ac:spMkLst>
            <pc:docMk/>
            <pc:sldMk cId="2690208706" sldId="376"/>
            <ac:spMk id="17" creationId="{9915F300-369A-2400-0115-CBB47D36DAA2}"/>
          </ac:spMkLst>
        </pc:spChg>
        <pc:spChg chg="mod">
          <ac:chgData name="Lucy Keartland" userId="235.britainthinkseu.egnyte.com_tp_egnyte_plus" providerId="OAuth2" clId="{B5F16613-C2BD-A647-BB3F-12B38A724F54}" dt="2024-07-25T13:13:30.304" v="21044" actId="1076"/>
          <ac:spMkLst>
            <pc:docMk/>
            <pc:sldMk cId="2690208706" sldId="376"/>
            <ac:spMk id="18" creationId="{FBEB6494-5E03-9F65-75E7-37DED8A86F2E}"/>
          </ac:spMkLst>
        </pc:spChg>
        <pc:spChg chg="mod">
          <ac:chgData name="Lucy Keartland" userId="235.britainthinkseu.egnyte.com_tp_egnyte_plus" providerId="OAuth2" clId="{B5F16613-C2BD-A647-BB3F-12B38A724F54}" dt="2024-07-25T13:13:27.274" v="21043" actId="14100"/>
          <ac:spMkLst>
            <pc:docMk/>
            <pc:sldMk cId="2690208706" sldId="376"/>
            <ac:spMk id="19" creationId="{937696C5-CE02-A586-5298-6DFF1280F9DA}"/>
          </ac:spMkLst>
        </pc:spChg>
      </pc:sldChg>
      <pc:sldChg chg="modSp del mod">
        <pc:chgData name="Lucy Keartland" userId="235.britainthinkseu.egnyte.com_tp_egnyte_plus" providerId="OAuth2" clId="{B5F16613-C2BD-A647-BB3F-12B38A724F54}" dt="2024-07-24T14:01:14.812" v="14140" actId="2696"/>
        <pc:sldMkLst>
          <pc:docMk/>
          <pc:sldMk cId="2823565467" sldId="376"/>
        </pc:sldMkLst>
        <pc:spChg chg="mod">
          <ac:chgData name="Lucy Keartland" userId="235.britainthinkseu.egnyte.com_tp_egnyte_plus" providerId="OAuth2" clId="{B5F16613-C2BD-A647-BB3F-12B38A724F54}" dt="2024-07-23T15:11:50.419" v="9215" actId="1076"/>
          <ac:spMkLst>
            <pc:docMk/>
            <pc:sldMk cId="2823565467" sldId="376"/>
            <ac:spMk id="9" creationId="{C05AD26F-EDE9-0EEF-ACB0-E437A23BA741}"/>
          </ac:spMkLst>
        </pc:spChg>
        <pc:graphicFrameChg chg="mod">
          <ac:chgData name="Lucy Keartland" userId="235.britainthinkseu.egnyte.com_tp_egnyte_plus" providerId="OAuth2" clId="{B5F16613-C2BD-A647-BB3F-12B38A724F54}" dt="2024-07-23T15:11:48.335" v="9213" actId="1076"/>
          <ac:graphicFrameMkLst>
            <pc:docMk/>
            <pc:sldMk cId="2823565467" sldId="376"/>
            <ac:graphicFrameMk id="4" creationId="{58D574A7-6B01-2462-BF6C-0D36D9F7A7BD}"/>
          </ac:graphicFrameMkLst>
        </pc:graphicFrameChg>
        <pc:cxnChg chg="mod">
          <ac:chgData name="Lucy Keartland" userId="235.britainthinkseu.egnyte.com_tp_egnyte_plus" providerId="OAuth2" clId="{B5F16613-C2BD-A647-BB3F-12B38A724F54}" dt="2024-07-23T15:11:54.305" v="9216" actId="1076"/>
          <ac:cxnSpMkLst>
            <pc:docMk/>
            <pc:sldMk cId="2823565467" sldId="376"/>
            <ac:cxnSpMk id="25" creationId="{078E80A9-C67F-5093-6F92-2E87253B20B9}"/>
          </ac:cxnSpMkLst>
        </pc:cxnChg>
        <pc:cxnChg chg="mod">
          <ac:chgData name="Lucy Keartland" userId="235.britainthinkseu.egnyte.com_tp_egnyte_plus" providerId="OAuth2" clId="{B5F16613-C2BD-A647-BB3F-12B38A724F54}" dt="2024-07-23T15:11:54.305" v="9216" actId="1076"/>
          <ac:cxnSpMkLst>
            <pc:docMk/>
            <pc:sldMk cId="2823565467" sldId="376"/>
            <ac:cxnSpMk id="28" creationId="{50CDFC7E-73ED-DDAC-714C-9F24BF56648E}"/>
          </ac:cxnSpMkLst>
        </pc:cxnChg>
        <pc:cxnChg chg="mod">
          <ac:chgData name="Lucy Keartland" userId="235.britainthinkseu.egnyte.com_tp_egnyte_plus" providerId="OAuth2" clId="{B5F16613-C2BD-A647-BB3F-12B38A724F54}" dt="2024-07-23T15:11:54.305" v="9216" actId="1076"/>
          <ac:cxnSpMkLst>
            <pc:docMk/>
            <pc:sldMk cId="2823565467" sldId="376"/>
            <ac:cxnSpMk id="34" creationId="{531367BB-99BF-5112-745A-5E902027F5A5}"/>
          </ac:cxnSpMkLst>
        </pc:cxnChg>
        <pc:cxnChg chg="mod">
          <ac:chgData name="Lucy Keartland" userId="235.britainthinkseu.egnyte.com_tp_egnyte_plus" providerId="OAuth2" clId="{B5F16613-C2BD-A647-BB3F-12B38A724F54}" dt="2024-07-23T15:11:56.731" v="9217" actId="1076"/>
          <ac:cxnSpMkLst>
            <pc:docMk/>
            <pc:sldMk cId="2823565467" sldId="376"/>
            <ac:cxnSpMk id="40" creationId="{7CABD0CA-62CA-4DEF-ABE2-6BA28B731ED6}"/>
          </ac:cxnSpMkLst>
        </pc:cxnChg>
      </pc:sldChg>
      <pc:sldChg chg="addSp delSp modSp mod">
        <pc:chgData name="Lucy Keartland" userId="235.britainthinkseu.egnyte.com_tp_egnyte_plus" providerId="OAuth2" clId="{B5F16613-C2BD-A647-BB3F-12B38A724F54}" dt="2024-07-25T13:17:16.160" v="21420" actId="1076"/>
        <pc:sldMkLst>
          <pc:docMk/>
          <pc:sldMk cId="3528436472" sldId="377"/>
        </pc:sldMkLst>
        <pc:spChg chg="del mod">
          <ac:chgData name="Lucy Keartland" userId="235.britainthinkseu.egnyte.com_tp_egnyte_plus" providerId="OAuth2" clId="{B5F16613-C2BD-A647-BB3F-12B38A724F54}" dt="2024-07-24T13:14:32.942" v="13619" actId="478"/>
          <ac:spMkLst>
            <pc:docMk/>
            <pc:sldMk cId="3528436472" sldId="377"/>
            <ac:spMk id="2" creationId="{102F12A6-2C33-C935-559B-82972C76BB49}"/>
          </ac:spMkLst>
        </pc:spChg>
        <pc:spChg chg="add mod">
          <ac:chgData name="Lucy Keartland" userId="235.britainthinkseu.egnyte.com_tp_egnyte_plus" providerId="OAuth2" clId="{B5F16613-C2BD-A647-BB3F-12B38A724F54}" dt="2024-07-25T13:17:16.160" v="21420" actId="1076"/>
          <ac:spMkLst>
            <pc:docMk/>
            <pc:sldMk cId="3528436472" sldId="377"/>
            <ac:spMk id="2" creationId="{FA6D0085-6176-1F75-3FFE-10DAFAF0D883}"/>
          </ac:spMkLst>
        </pc:spChg>
        <pc:spChg chg="add del mod">
          <ac:chgData name="Lucy Keartland" userId="235.britainthinkseu.egnyte.com_tp_egnyte_plus" providerId="OAuth2" clId="{B5F16613-C2BD-A647-BB3F-12B38A724F54}" dt="2024-07-24T13:14:22.403" v="13614" actId="478"/>
          <ac:spMkLst>
            <pc:docMk/>
            <pc:sldMk cId="3528436472" sldId="377"/>
            <ac:spMk id="3" creationId="{9D4ED73F-EBBE-D057-BF1D-1AA8458348F0}"/>
          </ac:spMkLst>
        </pc:spChg>
        <pc:spChg chg="mod">
          <ac:chgData name="Lucy Keartland" userId="235.britainthinkseu.egnyte.com_tp_egnyte_plus" providerId="OAuth2" clId="{B5F16613-C2BD-A647-BB3F-12B38A724F54}" dt="2024-07-24T14:55:46.371" v="15375" actId="403"/>
          <ac:spMkLst>
            <pc:docMk/>
            <pc:sldMk cId="3528436472" sldId="377"/>
            <ac:spMk id="6" creationId="{DCF75009-FF2C-2B40-CC0F-2C9A1AB9B03C}"/>
          </ac:spMkLst>
        </pc:spChg>
        <pc:spChg chg="add mod">
          <ac:chgData name="Lucy Keartland" userId="235.britainthinkseu.egnyte.com_tp_egnyte_plus" providerId="OAuth2" clId="{B5F16613-C2BD-A647-BB3F-12B38A724F54}" dt="2024-07-25T13:17:09.679" v="21419" actId="20577"/>
          <ac:spMkLst>
            <pc:docMk/>
            <pc:sldMk cId="3528436472" sldId="377"/>
            <ac:spMk id="7" creationId="{F37F6FAA-EB83-0568-E0CA-5BD2C1949B91}"/>
          </ac:spMkLst>
        </pc:spChg>
        <pc:spChg chg="mod">
          <ac:chgData name="Lucy Keartland" userId="235.britainthinkseu.egnyte.com_tp_egnyte_plus" providerId="OAuth2" clId="{B5F16613-C2BD-A647-BB3F-12B38A724F54}" dt="2024-07-24T16:32:42.431" v="17452"/>
          <ac:spMkLst>
            <pc:docMk/>
            <pc:sldMk cId="3528436472" sldId="377"/>
            <ac:spMk id="14" creationId="{D5623875-7B95-9255-872B-8421E0EA96F9}"/>
          </ac:spMkLst>
        </pc:spChg>
        <pc:spChg chg="mod">
          <ac:chgData name="Lucy Keartland" userId="235.britainthinkseu.egnyte.com_tp_egnyte_plus" providerId="OAuth2" clId="{B5F16613-C2BD-A647-BB3F-12B38A724F54}" dt="2024-07-25T13:17:00.677" v="21416" actId="1038"/>
          <ac:spMkLst>
            <pc:docMk/>
            <pc:sldMk cId="3528436472" sldId="377"/>
            <ac:spMk id="16" creationId="{3AB95C42-989F-6D0E-4024-8D7AAD5216DD}"/>
          </ac:spMkLst>
        </pc:spChg>
        <pc:spChg chg="mod">
          <ac:chgData name="Lucy Keartland" userId="235.britainthinkseu.egnyte.com_tp_egnyte_plus" providerId="OAuth2" clId="{B5F16613-C2BD-A647-BB3F-12B38A724F54}" dt="2024-07-25T13:16:59.264" v="21414" actId="1038"/>
          <ac:spMkLst>
            <pc:docMk/>
            <pc:sldMk cId="3528436472" sldId="377"/>
            <ac:spMk id="17" creationId="{FF46CE88-9C33-9D11-167E-C82CC31D46FB}"/>
          </ac:spMkLst>
        </pc:spChg>
        <pc:spChg chg="mod">
          <ac:chgData name="Lucy Keartland" userId="235.britainthinkseu.egnyte.com_tp_egnyte_plus" providerId="OAuth2" clId="{B5F16613-C2BD-A647-BB3F-12B38A724F54}" dt="2024-07-25T13:16:52.350" v="21409" actId="14100"/>
          <ac:spMkLst>
            <pc:docMk/>
            <pc:sldMk cId="3528436472" sldId="377"/>
            <ac:spMk id="20" creationId="{D55A080A-1B24-94A2-E8C9-A95D514AF94A}"/>
          </ac:spMkLst>
        </pc:spChg>
        <pc:spChg chg="mod">
          <ac:chgData name="Lucy Keartland" userId="235.britainthinkseu.egnyte.com_tp_egnyte_plus" providerId="OAuth2" clId="{B5F16613-C2BD-A647-BB3F-12B38A724F54}" dt="2024-07-24T16:32:42.431" v="17452"/>
          <ac:spMkLst>
            <pc:docMk/>
            <pc:sldMk cId="3528436472" sldId="377"/>
            <ac:spMk id="21" creationId="{A62962EE-078F-98FF-4749-A9A0F9F25942}"/>
          </ac:spMkLst>
        </pc:spChg>
        <pc:spChg chg="mod">
          <ac:chgData name="Lucy Keartland" userId="235.britainthinkseu.egnyte.com_tp_egnyte_plus" providerId="OAuth2" clId="{B5F16613-C2BD-A647-BB3F-12B38A724F54}" dt="2024-07-24T16:32:42.431" v="17452"/>
          <ac:spMkLst>
            <pc:docMk/>
            <pc:sldMk cId="3528436472" sldId="377"/>
            <ac:spMk id="22" creationId="{33369927-5DEB-1C6A-E707-F5CAE623241B}"/>
          </ac:spMkLst>
        </pc:spChg>
        <pc:grpChg chg="add mod">
          <ac:chgData name="Lucy Keartland" userId="235.britainthinkseu.egnyte.com_tp_egnyte_plus" providerId="OAuth2" clId="{B5F16613-C2BD-A647-BB3F-12B38A724F54}" dt="2024-07-24T16:32:42.431" v="17452"/>
          <ac:grpSpMkLst>
            <pc:docMk/>
            <pc:sldMk cId="3528436472" sldId="377"/>
            <ac:grpSpMk id="8" creationId="{1B7E6464-0A44-FF36-A8B1-7CE1620F0938}"/>
          </ac:grpSpMkLst>
        </pc:grpChg>
        <pc:grpChg chg="del">
          <ac:chgData name="Lucy Keartland" userId="235.britainthinkseu.egnyte.com_tp_egnyte_plus" providerId="OAuth2" clId="{B5F16613-C2BD-A647-BB3F-12B38A724F54}" dt="2024-07-24T16:32:42.203" v="17451" actId="478"/>
          <ac:grpSpMkLst>
            <pc:docMk/>
            <pc:sldMk cId="3528436472" sldId="377"/>
            <ac:grpSpMk id="10" creationId="{64EE248A-C8F9-BA27-0661-00563262D024}"/>
          </ac:grpSpMkLst>
        </pc:grpChg>
        <pc:graphicFrameChg chg="mod">
          <ac:chgData name="Lucy Keartland" userId="235.britainthinkseu.egnyte.com_tp_egnyte_plus" providerId="OAuth2" clId="{B5F16613-C2BD-A647-BB3F-12B38A724F54}" dt="2024-07-25T13:16:56.469" v="21410"/>
          <ac:graphicFrameMkLst>
            <pc:docMk/>
            <pc:sldMk cId="3528436472" sldId="377"/>
            <ac:graphicFrameMk id="9" creationId="{4FC26131-F712-4408-2AA4-89952F2E2022}"/>
          </ac:graphicFrameMkLst>
        </pc:graphicFrameChg>
      </pc:sldChg>
      <pc:sldChg chg="addSp delSp modSp mod">
        <pc:chgData name="Lucy Keartland" userId="235.britainthinkseu.egnyte.com_tp_egnyte_plus" providerId="OAuth2" clId="{B5F16613-C2BD-A647-BB3F-12B38A724F54}" dt="2024-07-25T13:14:36.669" v="21080" actId="113"/>
        <pc:sldMkLst>
          <pc:docMk/>
          <pc:sldMk cId="1573565246" sldId="378"/>
        </pc:sldMkLst>
        <pc:spChg chg="mod">
          <ac:chgData name="Lucy Keartland" userId="235.britainthinkseu.egnyte.com_tp_egnyte_plus" providerId="OAuth2" clId="{B5F16613-C2BD-A647-BB3F-12B38A724F54}" dt="2024-07-24T16:32:21.761" v="17446"/>
          <ac:spMkLst>
            <pc:docMk/>
            <pc:sldMk cId="1573565246" sldId="378"/>
            <ac:spMk id="7" creationId="{70FADEFD-2EAA-A008-9CB5-764FDAA90F43}"/>
          </ac:spMkLst>
        </pc:spChg>
        <pc:spChg chg="mod">
          <ac:chgData name="Lucy Keartland" userId="235.britainthinkseu.egnyte.com_tp_egnyte_plus" providerId="OAuth2" clId="{B5F16613-C2BD-A647-BB3F-12B38A724F54}" dt="2024-07-24T14:55:21.563" v="15368" actId="207"/>
          <ac:spMkLst>
            <pc:docMk/>
            <pc:sldMk cId="1573565246" sldId="378"/>
            <ac:spMk id="9" creationId="{E5CC2C8D-BBB9-3CB5-0C8E-1265306995A0}"/>
          </ac:spMkLst>
        </pc:spChg>
        <pc:spChg chg="add del mod">
          <ac:chgData name="Lucy Keartland" userId="235.britainthinkseu.egnyte.com_tp_egnyte_plus" providerId="OAuth2" clId="{B5F16613-C2BD-A647-BB3F-12B38A724F54}" dt="2024-07-25T13:05:39.019" v="20703" actId="478"/>
          <ac:spMkLst>
            <pc:docMk/>
            <pc:sldMk cId="1573565246" sldId="378"/>
            <ac:spMk id="10" creationId="{C1A51F0A-7F27-4297-4688-7155CE5A6D7D}"/>
          </ac:spMkLst>
        </pc:spChg>
        <pc:spChg chg="mod">
          <ac:chgData name="Lucy Keartland" userId="235.britainthinkseu.egnyte.com_tp_egnyte_plus" providerId="OAuth2" clId="{B5F16613-C2BD-A647-BB3F-12B38A724F54}" dt="2024-07-23T13:44:22.566" v="5430" actId="1037"/>
          <ac:spMkLst>
            <pc:docMk/>
            <pc:sldMk cId="1573565246" sldId="378"/>
            <ac:spMk id="14" creationId="{39A33FFF-4A1F-6E27-D7A4-D28AEBCBE4D5}"/>
          </ac:spMkLst>
        </pc:spChg>
        <pc:spChg chg="mod">
          <ac:chgData name="Lucy Keartland" userId="235.britainthinkseu.egnyte.com_tp_egnyte_plus" providerId="OAuth2" clId="{B5F16613-C2BD-A647-BB3F-12B38A724F54}" dt="2024-07-23T13:44:22.566" v="5430" actId="1037"/>
          <ac:spMkLst>
            <pc:docMk/>
            <pc:sldMk cId="1573565246" sldId="378"/>
            <ac:spMk id="15" creationId="{AA6C469C-ABCA-1068-7A5C-C1791491CEC9}"/>
          </ac:spMkLst>
        </pc:spChg>
        <pc:spChg chg="mod">
          <ac:chgData name="Lucy Keartland" userId="235.britainthinkseu.egnyte.com_tp_egnyte_plus" providerId="OAuth2" clId="{B5F16613-C2BD-A647-BB3F-12B38A724F54}" dt="2024-07-25T13:04:38.709" v="20685" actId="20577"/>
          <ac:spMkLst>
            <pc:docMk/>
            <pc:sldMk cId="1573565246" sldId="378"/>
            <ac:spMk id="16" creationId="{CD969F44-9689-9639-E71D-E409CBC59718}"/>
          </ac:spMkLst>
        </pc:spChg>
        <pc:spChg chg="mod">
          <ac:chgData name="Lucy Keartland" userId="235.britainthinkseu.egnyte.com_tp_egnyte_plus" providerId="OAuth2" clId="{B5F16613-C2BD-A647-BB3F-12B38A724F54}" dt="2024-07-24T16:32:21.761" v="17446"/>
          <ac:spMkLst>
            <pc:docMk/>
            <pc:sldMk cId="1573565246" sldId="378"/>
            <ac:spMk id="17" creationId="{478276FE-9865-9D48-945F-F62E08E502A8}"/>
          </ac:spMkLst>
        </pc:spChg>
        <pc:spChg chg="add del mod">
          <ac:chgData name="Lucy Keartland" userId="235.britainthinkseu.egnyte.com_tp_egnyte_plus" providerId="OAuth2" clId="{B5F16613-C2BD-A647-BB3F-12B38A724F54}" dt="2024-07-23T13:21:56.350" v="4295" actId="478"/>
          <ac:spMkLst>
            <pc:docMk/>
            <pc:sldMk cId="1573565246" sldId="378"/>
            <ac:spMk id="17" creationId="{F9A6171B-B78B-AEB6-A2FE-4B76868956D6}"/>
          </ac:spMkLst>
        </pc:spChg>
        <pc:spChg chg="del mod">
          <ac:chgData name="Lucy Keartland" userId="235.britainthinkseu.egnyte.com_tp_egnyte_plus" providerId="OAuth2" clId="{B5F16613-C2BD-A647-BB3F-12B38A724F54}" dt="2024-07-23T13:44:28.526" v="5431" actId="478"/>
          <ac:spMkLst>
            <pc:docMk/>
            <pc:sldMk cId="1573565246" sldId="378"/>
            <ac:spMk id="18" creationId="{CE334483-F96B-DEE7-CF97-7B508C71144C}"/>
          </ac:spMkLst>
        </pc:spChg>
        <pc:spChg chg="mod">
          <ac:chgData name="Lucy Keartland" userId="235.britainthinkseu.egnyte.com_tp_egnyte_plus" providerId="OAuth2" clId="{B5F16613-C2BD-A647-BB3F-12B38A724F54}" dt="2024-07-24T16:32:21.761" v="17446"/>
          <ac:spMkLst>
            <pc:docMk/>
            <pc:sldMk cId="1573565246" sldId="378"/>
            <ac:spMk id="18" creationId="{E7EA4930-22A4-6D3E-7D9C-E34FF5B1B017}"/>
          </ac:spMkLst>
        </pc:spChg>
        <pc:spChg chg="mod">
          <ac:chgData name="Lucy Keartland" userId="235.britainthinkseu.egnyte.com_tp_egnyte_plus" providerId="OAuth2" clId="{B5F16613-C2BD-A647-BB3F-12B38A724F54}" dt="2024-07-25T13:02:11.110" v="20560" actId="14100"/>
          <ac:spMkLst>
            <pc:docMk/>
            <pc:sldMk cId="1573565246" sldId="378"/>
            <ac:spMk id="19" creationId="{65804B70-3FFE-4AB8-AA05-EBC5B31CFEE7}"/>
          </ac:spMkLst>
        </pc:spChg>
        <pc:spChg chg="mod">
          <ac:chgData name="Lucy Keartland" userId="235.britainthinkseu.egnyte.com_tp_egnyte_plus" providerId="OAuth2" clId="{B5F16613-C2BD-A647-BB3F-12B38A724F54}" dt="2024-07-23T14:32:48.714" v="6392" actId="14100"/>
          <ac:spMkLst>
            <pc:docMk/>
            <pc:sldMk cId="1573565246" sldId="378"/>
            <ac:spMk id="21" creationId="{4322FE2C-3538-2EC2-B828-7C4628EAC352}"/>
          </ac:spMkLst>
        </pc:spChg>
        <pc:spChg chg="mod">
          <ac:chgData name="Lucy Keartland" userId="235.britainthinkseu.egnyte.com_tp_egnyte_plus" providerId="OAuth2" clId="{B5F16613-C2BD-A647-BB3F-12B38A724F54}" dt="2024-07-25T13:14:36.669" v="21080" actId="113"/>
          <ac:spMkLst>
            <pc:docMk/>
            <pc:sldMk cId="1573565246" sldId="378"/>
            <ac:spMk id="22" creationId="{509F9AC5-D8F0-5455-E9E1-001145839D82}"/>
          </ac:spMkLst>
        </pc:spChg>
        <pc:grpChg chg="add mod">
          <ac:chgData name="Lucy Keartland" userId="235.britainthinkseu.egnyte.com_tp_egnyte_plus" providerId="OAuth2" clId="{B5F16613-C2BD-A647-BB3F-12B38A724F54}" dt="2024-07-24T16:32:21.761" v="17446"/>
          <ac:grpSpMkLst>
            <pc:docMk/>
            <pc:sldMk cId="1573565246" sldId="378"/>
            <ac:grpSpMk id="4" creationId="{6146ACDC-6FFE-2D63-59C7-12223E0D3EBF}"/>
          </ac:grpSpMkLst>
        </pc:grpChg>
        <pc:grpChg chg="del">
          <ac:chgData name="Lucy Keartland" userId="235.britainthinkseu.egnyte.com_tp_egnyte_plus" providerId="OAuth2" clId="{B5F16613-C2BD-A647-BB3F-12B38A724F54}" dt="2024-07-24T16:32:21.252" v="17445" actId="478"/>
          <ac:grpSpMkLst>
            <pc:docMk/>
            <pc:sldMk cId="1573565246" sldId="378"/>
            <ac:grpSpMk id="10" creationId="{FEB8489D-8744-BAA1-C62C-4B19B490EF52}"/>
          </ac:grpSpMkLst>
        </pc:grpChg>
        <pc:graphicFrameChg chg="mod">
          <ac:chgData name="Lucy Keartland" userId="235.britainthinkseu.egnyte.com_tp_egnyte_plus" providerId="OAuth2" clId="{B5F16613-C2BD-A647-BB3F-12B38A724F54}" dt="2024-07-23T13:44:40.373" v="5435"/>
          <ac:graphicFrameMkLst>
            <pc:docMk/>
            <pc:sldMk cId="1573565246" sldId="378"/>
            <ac:graphicFrameMk id="8" creationId="{B7906DBB-636A-7742-EEAA-86ADBF322FFB}"/>
          </ac:graphicFrameMkLst>
        </pc:graphicFrameChg>
        <pc:cxnChg chg="add del mod">
          <ac:chgData name="Lucy Keartland" userId="235.britainthinkseu.egnyte.com_tp_egnyte_plus" providerId="OAuth2" clId="{B5F16613-C2BD-A647-BB3F-12B38A724F54}" dt="2024-07-25T13:02:38.866" v="20580" actId="478"/>
          <ac:cxnSpMkLst>
            <pc:docMk/>
            <pc:sldMk cId="1573565246" sldId="378"/>
            <ac:cxnSpMk id="11" creationId="{EAD52245-85A5-03F7-DA01-77D708A6F036}"/>
          </ac:cxnSpMkLst>
        </pc:cxnChg>
        <pc:cxnChg chg="add mod">
          <ac:chgData name="Lucy Keartland" userId="235.britainthinkseu.egnyte.com_tp_egnyte_plus" providerId="OAuth2" clId="{B5F16613-C2BD-A647-BB3F-12B38A724F54}" dt="2024-07-25T13:05:34.731" v="20702" actId="14100"/>
          <ac:cxnSpMkLst>
            <pc:docMk/>
            <pc:sldMk cId="1573565246" sldId="378"/>
            <ac:cxnSpMk id="13" creationId="{2BC5FB07-0CBF-C2E6-C1F7-A4C059182909}"/>
          </ac:cxnSpMkLst>
        </pc:cxnChg>
        <pc:cxnChg chg="add mod">
          <ac:chgData name="Lucy Keartland" userId="235.britainthinkseu.egnyte.com_tp_egnyte_plus" providerId="OAuth2" clId="{B5F16613-C2BD-A647-BB3F-12B38A724F54}" dt="2024-07-25T13:05:17.250" v="20698" actId="14100"/>
          <ac:cxnSpMkLst>
            <pc:docMk/>
            <pc:sldMk cId="1573565246" sldId="378"/>
            <ac:cxnSpMk id="20" creationId="{4B707ECF-47FE-BE31-8453-D54D63686C12}"/>
          </ac:cxnSpMkLst>
        </pc:cxnChg>
        <pc:cxnChg chg="mod">
          <ac:chgData name="Lucy Keartland" userId="235.britainthinkseu.egnyte.com_tp_egnyte_plus" providerId="OAuth2" clId="{B5F16613-C2BD-A647-BB3F-12B38A724F54}" dt="2024-07-25T12:50:11.388" v="20407" actId="1076"/>
          <ac:cxnSpMkLst>
            <pc:docMk/>
            <pc:sldMk cId="1573565246" sldId="378"/>
            <ac:cxnSpMk id="24" creationId="{217403B7-F2D6-A54D-6CD8-8BF081ABB866}"/>
          </ac:cxnSpMkLst>
        </pc:cxnChg>
      </pc:sldChg>
      <pc:sldChg chg="addSp delSp modSp mod">
        <pc:chgData name="Lucy Keartland" userId="235.britainthinkseu.egnyte.com_tp_egnyte_plus" providerId="OAuth2" clId="{B5F16613-C2BD-A647-BB3F-12B38A724F54}" dt="2024-07-24T14:59:13.811" v="15437" actId="20577"/>
        <pc:sldMkLst>
          <pc:docMk/>
          <pc:sldMk cId="70144357" sldId="379"/>
        </pc:sldMkLst>
        <pc:spChg chg="del mod">
          <ac:chgData name="Lucy Keartland" userId="235.britainthinkseu.egnyte.com_tp_egnyte_plus" providerId="OAuth2" clId="{B5F16613-C2BD-A647-BB3F-12B38A724F54}" dt="2024-07-24T13:15:28.332" v="13635" actId="478"/>
          <ac:spMkLst>
            <pc:docMk/>
            <pc:sldMk cId="70144357" sldId="379"/>
            <ac:spMk id="2" creationId="{94C1D2A2-AF37-ECAA-842C-965B8CD52D66}"/>
          </ac:spMkLst>
        </pc:spChg>
        <pc:spChg chg="mod">
          <ac:chgData name="Lucy Keartland" userId="235.britainthinkseu.egnyte.com_tp_egnyte_plus" providerId="OAuth2" clId="{B5F16613-C2BD-A647-BB3F-12B38A724F54}" dt="2024-07-24T14:58:35.485" v="15432" actId="1035"/>
          <ac:spMkLst>
            <pc:docMk/>
            <pc:sldMk cId="70144357" sldId="379"/>
            <ac:spMk id="3" creationId="{E1429FBE-1945-392C-EC39-4EEA3C108F9A}"/>
          </ac:spMkLst>
        </pc:spChg>
        <pc:spChg chg="add mod">
          <ac:chgData name="Lucy Keartland" userId="235.britainthinkseu.egnyte.com_tp_egnyte_plus" providerId="OAuth2" clId="{B5F16613-C2BD-A647-BB3F-12B38A724F54}" dt="2024-07-24T13:10:47.015" v="13543" actId="767"/>
          <ac:spMkLst>
            <pc:docMk/>
            <pc:sldMk cId="70144357" sldId="379"/>
            <ac:spMk id="4" creationId="{D3589387-9FBF-A610-DCCB-DFA5A4DB3D8C}"/>
          </ac:spMkLst>
        </pc:spChg>
        <pc:spChg chg="mod">
          <ac:chgData name="Lucy Keartland" userId="235.britainthinkseu.egnyte.com_tp_egnyte_plus" providerId="OAuth2" clId="{B5F16613-C2BD-A647-BB3F-12B38A724F54}" dt="2024-07-24T14:58:35.485" v="15432" actId="1035"/>
          <ac:spMkLst>
            <pc:docMk/>
            <pc:sldMk cId="70144357" sldId="379"/>
            <ac:spMk id="9" creationId="{3BE0511F-AF97-4A48-EC20-25351ABFB3AF}"/>
          </ac:spMkLst>
        </pc:spChg>
        <pc:spChg chg="mod">
          <ac:chgData name="Lucy Keartland" userId="235.britainthinkseu.egnyte.com_tp_egnyte_plus" providerId="OAuth2" clId="{B5F16613-C2BD-A647-BB3F-12B38A724F54}" dt="2024-07-24T14:58:35.485" v="15432" actId="1035"/>
          <ac:spMkLst>
            <pc:docMk/>
            <pc:sldMk cId="70144357" sldId="379"/>
            <ac:spMk id="12" creationId="{A3B41031-7356-A487-1804-4955576F7C91}"/>
          </ac:spMkLst>
        </pc:spChg>
        <pc:spChg chg="add mod">
          <ac:chgData name="Lucy Keartland" userId="235.britainthinkseu.egnyte.com_tp_egnyte_plus" providerId="OAuth2" clId="{B5F16613-C2BD-A647-BB3F-12B38A724F54}" dt="2024-07-24T13:15:19.586" v="13629"/>
          <ac:spMkLst>
            <pc:docMk/>
            <pc:sldMk cId="70144357" sldId="379"/>
            <ac:spMk id="13" creationId="{B2D699D9-06AF-9C9E-B9D2-9363045376F1}"/>
          </ac:spMkLst>
        </pc:spChg>
        <pc:spChg chg="add mod">
          <ac:chgData name="Lucy Keartland" userId="235.britainthinkseu.egnyte.com_tp_egnyte_plus" providerId="OAuth2" clId="{B5F16613-C2BD-A647-BB3F-12B38A724F54}" dt="2024-07-24T13:15:37.561" v="13637" actId="242"/>
          <ac:spMkLst>
            <pc:docMk/>
            <pc:sldMk cId="70144357" sldId="379"/>
            <ac:spMk id="14" creationId="{54512A42-B449-24CC-6CCB-6F3DF5B96B94}"/>
          </ac:spMkLst>
        </pc:spChg>
        <pc:spChg chg="add mod">
          <ac:chgData name="Lucy Keartland" userId="235.britainthinkseu.egnyte.com_tp_egnyte_plus" providerId="OAuth2" clId="{B5F16613-C2BD-A647-BB3F-12B38A724F54}" dt="2024-07-24T14:59:13.811" v="15437" actId="20577"/>
          <ac:spMkLst>
            <pc:docMk/>
            <pc:sldMk cId="70144357" sldId="379"/>
            <ac:spMk id="15" creationId="{4751D31B-4AC2-308D-44E9-88F5752CB21C}"/>
          </ac:spMkLst>
        </pc:spChg>
        <pc:graphicFrameChg chg="mod">
          <ac:chgData name="Lucy Keartland" userId="235.britainthinkseu.egnyte.com_tp_egnyte_plus" providerId="OAuth2" clId="{B5F16613-C2BD-A647-BB3F-12B38A724F54}" dt="2024-07-24T14:58:35.485" v="15432" actId="1035"/>
          <ac:graphicFrameMkLst>
            <pc:docMk/>
            <pc:sldMk cId="70144357" sldId="379"/>
            <ac:graphicFrameMk id="7" creationId="{A6608B2B-9EB7-5113-2320-CCCA5A76A6CA}"/>
          </ac:graphicFrameMkLst>
        </pc:graphicFrameChg>
        <pc:graphicFrameChg chg="mod">
          <ac:chgData name="Lucy Keartland" userId="235.britainthinkseu.egnyte.com_tp_egnyte_plus" providerId="OAuth2" clId="{B5F16613-C2BD-A647-BB3F-12B38A724F54}" dt="2024-07-24T14:58:35.485" v="15432" actId="1035"/>
          <ac:graphicFrameMkLst>
            <pc:docMk/>
            <pc:sldMk cId="70144357" sldId="379"/>
            <ac:graphicFrameMk id="8" creationId="{1C95EC9E-76FA-E70C-357A-DDE74147401E}"/>
          </ac:graphicFrameMkLst>
        </pc:graphicFrameChg>
        <pc:graphicFrameChg chg="mod">
          <ac:chgData name="Lucy Keartland" userId="235.britainthinkseu.egnyte.com_tp_egnyte_plus" providerId="OAuth2" clId="{B5F16613-C2BD-A647-BB3F-12B38A724F54}" dt="2024-07-24T14:58:35.485" v="15432" actId="1035"/>
          <ac:graphicFrameMkLst>
            <pc:docMk/>
            <pc:sldMk cId="70144357" sldId="379"/>
            <ac:graphicFrameMk id="10" creationId="{1521071A-31A1-37DC-4D26-C4A81E7C6B95}"/>
          </ac:graphicFrameMkLst>
        </pc:graphicFrameChg>
        <pc:cxnChg chg="mod">
          <ac:chgData name="Lucy Keartland" userId="235.britainthinkseu.egnyte.com_tp_egnyte_plus" providerId="OAuth2" clId="{B5F16613-C2BD-A647-BB3F-12B38A724F54}" dt="2024-07-24T14:58:35.485" v="15432" actId="1035"/>
          <ac:cxnSpMkLst>
            <pc:docMk/>
            <pc:sldMk cId="70144357" sldId="379"/>
            <ac:cxnSpMk id="11" creationId="{E50D220E-C1E8-FE7C-C879-F475684D2684}"/>
          </ac:cxnSpMkLst>
        </pc:cxnChg>
      </pc:sldChg>
      <pc:sldChg chg="del mod modShow">
        <pc:chgData name="Lucy Keartland" userId="235.britainthinkseu.egnyte.com_tp_egnyte_plus" providerId="OAuth2" clId="{B5F16613-C2BD-A647-BB3F-12B38A724F54}" dt="2024-07-23T15:40:51.952" v="9803" actId="2696"/>
        <pc:sldMkLst>
          <pc:docMk/>
          <pc:sldMk cId="3370103618" sldId="380"/>
        </pc:sldMkLst>
      </pc:sldChg>
      <pc:sldChg chg="addSp modSp mod ord">
        <pc:chgData name="Lucy Keartland" userId="235.britainthinkseu.egnyte.com_tp_egnyte_plus" providerId="OAuth2" clId="{B5F16613-C2BD-A647-BB3F-12B38A724F54}" dt="2024-07-24T14:56:35.248" v="15419" actId="20577"/>
        <pc:sldMkLst>
          <pc:docMk/>
          <pc:sldMk cId="692521466" sldId="381"/>
        </pc:sldMkLst>
        <pc:spChg chg="add mod">
          <ac:chgData name="Lucy Keartland" userId="235.britainthinkseu.egnyte.com_tp_egnyte_plus" providerId="OAuth2" clId="{B5F16613-C2BD-A647-BB3F-12B38A724F54}" dt="2024-07-24T14:56:35.248" v="15419" actId="20577"/>
          <ac:spMkLst>
            <pc:docMk/>
            <pc:sldMk cId="692521466" sldId="381"/>
            <ac:spMk id="4" creationId="{6AC2285A-72E9-B546-A1FE-72B7682C7282}"/>
          </ac:spMkLst>
        </pc:spChg>
        <pc:spChg chg="mod">
          <ac:chgData name="Lucy Keartland" userId="235.britainthinkseu.egnyte.com_tp_egnyte_plus" providerId="OAuth2" clId="{B5F16613-C2BD-A647-BB3F-12B38A724F54}" dt="2024-07-24T14:18:57.719" v="14983" actId="20577"/>
          <ac:spMkLst>
            <pc:docMk/>
            <pc:sldMk cId="692521466" sldId="381"/>
            <ac:spMk id="25" creationId="{FADBAB0D-02CF-9D8E-29F1-5340593508DB}"/>
          </ac:spMkLst>
        </pc:spChg>
      </pc:sldChg>
      <pc:sldChg chg="del mod modShow">
        <pc:chgData name="Lucy Keartland" userId="235.britainthinkseu.egnyte.com_tp_egnyte_plus" providerId="OAuth2" clId="{B5F16613-C2BD-A647-BB3F-12B38A724F54}" dt="2024-07-23T15:40:56.852" v="9804" actId="2696"/>
        <pc:sldMkLst>
          <pc:docMk/>
          <pc:sldMk cId="2372955299" sldId="382"/>
        </pc:sldMkLst>
      </pc:sldChg>
      <pc:sldChg chg="addSp delSp modSp new mod ord setBg">
        <pc:chgData name="Lucy Keartland" userId="235.britainthinkseu.egnyte.com_tp_egnyte_plus" providerId="OAuth2" clId="{B5F16613-C2BD-A647-BB3F-12B38A724F54}" dt="2024-07-23T10:53:17.215" v="786" actId="478"/>
        <pc:sldMkLst>
          <pc:docMk/>
          <pc:sldMk cId="1534931700" sldId="383"/>
        </pc:sldMkLst>
        <pc:spChg chg="del">
          <ac:chgData name="Lucy Keartland" userId="235.britainthinkseu.egnyte.com_tp_egnyte_plus" providerId="OAuth2" clId="{B5F16613-C2BD-A647-BB3F-12B38A724F54}" dt="2024-07-23T10:24:37.730" v="48" actId="478"/>
          <ac:spMkLst>
            <pc:docMk/>
            <pc:sldMk cId="1534931700" sldId="383"/>
            <ac:spMk id="2" creationId="{320CD9F8-90E1-422B-508D-CB2B1B9A2A67}"/>
          </ac:spMkLst>
        </pc:spChg>
        <pc:spChg chg="del">
          <ac:chgData name="Lucy Keartland" userId="235.britainthinkseu.egnyte.com_tp_egnyte_plus" providerId="OAuth2" clId="{B5F16613-C2BD-A647-BB3F-12B38A724F54}" dt="2024-07-23T10:24:35.713" v="47" actId="478"/>
          <ac:spMkLst>
            <pc:docMk/>
            <pc:sldMk cId="1534931700" sldId="383"/>
            <ac:spMk id="3" creationId="{5CA73AAA-E767-EACD-4D55-E03AC32F4FD8}"/>
          </ac:spMkLst>
        </pc:spChg>
        <pc:spChg chg="del">
          <ac:chgData name="Lucy Keartland" userId="235.britainthinkseu.egnyte.com_tp_egnyte_plus" providerId="OAuth2" clId="{B5F16613-C2BD-A647-BB3F-12B38A724F54}" dt="2024-07-23T10:36:42.463" v="526" actId="478"/>
          <ac:spMkLst>
            <pc:docMk/>
            <pc:sldMk cId="1534931700" sldId="383"/>
            <ac:spMk id="6" creationId="{A95763D4-BE88-805F-092E-D0C5BE058DBB}"/>
          </ac:spMkLst>
        </pc:spChg>
        <pc:spChg chg="add mod">
          <ac:chgData name="Lucy Keartland" userId="235.britainthinkseu.egnyte.com_tp_egnyte_plus" providerId="OAuth2" clId="{B5F16613-C2BD-A647-BB3F-12B38A724F54}" dt="2024-07-23T10:53:15.008" v="785" actId="207"/>
          <ac:spMkLst>
            <pc:docMk/>
            <pc:sldMk cId="1534931700" sldId="383"/>
            <ac:spMk id="8" creationId="{E8743CC8-8F0F-95E8-430D-EA6B44653F56}"/>
          </ac:spMkLst>
        </pc:spChg>
        <pc:spChg chg="add del mod">
          <ac:chgData name="Lucy Keartland" userId="235.britainthinkseu.egnyte.com_tp_egnyte_plus" providerId="OAuth2" clId="{B5F16613-C2BD-A647-BB3F-12B38A724F54}" dt="2024-07-23T10:53:17.215" v="786" actId="478"/>
          <ac:spMkLst>
            <pc:docMk/>
            <pc:sldMk cId="1534931700" sldId="383"/>
            <ac:spMk id="12" creationId="{B7979950-6C24-9143-339F-20F0DC493753}"/>
          </ac:spMkLst>
        </pc:spChg>
        <pc:picChg chg="add del mod">
          <ac:chgData name="Lucy Keartland" userId="235.britainthinkseu.egnyte.com_tp_egnyte_plus" providerId="OAuth2" clId="{B5F16613-C2BD-A647-BB3F-12B38A724F54}" dt="2024-07-23T10:31:32.347" v="57" actId="478"/>
          <ac:picMkLst>
            <pc:docMk/>
            <pc:sldMk cId="1534931700" sldId="383"/>
            <ac:picMk id="7" creationId="{FEAC01D9-1D64-154F-D841-98B99A264637}"/>
          </ac:picMkLst>
        </pc:picChg>
        <pc:picChg chg="add del mod modCrop">
          <ac:chgData name="Lucy Keartland" userId="235.britainthinkseu.egnyte.com_tp_egnyte_plus" providerId="OAuth2" clId="{B5F16613-C2BD-A647-BB3F-12B38A724F54}" dt="2024-07-23T10:39:06.208" v="551" actId="478"/>
          <ac:picMkLst>
            <pc:docMk/>
            <pc:sldMk cId="1534931700" sldId="383"/>
            <ac:picMk id="10" creationId="{7C0C90D9-0230-F08F-BCB1-AD1415104799}"/>
          </ac:picMkLst>
        </pc:picChg>
        <pc:picChg chg="add mod modCrop">
          <ac:chgData name="Lucy Keartland" userId="235.britainthinkseu.egnyte.com_tp_egnyte_plus" providerId="OAuth2" clId="{B5F16613-C2BD-A647-BB3F-12B38A724F54}" dt="2024-07-23T10:39:27.079" v="555" actId="29295"/>
          <ac:picMkLst>
            <pc:docMk/>
            <pc:sldMk cId="1534931700" sldId="383"/>
            <ac:picMk id="11" creationId="{5795CB60-9668-F4B2-6988-CCD43E673745}"/>
          </ac:picMkLst>
        </pc:picChg>
      </pc:sldChg>
      <pc:sldChg chg="modSp add del mod setBg">
        <pc:chgData name="Lucy Keartland" userId="235.britainthinkseu.egnyte.com_tp_egnyte_plus" providerId="OAuth2" clId="{B5F16613-C2BD-A647-BB3F-12B38A724F54}" dt="2024-07-23T10:38:20.725" v="538" actId="2696"/>
        <pc:sldMkLst>
          <pc:docMk/>
          <pc:sldMk cId="1166861744" sldId="384"/>
        </pc:sldMkLst>
        <pc:spChg chg="mod">
          <ac:chgData name="Lucy Keartland" userId="235.britainthinkseu.egnyte.com_tp_egnyte_plus" providerId="OAuth2" clId="{B5F16613-C2BD-A647-BB3F-12B38A724F54}" dt="2024-07-23T10:38:19.309" v="537" actId="21"/>
          <ac:spMkLst>
            <pc:docMk/>
            <pc:sldMk cId="1166861744" sldId="384"/>
            <ac:spMk id="8" creationId="{E8743CC8-8F0F-95E8-430D-EA6B44653F56}"/>
          </ac:spMkLst>
        </pc:spChg>
      </pc:sldChg>
      <pc:sldChg chg="addSp delSp modSp add mod">
        <pc:chgData name="Lucy Keartland" userId="235.britainthinkseu.egnyte.com_tp_egnyte_plus" providerId="OAuth2" clId="{B5F16613-C2BD-A647-BB3F-12B38A724F54}" dt="2024-07-24T14:10:29.008" v="14754" actId="20577"/>
        <pc:sldMkLst>
          <pc:docMk/>
          <pc:sldMk cId="1613669719" sldId="385"/>
        </pc:sldMkLst>
        <pc:spChg chg="mod">
          <ac:chgData name="Lucy Keartland" userId="235.britainthinkseu.egnyte.com_tp_egnyte_plus" providerId="OAuth2" clId="{B5F16613-C2BD-A647-BB3F-12B38A724F54}" dt="2024-07-24T14:10:29.008" v="14754" actId="20577"/>
          <ac:spMkLst>
            <pc:docMk/>
            <pc:sldMk cId="1613669719" sldId="385"/>
            <ac:spMk id="8" creationId="{E8743CC8-8F0F-95E8-430D-EA6B44653F56}"/>
          </ac:spMkLst>
        </pc:spChg>
        <pc:picChg chg="add del mod">
          <ac:chgData name="Lucy Keartland" userId="235.britainthinkseu.egnyte.com_tp_egnyte_plus" providerId="OAuth2" clId="{B5F16613-C2BD-A647-BB3F-12B38A724F54}" dt="2024-07-23T10:38:51.259" v="545" actId="21"/>
          <ac:picMkLst>
            <pc:docMk/>
            <pc:sldMk cId="1613669719" sldId="385"/>
            <ac:picMk id="3" creationId="{A9903105-637E-10F3-38D0-1DEC72A3FE9D}"/>
          </ac:picMkLst>
        </pc:picChg>
        <pc:picChg chg="add del mod">
          <ac:chgData name="Lucy Keartland" userId="235.britainthinkseu.egnyte.com_tp_egnyte_plus" providerId="OAuth2" clId="{B5F16613-C2BD-A647-BB3F-12B38A724F54}" dt="2024-07-23T10:41:01.322" v="612" actId="478"/>
          <ac:picMkLst>
            <pc:docMk/>
            <pc:sldMk cId="1613669719" sldId="385"/>
            <ac:picMk id="7" creationId="{9D690430-D7D0-154D-BA66-052EFB8E205A}"/>
          </ac:picMkLst>
        </pc:picChg>
        <pc:picChg chg="del">
          <ac:chgData name="Lucy Keartland" userId="235.britainthinkseu.egnyte.com_tp_egnyte_plus" providerId="OAuth2" clId="{B5F16613-C2BD-A647-BB3F-12B38A724F54}" dt="2024-07-23T10:41:35.306" v="620" actId="478"/>
          <ac:picMkLst>
            <pc:docMk/>
            <pc:sldMk cId="1613669719" sldId="385"/>
            <ac:picMk id="10" creationId="{7C0C90D9-0230-F08F-BCB1-AD1415104799}"/>
          </ac:picMkLst>
        </pc:picChg>
        <pc:picChg chg="add del mod">
          <ac:chgData name="Lucy Keartland" userId="235.britainthinkseu.egnyte.com_tp_egnyte_plus" providerId="OAuth2" clId="{B5F16613-C2BD-A647-BB3F-12B38A724F54}" dt="2024-07-23T10:41:19.850" v="614" actId="478"/>
          <ac:picMkLst>
            <pc:docMk/>
            <pc:sldMk cId="1613669719" sldId="385"/>
            <ac:picMk id="11" creationId="{858F371E-62B7-5C55-6BDD-3FD42B5E8512}"/>
          </ac:picMkLst>
        </pc:picChg>
        <pc:picChg chg="add mod modCrop">
          <ac:chgData name="Lucy Keartland" userId="235.britainthinkseu.egnyte.com_tp_egnyte_plus" providerId="OAuth2" clId="{B5F16613-C2BD-A647-BB3F-12B38A724F54}" dt="2024-07-23T10:41:34.221" v="619" actId="167"/>
          <ac:picMkLst>
            <pc:docMk/>
            <pc:sldMk cId="1613669719" sldId="385"/>
            <ac:picMk id="13" creationId="{80B8914B-7DBC-90C1-A390-A73F503212D6}"/>
          </ac:picMkLst>
        </pc:picChg>
      </pc:sldChg>
      <pc:sldChg chg="addSp delSp modSp add mod modShow">
        <pc:chgData name="Lucy Keartland" userId="235.britainthinkseu.egnyte.com_tp_egnyte_plus" providerId="OAuth2" clId="{B5F16613-C2BD-A647-BB3F-12B38A724F54}" dt="2024-07-26T13:51:37.869" v="21892" actId="20577"/>
        <pc:sldMkLst>
          <pc:docMk/>
          <pc:sldMk cId="3378584789" sldId="386"/>
        </pc:sldMkLst>
        <pc:spChg chg="add del mod">
          <ac:chgData name="Lucy Keartland" userId="235.britainthinkseu.egnyte.com_tp_egnyte_plus" providerId="OAuth2" clId="{B5F16613-C2BD-A647-BB3F-12B38A724F54}" dt="2024-07-25T12:05:22.465" v="18080" actId="478"/>
          <ac:spMkLst>
            <pc:docMk/>
            <pc:sldMk cId="3378584789" sldId="386"/>
            <ac:spMk id="2" creationId="{0E667E1E-EABC-DEA7-92DC-ED69207D0CC9}"/>
          </ac:spMkLst>
        </pc:spChg>
        <pc:spChg chg="del mod">
          <ac:chgData name="Lucy Keartland" userId="235.britainthinkseu.egnyte.com_tp_egnyte_plus" providerId="OAuth2" clId="{B5F16613-C2BD-A647-BB3F-12B38A724F54}" dt="2024-07-24T13:13:05.830" v="13577" actId="478"/>
          <ac:spMkLst>
            <pc:docMk/>
            <pc:sldMk cId="3378584789" sldId="386"/>
            <ac:spMk id="2" creationId="{9101F0E8-1916-C0F7-CCDF-FD4ED3E51DF7}"/>
          </ac:spMkLst>
        </pc:spChg>
        <pc:spChg chg="add del mod">
          <ac:chgData name="Lucy Keartland" userId="235.britainthinkseu.egnyte.com_tp_egnyte_plus" providerId="OAuth2" clId="{B5F16613-C2BD-A647-BB3F-12B38A724F54}" dt="2024-07-23T13:18:20.852" v="4208" actId="478"/>
          <ac:spMkLst>
            <pc:docMk/>
            <pc:sldMk cId="3378584789" sldId="386"/>
            <ac:spMk id="4" creationId="{0F9B408E-DC82-5A9C-97FD-786CDE58AF06}"/>
          </ac:spMkLst>
        </pc:spChg>
        <pc:spChg chg="mod">
          <ac:chgData name="Lucy Keartland" userId="235.britainthinkseu.egnyte.com_tp_egnyte_plus" providerId="OAuth2" clId="{B5F16613-C2BD-A647-BB3F-12B38A724F54}" dt="2024-07-24T12:58:06.332" v="13138" actId="1036"/>
          <ac:spMkLst>
            <pc:docMk/>
            <pc:sldMk cId="3378584789" sldId="386"/>
            <ac:spMk id="4" creationId="{8D53821E-555B-0CD8-BC17-1E4A134B66B1}"/>
          </ac:spMkLst>
        </pc:spChg>
        <pc:spChg chg="mod">
          <ac:chgData name="Lucy Keartland" userId="235.britainthinkseu.egnyte.com_tp_egnyte_plus" providerId="OAuth2" clId="{B5F16613-C2BD-A647-BB3F-12B38A724F54}" dt="2024-07-24T16:31:40.932" v="17437" actId="14100"/>
          <ac:spMkLst>
            <pc:docMk/>
            <pc:sldMk cId="3378584789" sldId="386"/>
            <ac:spMk id="7" creationId="{D06C5073-E762-774F-AD32-2BB908F1225C}"/>
          </ac:spMkLst>
        </pc:spChg>
        <pc:spChg chg="del">
          <ac:chgData name="Lucy Keartland" userId="235.britainthinkseu.egnyte.com_tp_egnyte_plus" providerId="OAuth2" clId="{B5F16613-C2BD-A647-BB3F-12B38A724F54}" dt="2024-07-23T10:55:59.619" v="866" actId="478"/>
          <ac:spMkLst>
            <pc:docMk/>
            <pc:sldMk cId="3378584789" sldId="386"/>
            <ac:spMk id="8" creationId="{780D7D2A-9593-93ED-6056-30529E6FA6C9}"/>
          </ac:spMkLst>
        </pc:spChg>
        <pc:spChg chg="mod">
          <ac:chgData name="Lucy Keartland" userId="235.britainthinkseu.egnyte.com_tp_egnyte_plus" providerId="OAuth2" clId="{B5F16613-C2BD-A647-BB3F-12B38A724F54}" dt="2024-07-24T12:58:01.711" v="13128" actId="1036"/>
          <ac:spMkLst>
            <pc:docMk/>
            <pc:sldMk cId="3378584789" sldId="386"/>
            <ac:spMk id="8" creationId="{DB74EA07-86B2-1B11-B993-5215DA891F29}"/>
          </ac:spMkLst>
        </pc:spChg>
        <pc:spChg chg="del">
          <ac:chgData name="Lucy Keartland" userId="235.britainthinkseu.egnyte.com_tp_egnyte_plus" providerId="OAuth2" clId="{B5F16613-C2BD-A647-BB3F-12B38A724F54}" dt="2024-07-23T10:55:59.619" v="866" actId="478"/>
          <ac:spMkLst>
            <pc:docMk/>
            <pc:sldMk cId="3378584789" sldId="386"/>
            <ac:spMk id="9" creationId="{5CAEC25F-D1B0-1D9B-553C-85CD146EF277}"/>
          </ac:spMkLst>
        </pc:spChg>
        <pc:spChg chg="mod">
          <ac:chgData name="Lucy Keartland" userId="235.britainthinkseu.egnyte.com_tp_egnyte_plus" providerId="OAuth2" clId="{B5F16613-C2BD-A647-BB3F-12B38A724F54}" dt="2024-07-24T12:58:01.711" v="13128" actId="1036"/>
          <ac:spMkLst>
            <pc:docMk/>
            <pc:sldMk cId="3378584789" sldId="386"/>
            <ac:spMk id="9" creationId="{7175CC98-9C40-856F-0CE9-79EF978B26E4}"/>
          </ac:spMkLst>
        </pc:spChg>
        <pc:spChg chg="mod">
          <ac:chgData name="Lucy Keartland" userId="235.britainthinkseu.egnyte.com_tp_egnyte_plus" providerId="OAuth2" clId="{B5F16613-C2BD-A647-BB3F-12B38A724F54}" dt="2024-07-24T12:58:01.711" v="13128" actId="1036"/>
          <ac:spMkLst>
            <pc:docMk/>
            <pc:sldMk cId="3378584789" sldId="386"/>
            <ac:spMk id="10" creationId="{37DFD101-7CA6-0BDE-86D9-3F95F99C88FE}"/>
          </ac:spMkLst>
        </pc:spChg>
        <pc:spChg chg="del">
          <ac:chgData name="Lucy Keartland" userId="235.britainthinkseu.egnyte.com_tp_egnyte_plus" providerId="OAuth2" clId="{B5F16613-C2BD-A647-BB3F-12B38A724F54}" dt="2024-07-23T10:55:59.619" v="866" actId="478"/>
          <ac:spMkLst>
            <pc:docMk/>
            <pc:sldMk cId="3378584789" sldId="386"/>
            <ac:spMk id="10" creationId="{7F00A0EF-D39C-585A-9ACA-09DECED85293}"/>
          </ac:spMkLst>
        </pc:spChg>
        <pc:spChg chg="add mod">
          <ac:chgData name="Lucy Keartland" userId="235.britainthinkseu.egnyte.com_tp_egnyte_plus" providerId="OAuth2" clId="{B5F16613-C2BD-A647-BB3F-12B38A724F54}" dt="2024-07-25T12:23:10.445" v="18793" actId="207"/>
          <ac:spMkLst>
            <pc:docMk/>
            <pc:sldMk cId="3378584789" sldId="386"/>
            <ac:spMk id="11" creationId="{42BF86B2-04F9-86F9-D6D9-E1745E3F3BED}"/>
          </ac:spMkLst>
        </pc:spChg>
        <pc:spChg chg="del">
          <ac:chgData name="Lucy Keartland" userId="235.britainthinkseu.egnyte.com_tp_egnyte_plus" providerId="OAuth2" clId="{B5F16613-C2BD-A647-BB3F-12B38A724F54}" dt="2024-07-23T10:55:59.619" v="866" actId="478"/>
          <ac:spMkLst>
            <pc:docMk/>
            <pc:sldMk cId="3378584789" sldId="386"/>
            <ac:spMk id="11" creationId="{529D3F0B-4F27-3ED6-4442-E98D62C79547}"/>
          </ac:spMkLst>
        </pc:spChg>
        <pc:spChg chg="del">
          <ac:chgData name="Lucy Keartland" userId="235.britainthinkseu.egnyte.com_tp_egnyte_plus" providerId="OAuth2" clId="{B5F16613-C2BD-A647-BB3F-12B38A724F54}" dt="2024-07-23T10:55:59.619" v="866" actId="478"/>
          <ac:spMkLst>
            <pc:docMk/>
            <pc:sldMk cId="3378584789" sldId="386"/>
            <ac:spMk id="12" creationId="{32C43550-4553-EAC2-F980-782F4C2CECE7}"/>
          </ac:spMkLst>
        </pc:spChg>
        <pc:spChg chg="add mod">
          <ac:chgData name="Lucy Keartland" userId="235.britainthinkseu.egnyte.com_tp_egnyte_plus" providerId="OAuth2" clId="{B5F16613-C2BD-A647-BB3F-12B38A724F54}" dt="2024-07-26T13:50:58.379" v="21887" actId="20577"/>
          <ac:spMkLst>
            <pc:docMk/>
            <pc:sldMk cId="3378584789" sldId="386"/>
            <ac:spMk id="12" creationId="{3D7AC6A8-0328-4EF3-B59B-88626EDABEE4}"/>
          </ac:spMkLst>
        </pc:spChg>
        <pc:spChg chg="del">
          <ac:chgData name="Lucy Keartland" userId="235.britainthinkseu.egnyte.com_tp_egnyte_plus" providerId="OAuth2" clId="{B5F16613-C2BD-A647-BB3F-12B38A724F54}" dt="2024-07-23T10:55:59.619" v="866" actId="478"/>
          <ac:spMkLst>
            <pc:docMk/>
            <pc:sldMk cId="3378584789" sldId="386"/>
            <ac:spMk id="13" creationId="{C9A9BE36-6314-4EDA-4207-F0AE29085908}"/>
          </ac:spMkLst>
        </pc:spChg>
        <pc:spChg chg="mod">
          <ac:chgData name="Lucy Keartland" userId="235.britainthinkseu.egnyte.com_tp_egnyte_plus" providerId="OAuth2" clId="{B5F16613-C2BD-A647-BB3F-12B38A724F54}" dt="2024-07-24T16:31:38.081" v="17436"/>
          <ac:spMkLst>
            <pc:docMk/>
            <pc:sldMk cId="3378584789" sldId="386"/>
            <ac:spMk id="14" creationId="{5986D42C-618B-25EC-58B1-8D8652DA5B01}"/>
          </ac:spMkLst>
        </pc:spChg>
        <pc:spChg chg="mod">
          <ac:chgData name="Lucy Keartland" userId="235.britainthinkseu.egnyte.com_tp_egnyte_plus" providerId="OAuth2" clId="{B5F16613-C2BD-A647-BB3F-12B38A724F54}" dt="2024-07-24T12:58:06.332" v="13138" actId="1036"/>
          <ac:spMkLst>
            <pc:docMk/>
            <pc:sldMk cId="3378584789" sldId="386"/>
            <ac:spMk id="15" creationId="{C075F9AD-5FE0-1146-BDF1-38D91688884A}"/>
          </ac:spMkLst>
        </pc:spChg>
        <pc:spChg chg="del">
          <ac:chgData name="Lucy Keartland" userId="235.britainthinkseu.egnyte.com_tp_egnyte_plus" providerId="OAuth2" clId="{B5F16613-C2BD-A647-BB3F-12B38A724F54}" dt="2024-07-23T10:55:59.619" v="866" actId="478"/>
          <ac:spMkLst>
            <pc:docMk/>
            <pc:sldMk cId="3378584789" sldId="386"/>
            <ac:spMk id="15" creationId="{C32663F1-F579-2FDD-8CA7-B4EDAE00D93D}"/>
          </ac:spMkLst>
        </pc:spChg>
        <pc:spChg chg="add del mod">
          <ac:chgData name="Lucy Keartland" userId="235.britainthinkseu.egnyte.com_tp_egnyte_plus" providerId="OAuth2" clId="{B5F16613-C2BD-A647-BB3F-12B38A724F54}" dt="2024-07-25T11:52:21.776" v="17643" actId="478"/>
          <ac:spMkLst>
            <pc:docMk/>
            <pc:sldMk cId="3378584789" sldId="386"/>
            <ac:spMk id="16" creationId="{7B95CFA4-7D87-8442-9544-86A46A4F9D3A}"/>
          </ac:spMkLst>
        </pc:spChg>
        <pc:spChg chg="mod">
          <ac:chgData name="Lucy Keartland" userId="235.britainthinkseu.egnyte.com_tp_egnyte_plus" providerId="OAuth2" clId="{B5F16613-C2BD-A647-BB3F-12B38A724F54}" dt="2024-07-24T16:31:38.081" v="17436"/>
          <ac:spMkLst>
            <pc:docMk/>
            <pc:sldMk cId="3378584789" sldId="386"/>
            <ac:spMk id="17" creationId="{F4674DC0-9E93-D1B0-8776-EC4086C73967}"/>
          </ac:spMkLst>
        </pc:spChg>
        <pc:spChg chg="mod">
          <ac:chgData name="Lucy Keartland" userId="235.britainthinkseu.egnyte.com_tp_egnyte_plus" providerId="OAuth2" clId="{B5F16613-C2BD-A647-BB3F-12B38A724F54}" dt="2024-07-26T13:51:37.869" v="21892" actId="20577"/>
          <ac:spMkLst>
            <pc:docMk/>
            <pc:sldMk cId="3378584789" sldId="386"/>
            <ac:spMk id="18" creationId="{547F9BF9-1361-899E-EB53-589199C93F77}"/>
          </ac:spMkLst>
        </pc:spChg>
        <pc:spChg chg="add mod">
          <ac:chgData name="Lucy Keartland" userId="235.britainthinkseu.egnyte.com_tp_egnyte_plus" providerId="OAuth2" clId="{B5F16613-C2BD-A647-BB3F-12B38A724F54}" dt="2024-07-23T13:19:14.853" v="4216"/>
          <ac:spMkLst>
            <pc:docMk/>
            <pc:sldMk cId="3378584789" sldId="386"/>
            <ac:spMk id="18" creationId="{9A626A11-26DD-62DA-E580-7624B7F01C05}"/>
          </ac:spMkLst>
        </pc:spChg>
        <pc:grpChg chg="add mod">
          <ac:chgData name="Lucy Keartland" userId="235.britainthinkseu.egnyte.com_tp_egnyte_plus" providerId="OAuth2" clId="{B5F16613-C2BD-A647-BB3F-12B38A724F54}" dt="2024-07-24T16:31:38.081" v="17436"/>
          <ac:grpSpMkLst>
            <pc:docMk/>
            <pc:sldMk cId="3378584789" sldId="386"/>
            <ac:grpSpMk id="13" creationId="{FA6A8314-F2AF-7915-39EB-6F7169A1C10E}"/>
          </ac:grpSpMkLst>
        </pc:grpChg>
        <pc:graphicFrameChg chg="add mod">
          <ac:chgData name="Lucy Keartland" userId="235.britainthinkseu.egnyte.com_tp_egnyte_plus" providerId="OAuth2" clId="{B5F16613-C2BD-A647-BB3F-12B38A724F54}" dt="2024-07-24T12:57:56.040" v="13116"/>
          <ac:graphicFrameMkLst>
            <pc:docMk/>
            <pc:sldMk cId="3378584789" sldId="386"/>
            <ac:graphicFrameMk id="3" creationId="{168BD7B1-3084-7072-7773-D4BEBC1DF359}"/>
          </ac:graphicFrameMkLst>
        </pc:graphicFrameChg>
        <pc:graphicFrameChg chg="del">
          <ac:chgData name="Lucy Keartland" userId="235.britainthinkseu.egnyte.com_tp_egnyte_plus" providerId="OAuth2" clId="{B5F16613-C2BD-A647-BB3F-12B38A724F54}" dt="2024-07-23T10:56:06.418" v="867" actId="478"/>
          <ac:graphicFrameMkLst>
            <pc:docMk/>
            <pc:sldMk cId="3378584789" sldId="386"/>
            <ac:graphicFrameMk id="14" creationId="{C7D3C300-8244-CBEC-F30B-EA922171AC15}"/>
          </ac:graphicFrameMkLst>
        </pc:graphicFrameChg>
        <pc:graphicFrameChg chg="del mod">
          <ac:chgData name="Lucy Keartland" userId="235.britainthinkseu.egnyte.com_tp_egnyte_plus" providerId="OAuth2" clId="{B5F16613-C2BD-A647-BB3F-12B38A724F54}" dt="2024-07-23T11:30:12.950" v="1269" actId="478"/>
          <ac:graphicFrameMkLst>
            <pc:docMk/>
            <pc:sldMk cId="3378584789" sldId="386"/>
            <ac:graphicFrameMk id="17" creationId="{207CF946-F4E0-117F-697B-290A3EEC6FCC}"/>
          </ac:graphicFrameMkLst>
        </pc:graphicFrameChg>
      </pc:sldChg>
      <pc:sldChg chg="addSp delSp modSp add mod">
        <pc:chgData name="Lucy Keartland" userId="235.britainthinkseu.egnyte.com_tp_egnyte_plus" providerId="OAuth2" clId="{B5F16613-C2BD-A647-BB3F-12B38A724F54}" dt="2024-07-26T13:51:21.389" v="21888" actId="20577"/>
        <pc:sldMkLst>
          <pc:docMk/>
          <pc:sldMk cId="1217255353" sldId="387"/>
        </pc:sldMkLst>
        <pc:spChg chg="mod">
          <ac:chgData name="Lucy Keartland" userId="235.britainthinkseu.egnyte.com_tp_egnyte_plus" providerId="OAuth2" clId="{B5F16613-C2BD-A647-BB3F-12B38A724F54}" dt="2024-07-26T13:51:21.389" v="21888" actId="20577"/>
          <ac:spMkLst>
            <pc:docMk/>
            <pc:sldMk cId="1217255353" sldId="387"/>
            <ac:spMk id="8" creationId="{E8743CC8-8F0F-95E8-430D-EA6B44653F56}"/>
          </ac:spMkLst>
        </pc:spChg>
        <pc:picChg chg="add mod modCrop">
          <ac:chgData name="Lucy Keartland" userId="235.britainthinkseu.egnyte.com_tp_egnyte_plus" providerId="OAuth2" clId="{B5F16613-C2BD-A647-BB3F-12B38A724F54}" dt="2024-07-23T15:17:10.540" v="9664" actId="167"/>
          <ac:picMkLst>
            <pc:docMk/>
            <pc:sldMk cId="1217255353" sldId="387"/>
            <ac:picMk id="3" creationId="{1920E928-7A96-2E6F-E6E3-D897387BAC2A}"/>
          </ac:picMkLst>
        </pc:picChg>
        <pc:picChg chg="del">
          <ac:chgData name="Lucy Keartland" userId="235.britainthinkseu.egnyte.com_tp_egnyte_plus" providerId="OAuth2" clId="{B5F16613-C2BD-A647-BB3F-12B38A724F54}" dt="2024-07-23T15:17:12.734" v="9665" actId="478"/>
          <ac:picMkLst>
            <pc:docMk/>
            <pc:sldMk cId="1217255353" sldId="387"/>
            <ac:picMk id="11" creationId="{5795CB60-9668-F4B2-6988-CCD43E673745}"/>
          </ac:picMkLst>
        </pc:picChg>
      </pc:sldChg>
      <pc:sldChg chg="addSp delSp modSp add mod">
        <pc:chgData name="Lucy Keartland" userId="235.britainthinkseu.egnyte.com_tp_egnyte_plus" providerId="OAuth2" clId="{B5F16613-C2BD-A647-BB3F-12B38A724F54}" dt="2024-07-23T15:17:35.983" v="9674" actId="478"/>
        <pc:sldMkLst>
          <pc:docMk/>
          <pc:sldMk cId="3672652456" sldId="388"/>
        </pc:sldMkLst>
        <pc:spChg chg="mod">
          <ac:chgData name="Lucy Keartland" userId="235.britainthinkseu.egnyte.com_tp_egnyte_plus" providerId="OAuth2" clId="{B5F16613-C2BD-A647-BB3F-12B38A724F54}" dt="2024-07-23T13:09:51.157" v="3743" actId="20577"/>
          <ac:spMkLst>
            <pc:docMk/>
            <pc:sldMk cId="3672652456" sldId="388"/>
            <ac:spMk id="8" creationId="{E8743CC8-8F0F-95E8-430D-EA6B44653F56}"/>
          </ac:spMkLst>
        </pc:spChg>
        <pc:picChg chg="add mod modCrop">
          <ac:chgData name="Lucy Keartland" userId="235.britainthinkseu.egnyte.com_tp_egnyte_plus" providerId="OAuth2" clId="{B5F16613-C2BD-A647-BB3F-12B38A724F54}" dt="2024-07-23T15:17:35.183" v="9673" actId="167"/>
          <ac:picMkLst>
            <pc:docMk/>
            <pc:sldMk cId="3672652456" sldId="388"/>
            <ac:picMk id="3" creationId="{B677AD95-F316-4563-0B4A-1CD36040F97A}"/>
          </ac:picMkLst>
        </pc:picChg>
        <pc:picChg chg="del">
          <ac:chgData name="Lucy Keartland" userId="235.britainthinkseu.egnyte.com_tp_egnyte_plus" providerId="OAuth2" clId="{B5F16613-C2BD-A647-BB3F-12B38A724F54}" dt="2024-07-23T15:17:35.983" v="9674" actId="478"/>
          <ac:picMkLst>
            <pc:docMk/>
            <pc:sldMk cId="3672652456" sldId="388"/>
            <ac:picMk id="11" creationId="{5795CB60-9668-F4B2-6988-CCD43E673745}"/>
          </ac:picMkLst>
        </pc:picChg>
      </pc:sldChg>
      <pc:sldChg chg="addSp delSp modSp add mod ord modNotesTx">
        <pc:chgData name="Lucy Keartland" userId="235.britainthinkseu.egnyte.com_tp_egnyte_plus" providerId="OAuth2" clId="{B5F16613-C2BD-A647-BB3F-12B38A724F54}" dt="2024-07-25T13:14:08.406" v="21053" actId="113"/>
        <pc:sldMkLst>
          <pc:docMk/>
          <pc:sldMk cId="1381135020" sldId="389"/>
        </pc:sldMkLst>
        <pc:spChg chg="mod">
          <ac:chgData name="Lucy Keartland" userId="235.britainthinkseu.egnyte.com_tp_egnyte_plus" providerId="OAuth2" clId="{B5F16613-C2BD-A647-BB3F-12B38A724F54}" dt="2024-07-23T13:04:51.277" v="3038" actId="20577"/>
          <ac:spMkLst>
            <pc:docMk/>
            <pc:sldMk cId="1381135020" sldId="389"/>
            <ac:spMk id="2" creationId="{94C1D2A2-AF37-ECAA-842C-965B8CD52D66}"/>
          </ac:spMkLst>
        </pc:spChg>
        <pc:spChg chg="mod">
          <ac:chgData name="Lucy Keartland" userId="235.britainthinkseu.egnyte.com_tp_egnyte_plus" providerId="OAuth2" clId="{B5F16613-C2BD-A647-BB3F-12B38A724F54}" dt="2024-07-23T12:56:53.355" v="2648" actId="1076"/>
          <ac:spMkLst>
            <pc:docMk/>
            <pc:sldMk cId="1381135020" sldId="389"/>
            <ac:spMk id="3" creationId="{E1429FBE-1945-392C-EC39-4EEA3C108F9A}"/>
          </ac:spMkLst>
        </pc:spChg>
        <pc:spChg chg="add mod">
          <ac:chgData name="Lucy Keartland" userId="235.britainthinkseu.egnyte.com_tp_egnyte_plus" providerId="OAuth2" clId="{B5F16613-C2BD-A647-BB3F-12B38A724F54}" dt="2024-07-23T13:11:21.998" v="3911" actId="1035"/>
          <ac:spMkLst>
            <pc:docMk/>
            <pc:sldMk cId="1381135020" sldId="389"/>
            <ac:spMk id="4" creationId="{9D55C44D-E2AC-08D4-2211-97B4F1DDFE73}"/>
          </ac:spMkLst>
        </pc:spChg>
        <pc:spChg chg="mod">
          <ac:chgData name="Lucy Keartland" userId="235.britainthinkseu.egnyte.com_tp_egnyte_plus" providerId="OAuth2" clId="{B5F16613-C2BD-A647-BB3F-12B38A724F54}" dt="2024-07-25T13:14:08.406" v="21053" actId="113"/>
          <ac:spMkLst>
            <pc:docMk/>
            <pc:sldMk cId="1381135020" sldId="389"/>
            <ac:spMk id="7" creationId="{A23ACE4F-6CAE-9D55-C89A-521EFDBC6A78}"/>
          </ac:spMkLst>
        </pc:spChg>
        <pc:spChg chg="add mod">
          <ac:chgData name="Lucy Keartland" userId="235.britainthinkseu.egnyte.com_tp_egnyte_plus" providerId="OAuth2" clId="{B5F16613-C2BD-A647-BB3F-12B38A724F54}" dt="2024-07-25T11:52:38.889" v="17649" actId="20577"/>
          <ac:spMkLst>
            <pc:docMk/>
            <pc:sldMk cId="1381135020" sldId="389"/>
            <ac:spMk id="8" creationId="{8A139B7E-15AC-098C-291C-692EBFDC7DCF}"/>
          </ac:spMkLst>
        </pc:spChg>
        <pc:spChg chg="del">
          <ac:chgData name="Lucy Keartland" userId="235.britainthinkseu.egnyte.com_tp_egnyte_plus" providerId="OAuth2" clId="{B5F16613-C2BD-A647-BB3F-12B38A724F54}" dt="2024-07-23T12:51:51.668" v="2223" actId="478"/>
          <ac:spMkLst>
            <pc:docMk/>
            <pc:sldMk cId="1381135020" sldId="389"/>
            <ac:spMk id="9" creationId="{3BE0511F-AF97-4A48-EC20-25351ABFB3AF}"/>
          </ac:spMkLst>
        </pc:spChg>
        <pc:spChg chg="add del mod">
          <ac:chgData name="Lucy Keartland" userId="235.britainthinkseu.egnyte.com_tp_egnyte_plus" providerId="OAuth2" clId="{B5F16613-C2BD-A647-BB3F-12B38A724F54}" dt="2024-07-25T11:59:56.199" v="17826" actId="21"/>
          <ac:spMkLst>
            <pc:docMk/>
            <pc:sldMk cId="1381135020" sldId="389"/>
            <ac:spMk id="9" creationId="{AF357FED-CBE5-1824-D853-95EA5BDF7F59}"/>
          </ac:spMkLst>
        </pc:spChg>
        <pc:spChg chg="del">
          <ac:chgData name="Lucy Keartland" userId="235.britainthinkseu.egnyte.com_tp_egnyte_plus" providerId="OAuth2" clId="{B5F16613-C2BD-A647-BB3F-12B38A724F54}" dt="2024-07-23T12:51:53.262" v="2224" actId="478"/>
          <ac:spMkLst>
            <pc:docMk/>
            <pc:sldMk cId="1381135020" sldId="389"/>
            <ac:spMk id="12" creationId="{A3B41031-7356-A487-1804-4955576F7C91}"/>
          </ac:spMkLst>
        </pc:spChg>
        <pc:spChg chg="add mod">
          <ac:chgData name="Lucy Keartland" userId="235.britainthinkseu.egnyte.com_tp_egnyte_plus" providerId="OAuth2" clId="{B5F16613-C2BD-A647-BB3F-12B38A724F54}" dt="2024-07-23T13:11:21.998" v="3911" actId="1035"/>
          <ac:spMkLst>
            <pc:docMk/>
            <pc:sldMk cId="1381135020" sldId="389"/>
            <ac:spMk id="13" creationId="{B8E9301E-B19C-961A-9B84-3069660C9234}"/>
          </ac:spMkLst>
        </pc:spChg>
        <pc:spChg chg="add mod">
          <ac:chgData name="Lucy Keartland" userId="235.britainthinkseu.egnyte.com_tp_egnyte_plus" providerId="OAuth2" clId="{B5F16613-C2BD-A647-BB3F-12B38A724F54}" dt="2024-07-23T13:11:21.998" v="3911" actId="1035"/>
          <ac:spMkLst>
            <pc:docMk/>
            <pc:sldMk cId="1381135020" sldId="389"/>
            <ac:spMk id="14" creationId="{87C1E9A8-FFE3-1775-2DE6-D83CADE13C4B}"/>
          </ac:spMkLst>
        </pc:spChg>
        <pc:spChg chg="add mod">
          <ac:chgData name="Lucy Keartland" userId="235.britainthinkseu.egnyte.com_tp_egnyte_plus" providerId="OAuth2" clId="{B5F16613-C2BD-A647-BB3F-12B38A724F54}" dt="2024-07-23T13:11:21.998" v="3911" actId="1035"/>
          <ac:spMkLst>
            <pc:docMk/>
            <pc:sldMk cId="1381135020" sldId="389"/>
            <ac:spMk id="15" creationId="{2B5549D9-0765-9C99-3072-9F4B617DFC5C}"/>
          </ac:spMkLst>
        </pc:spChg>
        <pc:spChg chg="add mod">
          <ac:chgData name="Lucy Keartland" userId="235.britainthinkseu.egnyte.com_tp_egnyte_plus" providerId="OAuth2" clId="{B5F16613-C2BD-A647-BB3F-12B38A724F54}" dt="2024-07-24T15:01:06.391" v="15470" actId="14100"/>
          <ac:spMkLst>
            <pc:docMk/>
            <pc:sldMk cId="1381135020" sldId="389"/>
            <ac:spMk id="16" creationId="{C19094AA-C66E-DB86-9B24-19FB2605CE32}"/>
          </ac:spMkLst>
        </pc:spChg>
        <pc:spChg chg="add mod">
          <ac:chgData name="Lucy Keartland" userId="235.britainthinkseu.egnyte.com_tp_egnyte_plus" providerId="OAuth2" clId="{B5F16613-C2BD-A647-BB3F-12B38A724F54}" dt="2024-07-24T15:01:06.391" v="15470" actId="14100"/>
          <ac:spMkLst>
            <pc:docMk/>
            <pc:sldMk cId="1381135020" sldId="389"/>
            <ac:spMk id="17" creationId="{9EC38E3B-17EC-B894-7E0F-826608A7CAE2}"/>
          </ac:spMkLst>
        </pc:spChg>
        <pc:spChg chg="add mod">
          <ac:chgData name="Lucy Keartland" userId="235.britainthinkseu.egnyte.com_tp_egnyte_plus" providerId="OAuth2" clId="{B5F16613-C2BD-A647-BB3F-12B38A724F54}" dt="2024-07-24T15:01:06.391" v="15470" actId="14100"/>
          <ac:spMkLst>
            <pc:docMk/>
            <pc:sldMk cId="1381135020" sldId="389"/>
            <ac:spMk id="18" creationId="{07B71318-372F-C8D8-B5F5-EBB5B357C769}"/>
          </ac:spMkLst>
        </pc:spChg>
        <pc:spChg chg="add mod">
          <ac:chgData name="Lucy Keartland" userId="235.britainthinkseu.egnyte.com_tp_egnyte_plus" providerId="OAuth2" clId="{B5F16613-C2BD-A647-BB3F-12B38A724F54}" dt="2024-07-24T15:01:06.391" v="15470" actId="14100"/>
          <ac:spMkLst>
            <pc:docMk/>
            <pc:sldMk cId="1381135020" sldId="389"/>
            <ac:spMk id="19" creationId="{4CF321DB-C333-D26F-914C-F88A7A1DFACD}"/>
          </ac:spMkLst>
        </pc:spChg>
        <pc:spChg chg="add mod">
          <ac:chgData name="Lucy Keartland" userId="235.britainthinkseu.egnyte.com_tp_egnyte_plus" providerId="OAuth2" clId="{B5F16613-C2BD-A647-BB3F-12B38A724F54}" dt="2024-07-24T15:01:14.769" v="15472" actId="14100"/>
          <ac:spMkLst>
            <pc:docMk/>
            <pc:sldMk cId="1381135020" sldId="389"/>
            <ac:spMk id="20" creationId="{EF957557-DA5C-E9E7-7DE0-259EB25B40B4}"/>
          </ac:spMkLst>
        </pc:spChg>
        <pc:spChg chg="add mod">
          <ac:chgData name="Lucy Keartland" userId="235.britainthinkseu.egnyte.com_tp_egnyte_plus" providerId="OAuth2" clId="{B5F16613-C2BD-A647-BB3F-12B38A724F54}" dt="2024-07-23T13:11:21.998" v="3911" actId="1035"/>
          <ac:spMkLst>
            <pc:docMk/>
            <pc:sldMk cId="1381135020" sldId="389"/>
            <ac:spMk id="21" creationId="{C63C4212-F2CA-2945-6ADC-CE7DAA9D3593}"/>
          </ac:spMkLst>
        </pc:spChg>
        <pc:spChg chg="add mod">
          <ac:chgData name="Lucy Keartland" userId="235.britainthinkseu.egnyte.com_tp_egnyte_plus" providerId="OAuth2" clId="{B5F16613-C2BD-A647-BB3F-12B38A724F54}" dt="2024-07-24T15:01:06.391" v="15470" actId="14100"/>
          <ac:spMkLst>
            <pc:docMk/>
            <pc:sldMk cId="1381135020" sldId="389"/>
            <ac:spMk id="22" creationId="{DCAE838C-58F1-A809-361A-D8E67BB6C3FD}"/>
          </ac:spMkLst>
        </pc:spChg>
        <pc:spChg chg="add mod">
          <ac:chgData name="Lucy Keartland" userId="235.britainthinkseu.egnyte.com_tp_egnyte_plus" providerId="OAuth2" clId="{B5F16613-C2BD-A647-BB3F-12B38A724F54}" dt="2024-07-24T15:01:18.089" v="15479" actId="1038"/>
          <ac:spMkLst>
            <pc:docMk/>
            <pc:sldMk cId="1381135020" sldId="389"/>
            <ac:spMk id="24" creationId="{BA593B01-F103-D47B-0591-84BD091AB36B}"/>
          </ac:spMkLst>
        </pc:spChg>
        <pc:spChg chg="add mod">
          <ac:chgData name="Lucy Keartland" userId="235.britainthinkseu.egnyte.com_tp_egnyte_plus" providerId="OAuth2" clId="{B5F16613-C2BD-A647-BB3F-12B38A724F54}" dt="2024-07-23T13:11:21.998" v="3911" actId="1035"/>
          <ac:spMkLst>
            <pc:docMk/>
            <pc:sldMk cId="1381135020" sldId="389"/>
            <ac:spMk id="25" creationId="{FC913D7A-D75F-5C2C-3E0C-78A9ECCFD676}"/>
          </ac:spMkLst>
        </pc:spChg>
        <pc:spChg chg="add mod">
          <ac:chgData name="Lucy Keartland" userId="235.britainthinkseu.egnyte.com_tp_egnyte_plus" providerId="OAuth2" clId="{B5F16613-C2BD-A647-BB3F-12B38A724F54}" dt="2024-07-24T15:01:06.391" v="15470" actId="14100"/>
          <ac:spMkLst>
            <pc:docMk/>
            <pc:sldMk cId="1381135020" sldId="389"/>
            <ac:spMk id="26" creationId="{F4BF834C-72CC-0690-B9D8-035C8CF01A2A}"/>
          </ac:spMkLst>
        </pc:spChg>
        <pc:spChg chg="add mod">
          <ac:chgData name="Lucy Keartland" userId="235.britainthinkseu.egnyte.com_tp_egnyte_plus" providerId="OAuth2" clId="{B5F16613-C2BD-A647-BB3F-12B38A724F54}" dt="2024-07-23T13:11:21.998" v="3911" actId="1035"/>
          <ac:spMkLst>
            <pc:docMk/>
            <pc:sldMk cId="1381135020" sldId="389"/>
            <ac:spMk id="27" creationId="{8B978670-1225-8F92-1538-5613B024CF7A}"/>
          </ac:spMkLst>
        </pc:spChg>
        <pc:spChg chg="add mod">
          <ac:chgData name="Lucy Keartland" userId="235.britainthinkseu.egnyte.com_tp_egnyte_plus" providerId="OAuth2" clId="{B5F16613-C2BD-A647-BB3F-12B38A724F54}" dt="2024-07-24T15:01:06.391" v="15470" actId="14100"/>
          <ac:spMkLst>
            <pc:docMk/>
            <pc:sldMk cId="1381135020" sldId="389"/>
            <ac:spMk id="28" creationId="{7762E80E-30BD-6C2B-F4D8-7F9EB5D894F2}"/>
          </ac:spMkLst>
        </pc:spChg>
        <pc:spChg chg="add mod">
          <ac:chgData name="Lucy Keartland" userId="235.britainthinkseu.egnyte.com_tp_egnyte_plus" providerId="OAuth2" clId="{B5F16613-C2BD-A647-BB3F-12B38A724F54}" dt="2024-07-24T15:47:22.729" v="16307" actId="207"/>
          <ac:spMkLst>
            <pc:docMk/>
            <pc:sldMk cId="1381135020" sldId="389"/>
            <ac:spMk id="32" creationId="{F5815536-A5A0-AA01-558F-2072326ED54A}"/>
          </ac:spMkLst>
        </pc:spChg>
        <pc:spChg chg="add mod">
          <ac:chgData name="Lucy Keartland" userId="235.britainthinkseu.egnyte.com_tp_egnyte_plus" providerId="OAuth2" clId="{B5F16613-C2BD-A647-BB3F-12B38A724F54}" dt="2024-07-25T11:59:54.243" v="17825" actId="207"/>
          <ac:spMkLst>
            <pc:docMk/>
            <pc:sldMk cId="1381135020" sldId="389"/>
            <ac:spMk id="33" creationId="{D7A900ED-A2E3-1548-DA85-6284D52A6F47}"/>
          </ac:spMkLst>
        </pc:spChg>
        <pc:spChg chg="add del mod">
          <ac:chgData name="Lucy Keartland" userId="235.britainthinkseu.egnyte.com_tp_egnyte_plus" providerId="OAuth2" clId="{B5F16613-C2BD-A647-BB3F-12B38A724F54}" dt="2024-07-23T13:02:57.095" v="2872" actId="478"/>
          <ac:spMkLst>
            <pc:docMk/>
            <pc:sldMk cId="1381135020" sldId="389"/>
            <ac:spMk id="34" creationId="{8EFC5164-9B8E-B015-4E8A-639DFA551F15}"/>
          </ac:spMkLst>
        </pc:spChg>
        <pc:spChg chg="add mod">
          <ac:chgData name="Lucy Keartland" userId="235.britainthinkseu.egnyte.com_tp_egnyte_plus" providerId="OAuth2" clId="{B5F16613-C2BD-A647-BB3F-12B38A724F54}" dt="2024-07-24T16:18:58.298" v="17398" actId="14100"/>
          <ac:spMkLst>
            <pc:docMk/>
            <pc:sldMk cId="1381135020" sldId="389"/>
            <ac:spMk id="35" creationId="{8A348F57-89E1-5A18-7C55-C9CC68A69D02}"/>
          </ac:spMkLst>
        </pc:spChg>
        <pc:graphicFrameChg chg="del">
          <ac:chgData name="Lucy Keartland" userId="235.britainthinkseu.egnyte.com_tp_egnyte_plus" providerId="OAuth2" clId="{B5F16613-C2BD-A647-BB3F-12B38A724F54}" dt="2024-07-23T12:51:47.808" v="2222" actId="478"/>
          <ac:graphicFrameMkLst>
            <pc:docMk/>
            <pc:sldMk cId="1381135020" sldId="389"/>
            <ac:graphicFrameMk id="7" creationId="{A6608B2B-9EB7-5113-2320-CCCA5A76A6CA}"/>
          </ac:graphicFrameMkLst>
        </pc:graphicFrameChg>
        <pc:graphicFrameChg chg="del">
          <ac:chgData name="Lucy Keartland" userId="235.britainthinkseu.egnyte.com_tp_egnyte_plus" providerId="OAuth2" clId="{B5F16613-C2BD-A647-BB3F-12B38A724F54}" dt="2024-07-23T12:51:51.668" v="2223" actId="478"/>
          <ac:graphicFrameMkLst>
            <pc:docMk/>
            <pc:sldMk cId="1381135020" sldId="389"/>
            <ac:graphicFrameMk id="8" creationId="{1C95EC9E-76FA-E70C-357A-DDE74147401E}"/>
          </ac:graphicFrameMkLst>
        </pc:graphicFrameChg>
        <pc:graphicFrameChg chg="del">
          <ac:chgData name="Lucy Keartland" userId="235.britainthinkseu.egnyte.com_tp_egnyte_plus" providerId="OAuth2" clId="{B5F16613-C2BD-A647-BB3F-12B38A724F54}" dt="2024-07-23T12:51:54.973" v="2225" actId="478"/>
          <ac:graphicFrameMkLst>
            <pc:docMk/>
            <pc:sldMk cId="1381135020" sldId="389"/>
            <ac:graphicFrameMk id="10" creationId="{1521071A-31A1-37DC-4D26-C4A81E7C6B95}"/>
          </ac:graphicFrameMkLst>
        </pc:graphicFrameChg>
        <pc:graphicFrameChg chg="add mod modGraphic">
          <ac:chgData name="Lucy Keartland" userId="235.britainthinkseu.egnyte.com_tp_egnyte_plus" providerId="OAuth2" clId="{B5F16613-C2BD-A647-BB3F-12B38A724F54}" dt="2024-07-24T15:01:18.089" v="15479" actId="1038"/>
          <ac:graphicFrameMkLst>
            <pc:docMk/>
            <pc:sldMk cId="1381135020" sldId="389"/>
            <ac:graphicFrameMk id="23" creationId="{E60BC014-6369-806C-EFCA-582EC9833DDF}"/>
          </ac:graphicFrameMkLst>
        </pc:graphicFrameChg>
        <pc:picChg chg="add del mod">
          <ac:chgData name="Lucy Keartland" userId="235.britainthinkseu.egnyte.com_tp_egnyte_plus" providerId="OAuth2" clId="{B5F16613-C2BD-A647-BB3F-12B38A724F54}" dt="2024-07-23T13:02:13.797" v="2857" actId="478"/>
          <ac:picMkLst>
            <pc:docMk/>
            <pc:sldMk cId="1381135020" sldId="389"/>
            <ac:picMk id="29" creationId="{79BF45F5-D68E-7D3C-DEF7-79FEEE7259A8}"/>
          </ac:picMkLst>
        </pc:picChg>
        <pc:picChg chg="add del mod modCrop">
          <ac:chgData name="Lucy Keartland" userId="235.britainthinkseu.egnyte.com_tp_egnyte_plus" providerId="OAuth2" clId="{B5F16613-C2BD-A647-BB3F-12B38A724F54}" dt="2024-07-24T14:59:24.063" v="15438" actId="478"/>
          <ac:picMkLst>
            <pc:docMk/>
            <pc:sldMk cId="1381135020" sldId="389"/>
            <ac:picMk id="31" creationId="{5FF8F7BB-6B33-5680-36E1-AD35D8C43C7F}"/>
          </ac:picMkLst>
        </pc:picChg>
        <pc:cxnChg chg="del">
          <ac:chgData name="Lucy Keartland" userId="235.britainthinkseu.egnyte.com_tp_egnyte_plus" providerId="OAuth2" clId="{B5F16613-C2BD-A647-BB3F-12B38A724F54}" dt="2024-07-23T12:51:51.668" v="2223" actId="478"/>
          <ac:cxnSpMkLst>
            <pc:docMk/>
            <pc:sldMk cId="1381135020" sldId="389"/>
            <ac:cxnSpMk id="11" creationId="{E50D220E-C1E8-FE7C-C879-F475684D2684}"/>
          </ac:cxnSpMkLst>
        </pc:cxnChg>
      </pc:sldChg>
      <pc:sldChg chg="addSp delSp modSp add mod ord">
        <pc:chgData name="Lucy Keartland" userId="235.britainthinkseu.egnyte.com_tp_egnyte_plus" providerId="OAuth2" clId="{B5F16613-C2BD-A647-BB3F-12B38A724F54}" dt="2024-07-24T14:05:42.646" v="14501" actId="20577"/>
        <pc:sldMkLst>
          <pc:docMk/>
          <pc:sldMk cId="548230136" sldId="390"/>
        </pc:sldMkLst>
        <pc:spChg chg="mod">
          <ac:chgData name="Lucy Keartland" userId="235.britainthinkseu.egnyte.com_tp_egnyte_plus" providerId="OAuth2" clId="{B5F16613-C2BD-A647-BB3F-12B38A724F54}" dt="2024-07-24T14:05:42.646" v="14501" actId="20577"/>
          <ac:spMkLst>
            <pc:docMk/>
            <pc:sldMk cId="548230136" sldId="390"/>
            <ac:spMk id="8" creationId="{E8743CC8-8F0F-95E8-430D-EA6B44653F56}"/>
          </ac:spMkLst>
        </pc:spChg>
        <pc:picChg chg="add del mod">
          <ac:chgData name="Lucy Keartland" userId="235.britainthinkseu.egnyte.com_tp_egnyte_plus" providerId="OAuth2" clId="{B5F16613-C2BD-A647-BB3F-12B38A724F54}" dt="2024-07-23T15:18:13.781" v="9683" actId="478"/>
          <ac:picMkLst>
            <pc:docMk/>
            <pc:sldMk cId="548230136" sldId="390"/>
            <ac:picMk id="3" creationId="{AEF68279-05B6-D53A-B4F4-5D22DB72ACF0}"/>
          </ac:picMkLst>
        </pc:picChg>
        <pc:picChg chg="add del mod">
          <ac:chgData name="Lucy Keartland" userId="235.britainthinkseu.egnyte.com_tp_egnyte_plus" providerId="OAuth2" clId="{B5F16613-C2BD-A647-BB3F-12B38A724F54}" dt="2024-07-23T15:18:19.262" v="9685" actId="478"/>
          <ac:picMkLst>
            <pc:docMk/>
            <pc:sldMk cId="548230136" sldId="390"/>
            <ac:picMk id="7" creationId="{199FB6E6-B5C9-742C-CA2F-BE13EAB10186}"/>
          </ac:picMkLst>
        </pc:picChg>
        <pc:picChg chg="add mod modCrop">
          <ac:chgData name="Lucy Keartland" userId="235.britainthinkseu.egnyte.com_tp_egnyte_plus" providerId="OAuth2" clId="{B5F16613-C2BD-A647-BB3F-12B38A724F54}" dt="2024-07-23T15:18:36.706" v="9692" actId="167"/>
          <ac:picMkLst>
            <pc:docMk/>
            <pc:sldMk cId="548230136" sldId="390"/>
            <ac:picMk id="10" creationId="{8EBA2D6E-45E2-09C4-65F1-A90BE948AA4F}"/>
          </ac:picMkLst>
        </pc:picChg>
        <pc:picChg chg="del">
          <ac:chgData name="Lucy Keartland" userId="235.britainthinkseu.egnyte.com_tp_egnyte_plus" providerId="OAuth2" clId="{B5F16613-C2BD-A647-BB3F-12B38A724F54}" dt="2024-07-23T15:18:37.440" v="9693" actId="478"/>
          <ac:picMkLst>
            <pc:docMk/>
            <pc:sldMk cId="548230136" sldId="390"/>
            <ac:picMk id="11" creationId="{5795CB60-9668-F4B2-6988-CCD43E673745}"/>
          </ac:picMkLst>
        </pc:picChg>
      </pc:sldChg>
      <pc:sldChg chg="addSp delSp modSp add mod">
        <pc:chgData name="Lucy Keartland" userId="235.britainthinkseu.egnyte.com_tp_egnyte_plus" providerId="OAuth2" clId="{B5F16613-C2BD-A647-BB3F-12B38A724F54}" dt="2024-07-26T13:59:20.187" v="22016" actId="20577"/>
        <pc:sldMkLst>
          <pc:docMk/>
          <pc:sldMk cId="211026987" sldId="391"/>
        </pc:sldMkLst>
        <pc:spChg chg="mod">
          <ac:chgData name="Lucy Keartland" userId="235.britainthinkseu.egnyte.com_tp_egnyte_plus" providerId="OAuth2" clId="{B5F16613-C2BD-A647-BB3F-12B38A724F54}" dt="2024-07-26T13:59:20.187" v="22016" actId="20577"/>
          <ac:spMkLst>
            <pc:docMk/>
            <pc:sldMk cId="211026987" sldId="391"/>
            <ac:spMk id="8" creationId="{E8743CC8-8F0F-95E8-430D-EA6B44653F56}"/>
          </ac:spMkLst>
        </pc:spChg>
        <pc:picChg chg="add mod modCrop">
          <ac:chgData name="Lucy Keartland" userId="235.britainthinkseu.egnyte.com_tp_egnyte_plus" providerId="OAuth2" clId="{B5F16613-C2BD-A647-BB3F-12B38A724F54}" dt="2024-07-25T11:47:12.768" v="17477" actId="1076"/>
          <ac:picMkLst>
            <pc:docMk/>
            <pc:sldMk cId="211026987" sldId="391"/>
            <ac:picMk id="3" creationId="{6D6F399B-46FB-A5E7-84BE-34CEF997CC21}"/>
          </ac:picMkLst>
        </pc:picChg>
        <pc:picChg chg="del">
          <ac:chgData name="Lucy Keartland" userId="235.britainthinkseu.egnyte.com_tp_egnyte_plus" providerId="OAuth2" clId="{B5F16613-C2BD-A647-BB3F-12B38A724F54}" dt="2024-07-23T15:19:04.661" v="9701" actId="478"/>
          <ac:picMkLst>
            <pc:docMk/>
            <pc:sldMk cId="211026987" sldId="391"/>
            <ac:picMk id="11" creationId="{5795CB60-9668-F4B2-6988-CCD43E673745}"/>
          </ac:picMkLst>
        </pc:picChg>
      </pc:sldChg>
      <pc:sldChg chg="addSp delSp modSp add mod">
        <pc:chgData name="Lucy Keartland" userId="235.britainthinkseu.egnyte.com_tp_egnyte_plus" providerId="OAuth2" clId="{B5F16613-C2BD-A647-BB3F-12B38A724F54}" dt="2024-07-24T12:51:01.181" v="12766" actId="20577"/>
        <pc:sldMkLst>
          <pc:docMk/>
          <pc:sldMk cId="2396647052" sldId="392"/>
        </pc:sldMkLst>
        <pc:spChg chg="mod">
          <ac:chgData name="Lucy Keartland" userId="235.britainthinkseu.egnyte.com_tp_egnyte_plus" providerId="OAuth2" clId="{B5F16613-C2BD-A647-BB3F-12B38A724F54}" dt="2024-07-24T12:51:01.181" v="12766" actId="20577"/>
          <ac:spMkLst>
            <pc:docMk/>
            <pc:sldMk cId="2396647052" sldId="392"/>
            <ac:spMk id="8" creationId="{E8743CC8-8F0F-95E8-430D-EA6B44653F56}"/>
          </ac:spMkLst>
        </pc:spChg>
        <pc:picChg chg="add mod modCrop">
          <ac:chgData name="Lucy Keartland" userId="235.britainthinkseu.egnyte.com_tp_egnyte_plus" providerId="OAuth2" clId="{B5F16613-C2BD-A647-BB3F-12B38A724F54}" dt="2024-07-23T15:18:06.097" v="9680" actId="167"/>
          <ac:picMkLst>
            <pc:docMk/>
            <pc:sldMk cId="2396647052" sldId="392"/>
            <ac:picMk id="3" creationId="{FB7F79BB-9526-C62B-C357-A37B716A0537}"/>
          </ac:picMkLst>
        </pc:picChg>
        <pc:picChg chg="del">
          <ac:chgData name="Lucy Keartland" userId="235.britainthinkseu.egnyte.com_tp_egnyte_plus" providerId="OAuth2" clId="{B5F16613-C2BD-A647-BB3F-12B38A724F54}" dt="2024-07-23T15:18:06.904" v="9681" actId="478"/>
          <ac:picMkLst>
            <pc:docMk/>
            <pc:sldMk cId="2396647052" sldId="392"/>
            <ac:picMk id="11" creationId="{5795CB60-9668-F4B2-6988-CCD43E673745}"/>
          </ac:picMkLst>
        </pc:picChg>
      </pc:sldChg>
      <pc:sldChg chg="addSp delSp modSp add mod">
        <pc:chgData name="Lucy Keartland" userId="235.britainthinkseu.egnyte.com_tp_egnyte_plus" providerId="OAuth2" clId="{B5F16613-C2BD-A647-BB3F-12B38A724F54}" dt="2024-07-26T14:05:15.213" v="22084" actId="20577"/>
        <pc:sldMkLst>
          <pc:docMk/>
          <pc:sldMk cId="4109071891" sldId="393"/>
        </pc:sldMkLst>
        <pc:spChg chg="add del mod">
          <ac:chgData name="Lucy Keartland" userId="235.britainthinkseu.egnyte.com_tp_egnyte_plus" providerId="OAuth2" clId="{B5F16613-C2BD-A647-BB3F-12B38A724F54}" dt="2024-07-25T12:01:46.379" v="17906" actId="478"/>
          <ac:spMkLst>
            <pc:docMk/>
            <pc:sldMk cId="4109071891" sldId="393"/>
            <ac:spMk id="2" creationId="{0001EC88-369E-6CC8-64F0-11E1DF241AF2}"/>
          </ac:spMkLst>
        </pc:spChg>
        <pc:spChg chg="mod">
          <ac:chgData name="Lucy Keartland" userId="235.britainthinkseu.egnyte.com_tp_egnyte_plus" providerId="OAuth2" clId="{B5F16613-C2BD-A647-BB3F-12B38A724F54}" dt="2024-07-26T14:05:15.213" v="22084" actId="20577"/>
          <ac:spMkLst>
            <pc:docMk/>
            <pc:sldMk cId="4109071891" sldId="393"/>
            <ac:spMk id="8" creationId="{E8743CC8-8F0F-95E8-430D-EA6B44653F56}"/>
          </ac:spMkLst>
        </pc:spChg>
        <pc:picChg chg="add del mod">
          <ac:chgData name="Lucy Keartland" userId="235.britainthinkseu.egnyte.com_tp_egnyte_plus" providerId="OAuth2" clId="{B5F16613-C2BD-A647-BB3F-12B38A724F54}" dt="2024-07-23T15:20:54.202" v="9705" actId="478"/>
          <ac:picMkLst>
            <pc:docMk/>
            <pc:sldMk cId="4109071891" sldId="393"/>
            <ac:picMk id="3" creationId="{E08AA137-2900-86B9-0623-1C1E5F086B37}"/>
          </ac:picMkLst>
        </pc:picChg>
        <pc:picChg chg="add mod modCrop">
          <ac:chgData name="Lucy Keartland" userId="235.britainthinkseu.egnyte.com_tp_egnyte_plus" providerId="OAuth2" clId="{B5F16613-C2BD-A647-BB3F-12B38A724F54}" dt="2024-07-23T15:21:15.945" v="9711" actId="167"/>
          <ac:picMkLst>
            <pc:docMk/>
            <pc:sldMk cId="4109071891" sldId="393"/>
            <ac:picMk id="7" creationId="{FA490582-FF1B-D19B-B1EA-E7E541F23D8E}"/>
          </ac:picMkLst>
        </pc:picChg>
        <pc:picChg chg="del">
          <ac:chgData name="Lucy Keartland" userId="235.britainthinkseu.egnyte.com_tp_egnyte_plus" providerId="OAuth2" clId="{B5F16613-C2BD-A647-BB3F-12B38A724F54}" dt="2024-07-23T15:21:16.935" v="9712" actId="478"/>
          <ac:picMkLst>
            <pc:docMk/>
            <pc:sldMk cId="4109071891" sldId="393"/>
            <ac:picMk id="11" creationId="{5795CB60-9668-F4B2-6988-CCD43E673745}"/>
          </ac:picMkLst>
        </pc:picChg>
      </pc:sldChg>
      <pc:sldChg chg="addSp delSp modSp add mod">
        <pc:chgData name="Lucy Keartland" userId="235.britainthinkseu.egnyte.com_tp_egnyte_plus" providerId="OAuth2" clId="{B5F16613-C2BD-A647-BB3F-12B38A724F54}" dt="2024-07-26T14:07:05.088" v="22106" actId="20577"/>
        <pc:sldMkLst>
          <pc:docMk/>
          <pc:sldMk cId="1182316625" sldId="394"/>
        </pc:sldMkLst>
        <pc:spChg chg="mod">
          <ac:chgData name="Lucy Keartland" userId="235.britainthinkseu.egnyte.com_tp_egnyte_plus" providerId="OAuth2" clId="{B5F16613-C2BD-A647-BB3F-12B38A724F54}" dt="2024-07-26T14:07:05.088" v="22106" actId="20577"/>
          <ac:spMkLst>
            <pc:docMk/>
            <pc:sldMk cId="1182316625" sldId="394"/>
            <ac:spMk id="8" creationId="{E8743CC8-8F0F-95E8-430D-EA6B44653F56}"/>
          </ac:spMkLst>
        </pc:spChg>
        <pc:picChg chg="add del mod">
          <ac:chgData name="Lucy Keartland" userId="235.britainthinkseu.egnyte.com_tp_egnyte_plus" providerId="OAuth2" clId="{B5F16613-C2BD-A647-BB3F-12B38A724F54}" dt="2024-07-23T15:22:29.481" v="9723" actId="478"/>
          <ac:picMkLst>
            <pc:docMk/>
            <pc:sldMk cId="1182316625" sldId="394"/>
            <ac:picMk id="3" creationId="{EA65EBB1-B061-35BB-DA1C-4E3EA555C2A9}"/>
          </ac:picMkLst>
        </pc:picChg>
        <pc:picChg chg="add del mod">
          <ac:chgData name="Lucy Keartland" userId="235.britainthinkseu.egnyte.com_tp_egnyte_plus" providerId="OAuth2" clId="{B5F16613-C2BD-A647-BB3F-12B38A724F54}" dt="2024-07-23T15:22:50.622" v="9726" actId="478"/>
          <ac:picMkLst>
            <pc:docMk/>
            <pc:sldMk cId="1182316625" sldId="394"/>
            <ac:picMk id="7" creationId="{8CF27F7D-0D40-4743-6E02-87791597DF65}"/>
          </ac:picMkLst>
        </pc:picChg>
        <pc:picChg chg="add mod modCrop">
          <ac:chgData name="Lucy Keartland" userId="235.britainthinkseu.egnyte.com_tp_egnyte_plus" providerId="OAuth2" clId="{B5F16613-C2BD-A647-BB3F-12B38A724F54}" dt="2024-07-23T15:23:08.357" v="9732" actId="167"/>
          <ac:picMkLst>
            <pc:docMk/>
            <pc:sldMk cId="1182316625" sldId="394"/>
            <ac:picMk id="10" creationId="{CE7DFF23-61AC-7AA4-F6AA-D6932E9D6B01}"/>
          </ac:picMkLst>
        </pc:picChg>
        <pc:picChg chg="del">
          <ac:chgData name="Lucy Keartland" userId="235.britainthinkseu.egnyte.com_tp_egnyte_plus" providerId="OAuth2" clId="{B5F16613-C2BD-A647-BB3F-12B38A724F54}" dt="2024-07-23T15:23:09.194" v="9733" actId="478"/>
          <ac:picMkLst>
            <pc:docMk/>
            <pc:sldMk cId="1182316625" sldId="394"/>
            <ac:picMk id="11" creationId="{5795CB60-9668-F4B2-6988-CCD43E673745}"/>
          </ac:picMkLst>
        </pc:picChg>
      </pc:sldChg>
      <pc:sldChg chg="modSp add del mod">
        <pc:chgData name="Lucy Keartland" userId="235.britainthinkseu.egnyte.com_tp_egnyte_plus" providerId="OAuth2" clId="{B5F16613-C2BD-A647-BB3F-12B38A724F54}" dt="2024-07-23T15:10:25.814" v="8975" actId="2696"/>
        <pc:sldMkLst>
          <pc:docMk/>
          <pc:sldMk cId="1932417520" sldId="394"/>
        </pc:sldMkLst>
        <pc:spChg chg="mod">
          <ac:chgData name="Lucy Keartland" userId="235.britainthinkseu.egnyte.com_tp_egnyte_plus" providerId="OAuth2" clId="{B5F16613-C2BD-A647-BB3F-12B38A724F54}" dt="2024-07-23T15:10:23.270" v="8974" actId="20577"/>
          <ac:spMkLst>
            <pc:docMk/>
            <pc:sldMk cId="1932417520" sldId="394"/>
            <ac:spMk id="8" creationId="{E8743CC8-8F0F-95E8-430D-EA6B44653F56}"/>
          </ac:spMkLst>
        </pc:spChg>
      </pc:sldChg>
      <pc:sldChg chg="addSp delSp modSp add del mod">
        <pc:chgData name="Lucy Keartland" userId="235.britainthinkseu.egnyte.com_tp_egnyte_plus" providerId="OAuth2" clId="{B5F16613-C2BD-A647-BB3F-12B38A724F54}" dt="2024-07-24T14:01:14.812" v="14140" actId="2696"/>
        <pc:sldMkLst>
          <pc:docMk/>
          <pc:sldMk cId="1688556310" sldId="395"/>
        </pc:sldMkLst>
        <pc:spChg chg="mod">
          <ac:chgData name="Lucy Keartland" userId="235.britainthinkseu.egnyte.com_tp_egnyte_plus" providerId="OAuth2" clId="{B5F16613-C2BD-A647-BB3F-12B38A724F54}" dt="2024-07-24T13:01:17.189" v="13153" actId="20577"/>
          <ac:spMkLst>
            <pc:docMk/>
            <pc:sldMk cId="1688556310" sldId="395"/>
            <ac:spMk id="8" creationId="{E8743CC8-8F0F-95E8-430D-EA6B44653F56}"/>
          </ac:spMkLst>
        </pc:spChg>
        <pc:picChg chg="add del mod">
          <ac:chgData name="Lucy Keartland" userId="235.britainthinkseu.egnyte.com_tp_egnyte_plus" providerId="OAuth2" clId="{B5F16613-C2BD-A647-BB3F-12B38A724F54}" dt="2024-07-23T15:21:46.388" v="9714" actId="478"/>
          <ac:picMkLst>
            <pc:docMk/>
            <pc:sldMk cId="1688556310" sldId="395"/>
            <ac:picMk id="3" creationId="{76917C15-92A9-C3B1-4255-D7BBE07DEDF1}"/>
          </ac:picMkLst>
        </pc:picChg>
        <pc:picChg chg="add mod modCrop">
          <ac:chgData name="Lucy Keartland" userId="235.britainthinkseu.egnyte.com_tp_egnyte_plus" providerId="OAuth2" clId="{B5F16613-C2BD-A647-BB3F-12B38A724F54}" dt="2024-07-23T15:22:04.932" v="9720" actId="167"/>
          <ac:picMkLst>
            <pc:docMk/>
            <pc:sldMk cId="1688556310" sldId="395"/>
            <ac:picMk id="7" creationId="{92F7C7E3-C8F3-EC6A-495D-CE41E2D40CC6}"/>
          </ac:picMkLst>
        </pc:picChg>
        <pc:picChg chg="del">
          <ac:chgData name="Lucy Keartland" userId="235.britainthinkseu.egnyte.com_tp_egnyte_plus" providerId="OAuth2" clId="{B5F16613-C2BD-A647-BB3F-12B38A724F54}" dt="2024-07-23T15:22:05.684" v="9721" actId="478"/>
          <ac:picMkLst>
            <pc:docMk/>
            <pc:sldMk cId="1688556310" sldId="395"/>
            <ac:picMk id="11" creationId="{5795CB60-9668-F4B2-6988-CCD43E673745}"/>
          </ac:picMkLst>
        </pc:picChg>
      </pc:sldChg>
      <pc:sldChg chg="add del">
        <pc:chgData name="Lucy Keartland" userId="235.britainthinkseu.egnyte.com_tp_egnyte_plus" providerId="OAuth2" clId="{B5F16613-C2BD-A647-BB3F-12B38A724F54}" dt="2024-07-24T14:02:05.489" v="14182" actId="2696"/>
        <pc:sldMkLst>
          <pc:docMk/>
          <pc:sldMk cId="2194780415" sldId="395"/>
        </pc:sldMkLst>
      </pc:sldChg>
      <pc:sldChg chg="addSp delSp modSp add del mod modNotesTx">
        <pc:chgData name="Lucy Keartland" userId="235.britainthinkseu.egnyte.com_tp_egnyte_plus" providerId="OAuth2" clId="{B5F16613-C2BD-A647-BB3F-12B38A724F54}" dt="2024-07-24T12:30:21.515" v="10686" actId="2696"/>
        <pc:sldMkLst>
          <pc:docMk/>
          <pc:sldMk cId="3878307441" sldId="396"/>
        </pc:sldMkLst>
        <pc:spChg chg="mod">
          <ac:chgData name="Lucy Keartland" userId="235.britainthinkseu.egnyte.com_tp_egnyte_plus" providerId="OAuth2" clId="{B5F16613-C2BD-A647-BB3F-12B38A724F54}" dt="2024-07-23T13:34:10.505" v="4917" actId="20577"/>
          <ac:spMkLst>
            <pc:docMk/>
            <pc:sldMk cId="3878307441" sldId="396"/>
            <ac:spMk id="2" creationId="{94C1D2A2-AF37-ECAA-842C-965B8CD52D66}"/>
          </ac:spMkLst>
        </pc:spChg>
        <pc:spChg chg="del">
          <ac:chgData name="Lucy Keartland" userId="235.britainthinkseu.egnyte.com_tp_egnyte_plus" providerId="OAuth2" clId="{B5F16613-C2BD-A647-BB3F-12B38A724F54}" dt="2024-07-23T13:34:04.114" v="4876" actId="478"/>
          <ac:spMkLst>
            <pc:docMk/>
            <pc:sldMk cId="3878307441" sldId="396"/>
            <ac:spMk id="4" creationId="{AF5A8662-46D0-CA89-93D1-47D2C49F4969}"/>
          </ac:spMkLst>
        </pc:spChg>
        <pc:spChg chg="del">
          <ac:chgData name="Lucy Keartland" userId="235.britainthinkseu.egnyte.com_tp_egnyte_plus" providerId="OAuth2" clId="{B5F16613-C2BD-A647-BB3F-12B38A724F54}" dt="2024-07-23T13:34:04.114" v="4876" actId="478"/>
          <ac:spMkLst>
            <pc:docMk/>
            <pc:sldMk cId="3878307441" sldId="396"/>
            <ac:spMk id="7" creationId="{3C48C484-CAA2-CEFB-48A6-3A2E858B20EE}"/>
          </ac:spMkLst>
        </pc:spChg>
        <pc:spChg chg="del">
          <ac:chgData name="Lucy Keartland" userId="235.britainthinkseu.egnyte.com_tp_egnyte_plus" providerId="OAuth2" clId="{B5F16613-C2BD-A647-BB3F-12B38A724F54}" dt="2024-07-23T13:34:04.114" v="4876" actId="478"/>
          <ac:spMkLst>
            <pc:docMk/>
            <pc:sldMk cId="3878307441" sldId="396"/>
            <ac:spMk id="8" creationId="{AB35E07B-F3D4-A465-99A3-FAA4274E6918}"/>
          </ac:spMkLst>
        </pc:spChg>
        <pc:spChg chg="del">
          <ac:chgData name="Lucy Keartland" userId="235.britainthinkseu.egnyte.com_tp_egnyte_plus" providerId="OAuth2" clId="{B5F16613-C2BD-A647-BB3F-12B38A724F54}" dt="2024-07-23T13:34:04.114" v="4876" actId="478"/>
          <ac:spMkLst>
            <pc:docMk/>
            <pc:sldMk cId="3878307441" sldId="396"/>
            <ac:spMk id="9" creationId="{F89B73E2-0478-D724-73F4-AB783992D236}"/>
          </ac:spMkLst>
        </pc:spChg>
        <pc:spChg chg="add mod">
          <ac:chgData name="Lucy Keartland" userId="235.britainthinkseu.egnyte.com_tp_egnyte_plus" providerId="OAuth2" clId="{B5F16613-C2BD-A647-BB3F-12B38A724F54}" dt="2024-07-23T13:56:56.427" v="5836" actId="20577"/>
          <ac:spMkLst>
            <pc:docMk/>
            <pc:sldMk cId="3878307441" sldId="396"/>
            <ac:spMk id="11" creationId="{9502BF73-267B-7D7A-B5B7-D3B28A9F96B1}"/>
          </ac:spMkLst>
        </pc:spChg>
        <pc:spChg chg="add mod">
          <ac:chgData name="Lucy Keartland" userId="235.britainthinkseu.egnyte.com_tp_egnyte_plus" providerId="OAuth2" clId="{B5F16613-C2BD-A647-BB3F-12B38A724F54}" dt="2024-07-23T13:56:57.959" v="5838" actId="1076"/>
          <ac:spMkLst>
            <pc:docMk/>
            <pc:sldMk cId="3878307441" sldId="396"/>
            <ac:spMk id="12" creationId="{45ED7BA9-4862-22C7-46A6-333B5D982F50}"/>
          </ac:spMkLst>
        </pc:spChg>
        <pc:picChg chg="add mod">
          <ac:chgData name="Lucy Keartland" userId="235.britainthinkseu.egnyte.com_tp_egnyte_plus" providerId="OAuth2" clId="{B5F16613-C2BD-A647-BB3F-12B38A724F54}" dt="2024-07-23T13:56:47.021" v="5832" actId="167"/>
          <ac:picMkLst>
            <pc:docMk/>
            <pc:sldMk cId="3878307441" sldId="396"/>
            <ac:picMk id="10" creationId="{7A2EA883-B8F5-4D8B-2CD3-F9778E9743FF}"/>
          </ac:picMkLst>
        </pc:picChg>
      </pc:sldChg>
      <pc:sldChg chg="add del">
        <pc:chgData name="Lucy Keartland" userId="235.britainthinkseu.egnyte.com_tp_egnyte_plus" providerId="OAuth2" clId="{B5F16613-C2BD-A647-BB3F-12B38A724F54}" dt="2024-07-23T14:29:20.797" v="6093" actId="2696"/>
        <pc:sldMkLst>
          <pc:docMk/>
          <pc:sldMk cId="170206954" sldId="397"/>
        </pc:sldMkLst>
      </pc:sldChg>
      <pc:sldChg chg="addSp delSp modSp new mod ord modNotesTx">
        <pc:chgData name="Lucy Keartland" userId="235.britainthinkseu.egnyte.com_tp_egnyte_plus" providerId="OAuth2" clId="{B5F16613-C2BD-A647-BB3F-12B38A724F54}" dt="2024-07-26T13:45:11.681" v="21817" actId="20577"/>
        <pc:sldMkLst>
          <pc:docMk/>
          <pc:sldMk cId="3972630043" sldId="397"/>
        </pc:sldMkLst>
        <pc:spChg chg="add del mod">
          <ac:chgData name="Lucy Keartland" userId="235.britainthinkseu.egnyte.com_tp_egnyte_plus" providerId="OAuth2" clId="{B5F16613-C2BD-A647-BB3F-12B38A724F54}" dt="2024-07-24T13:11:54.867" v="13552" actId="478"/>
          <ac:spMkLst>
            <pc:docMk/>
            <pc:sldMk cId="3972630043" sldId="397"/>
            <ac:spMk id="2" creationId="{372EA68E-CB65-36D7-CA81-D3DE9D8AECC4}"/>
          </ac:spMkLst>
        </pc:spChg>
        <pc:spChg chg="add del mod">
          <ac:chgData name="Lucy Keartland" userId="235.britainthinkseu.egnyte.com_tp_egnyte_plus" providerId="OAuth2" clId="{B5F16613-C2BD-A647-BB3F-12B38A724F54}" dt="2024-07-25T12:39:38.013" v="19830" actId="478"/>
          <ac:spMkLst>
            <pc:docMk/>
            <pc:sldMk cId="3972630043" sldId="397"/>
            <ac:spMk id="2" creationId="{78C50FD9-5191-EF66-565A-7721E58D7926}"/>
          </ac:spMkLst>
        </pc:spChg>
        <pc:spChg chg="del">
          <ac:chgData name="Lucy Keartland" userId="235.britainthinkseu.egnyte.com_tp_egnyte_plus" providerId="OAuth2" clId="{B5F16613-C2BD-A647-BB3F-12B38A724F54}" dt="2024-07-23T14:58:30.475" v="8293" actId="478"/>
          <ac:spMkLst>
            <pc:docMk/>
            <pc:sldMk cId="3972630043" sldId="397"/>
            <ac:spMk id="2" creationId="{E9C9D7CF-4881-7C15-2527-6F24DA2B912E}"/>
          </ac:spMkLst>
        </pc:spChg>
        <pc:spChg chg="add del mod">
          <ac:chgData name="Lucy Keartland" userId="235.britainthinkseu.egnyte.com_tp_egnyte_plus" providerId="OAuth2" clId="{B5F16613-C2BD-A647-BB3F-12B38A724F54}" dt="2024-07-24T15:25:09.774" v="16257" actId="478"/>
          <ac:spMkLst>
            <pc:docMk/>
            <pc:sldMk cId="3972630043" sldId="397"/>
            <ac:spMk id="3" creationId="{507699D5-B373-8622-FC78-C93CA04815AB}"/>
          </ac:spMkLst>
        </pc:spChg>
        <pc:spChg chg="del">
          <ac:chgData name="Lucy Keartland" userId="235.britainthinkseu.egnyte.com_tp_egnyte_plus" providerId="OAuth2" clId="{B5F16613-C2BD-A647-BB3F-12B38A724F54}" dt="2024-07-23T14:56:27.089" v="8173" actId="478"/>
          <ac:spMkLst>
            <pc:docMk/>
            <pc:sldMk cId="3972630043" sldId="397"/>
            <ac:spMk id="3" creationId="{DF75CB17-0E38-DB2F-34E4-719E1060906A}"/>
          </ac:spMkLst>
        </pc:spChg>
        <pc:spChg chg="del">
          <ac:chgData name="Lucy Keartland" userId="235.britainthinkseu.egnyte.com_tp_egnyte_plus" providerId="OAuth2" clId="{B5F16613-C2BD-A647-BB3F-12B38A724F54}" dt="2024-07-23T14:56:27.089" v="8173" actId="478"/>
          <ac:spMkLst>
            <pc:docMk/>
            <pc:sldMk cId="3972630043" sldId="397"/>
            <ac:spMk id="4" creationId="{6D315AD5-748E-5639-A4C3-0466E6E59AC6}"/>
          </ac:spMkLst>
        </pc:spChg>
        <pc:spChg chg="add del mod">
          <ac:chgData name="Lucy Keartland" userId="235.britainthinkseu.egnyte.com_tp_egnyte_plus" providerId="OAuth2" clId="{B5F16613-C2BD-A647-BB3F-12B38A724F54}" dt="2024-07-24T15:24:38.934" v="16226" actId="478"/>
          <ac:spMkLst>
            <pc:docMk/>
            <pc:sldMk cId="3972630043" sldId="397"/>
            <ac:spMk id="7" creationId="{50FE8786-252F-5520-A7F7-E4A5CC73D095}"/>
          </ac:spMkLst>
        </pc:spChg>
        <pc:spChg chg="del">
          <ac:chgData name="Lucy Keartland" userId="235.britainthinkseu.egnyte.com_tp_egnyte_plus" providerId="OAuth2" clId="{B5F16613-C2BD-A647-BB3F-12B38A724F54}" dt="2024-07-23T14:59:55.174" v="8310" actId="478"/>
          <ac:spMkLst>
            <pc:docMk/>
            <pc:sldMk cId="3972630043" sldId="397"/>
            <ac:spMk id="7" creationId="{948A8022-FC08-55DB-0AC3-A1B730C0F690}"/>
          </ac:spMkLst>
        </pc:spChg>
        <pc:spChg chg="add mod">
          <ac:chgData name="Lucy Keartland" userId="235.britainthinkseu.egnyte.com_tp_egnyte_plus" providerId="OAuth2" clId="{B5F16613-C2BD-A647-BB3F-12B38A724F54}" dt="2024-07-24T13:11:09.472" v="13548" actId="1035"/>
          <ac:spMkLst>
            <pc:docMk/>
            <pc:sldMk cId="3972630043" sldId="397"/>
            <ac:spMk id="8" creationId="{8AE7F487-906A-16CA-2C54-EE0DE9BDDDE4}"/>
          </ac:spMkLst>
        </pc:spChg>
        <pc:spChg chg="add mod">
          <ac:chgData name="Lucy Keartland" userId="235.britainthinkseu.egnyte.com_tp_egnyte_plus" providerId="OAuth2" clId="{B5F16613-C2BD-A647-BB3F-12B38A724F54}" dt="2024-07-24T13:11:09.472" v="13548" actId="1035"/>
          <ac:spMkLst>
            <pc:docMk/>
            <pc:sldMk cId="3972630043" sldId="397"/>
            <ac:spMk id="9" creationId="{F2ED6608-9366-D8CA-6408-36CA5BEF7E1A}"/>
          </ac:spMkLst>
        </pc:spChg>
        <pc:spChg chg="add mod">
          <ac:chgData name="Lucy Keartland" userId="235.britainthinkseu.egnyte.com_tp_egnyte_plus" providerId="OAuth2" clId="{B5F16613-C2BD-A647-BB3F-12B38A724F54}" dt="2024-07-24T13:11:09.472" v="13548" actId="1035"/>
          <ac:spMkLst>
            <pc:docMk/>
            <pc:sldMk cId="3972630043" sldId="397"/>
            <ac:spMk id="10" creationId="{C91E8223-6258-0E0B-1699-3DE39A89AAC6}"/>
          </ac:spMkLst>
        </pc:spChg>
        <pc:spChg chg="add mod">
          <ac:chgData name="Lucy Keartland" userId="235.britainthinkseu.egnyte.com_tp_egnyte_plus" providerId="OAuth2" clId="{B5F16613-C2BD-A647-BB3F-12B38A724F54}" dt="2024-07-24T13:11:09.472" v="13548" actId="1035"/>
          <ac:spMkLst>
            <pc:docMk/>
            <pc:sldMk cId="3972630043" sldId="397"/>
            <ac:spMk id="11" creationId="{9071D11D-919C-AD5F-8CE7-2BA48F3CA65E}"/>
          </ac:spMkLst>
        </pc:spChg>
        <pc:spChg chg="add mod">
          <ac:chgData name="Lucy Keartland" userId="235.britainthinkseu.egnyte.com_tp_egnyte_plus" providerId="OAuth2" clId="{B5F16613-C2BD-A647-BB3F-12B38A724F54}" dt="2024-07-26T13:45:11.681" v="21817" actId="20577"/>
          <ac:spMkLst>
            <pc:docMk/>
            <pc:sldMk cId="3972630043" sldId="397"/>
            <ac:spMk id="12" creationId="{D9DA8B5E-74BD-B83E-4323-458A2B4B1412}"/>
          </ac:spMkLst>
        </pc:spChg>
        <pc:spChg chg="add mod">
          <ac:chgData name="Lucy Keartland" userId="235.britainthinkseu.egnyte.com_tp_egnyte_plus" providerId="OAuth2" clId="{B5F16613-C2BD-A647-BB3F-12B38A724F54}" dt="2024-07-25T12:39:35.335" v="19827" actId="14100"/>
          <ac:spMkLst>
            <pc:docMk/>
            <pc:sldMk cId="3972630043" sldId="397"/>
            <ac:spMk id="13" creationId="{397873C9-266F-0B55-AE43-1AF00F76B23D}"/>
          </ac:spMkLst>
        </pc:spChg>
        <pc:spChg chg="add mod">
          <ac:chgData name="Lucy Keartland" userId="235.britainthinkseu.egnyte.com_tp_egnyte_plus" providerId="OAuth2" clId="{B5F16613-C2BD-A647-BB3F-12B38A724F54}" dt="2024-07-25T14:22:13.225" v="21771" actId="20577"/>
          <ac:spMkLst>
            <pc:docMk/>
            <pc:sldMk cId="3972630043" sldId="397"/>
            <ac:spMk id="14" creationId="{0D2953F3-EDFF-66DF-A78A-EB9B90190746}"/>
          </ac:spMkLst>
        </pc:spChg>
        <pc:spChg chg="add mod">
          <ac:chgData name="Lucy Keartland" userId="235.britainthinkseu.egnyte.com_tp_egnyte_plus" providerId="OAuth2" clId="{B5F16613-C2BD-A647-BB3F-12B38A724F54}" dt="2024-07-25T12:39:35.335" v="19827" actId="14100"/>
          <ac:spMkLst>
            <pc:docMk/>
            <pc:sldMk cId="3972630043" sldId="397"/>
            <ac:spMk id="15" creationId="{883A8DD5-5CC0-EC19-D4F1-74381D46BE15}"/>
          </ac:spMkLst>
        </pc:spChg>
        <pc:spChg chg="add mod">
          <ac:chgData name="Lucy Keartland" userId="235.britainthinkseu.egnyte.com_tp_egnyte_plus" providerId="OAuth2" clId="{B5F16613-C2BD-A647-BB3F-12B38A724F54}" dt="2024-07-24T15:25:12.374" v="16270" actId="20577"/>
          <ac:spMkLst>
            <pc:docMk/>
            <pc:sldMk cId="3972630043" sldId="397"/>
            <ac:spMk id="16" creationId="{2CC2ED3B-A178-EF44-A1B7-60C2D31DEEA6}"/>
          </ac:spMkLst>
        </pc:spChg>
        <pc:spChg chg="add mod">
          <ac:chgData name="Lucy Keartland" userId="235.britainthinkseu.egnyte.com_tp_egnyte_plus" providerId="OAuth2" clId="{B5F16613-C2BD-A647-BB3F-12B38A724F54}" dt="2024-07-23T14:58:30.723" v="8294"/>
          <ac:spMkLst>
            <pc:docMk/>
            <pc:sldMk cId="3972630043" sldId="397"/>
            <ac:spMk id="16" creationId="{CAEB2F79-DEAC-F955-CD96-0EDB26EFDED5}"/>
          </ac:spMkLst>
        </pc:spChg>
        <pc:spChg chg="add del mod">
          <ac:chgData name="Lucy Keartland" userId="235.britainthinkseu.egnyte.com_tp_egnyte_plus" providerId="OAuth2" clId="{B5F16613-C2BD-A647-BB3F-12B38A724F54}" dt="2024-07-24T15:24:34.692" v="16225" actId="478"/>
          <ac:spMkLst>
            <pc:docMk/>
            <pc:sldMk cId="3972630043" sldId="397"/>
            <ac:spMk id="17" creationId="{0BA4C32B-E0AA-7823-8048-8E74E686D79C}"/>
          </ac:spMkLst>
        </pc:spChg>
        <pc:picChg chg="add mod">
          <ac:chgData name="Lucy Keartland" userId="235.britainthinkseu.egnyte.com_tp_egnyte_plus" providerId="OAuth2" clId="{B5F16613-C2BD-A647-BB3F-12B38A724F54}" dt="2024-07-25T12:39:37.136" v="19829" actId="1076"/>
          <ac:picMkLst>
            <pc:docMk/>
            <pc:sldMk cId="3972630043" sldId="397"/>
            <ac:picMk id="18" creationId="{96C72F41-00BE-B74F-A6D3-25E94B3B3C00}"/>
          </ac:picMkLst>
        </pc:picChg>
      </pc:sldChg>
      <pc:sldChg chg="addSp delSp modSp new mod">
        <pc:chgData name="Lucy Keartland" userId="235.britainthinkseu.egnyte.com_tp_egnyte_plus" providerId="OAuth2" clId="{B5F16613-C2BD-A647-BB3F-12B38A724F54}" dt="2024-07-26T14:08:47.521" v="22120" actId="20577"/>
        <pc:sldMkLst>
          <pc:docMk/>
          <pc:sldMk cId="1916615346" sldId="398"/>
        </pc:sldMkLst>
        <pc:spChg chg="del mod">
          <ac:chgData name="Lucy Keartland" userId="235.britainthinkseu.egnyte.com_tp_egnyte_plus" providerId="OAuth2" clId="{B5F16613-C2BD-A647-BB3F-12B38A724F54}" dt="2024-07-24T13:14:50.445" v="13624" actId="478"/>
          <ac:spMkLst>
            <pc:docMk/>
            <pc:sldMk cId="1916615346" sldId="398"/>
            <ac:spMk id="2" creationId="{72E6EE7A-D0A6-C8F0-F027-97A42C09088C}"/>
          </ac:spMkLst>
        </pc:spChg>
        <pc:spChg chg="add del mod">
          <ac:chgData name="Lucy Keartland" userId="235.britainthinkseu.egnyte.com_tp_egnyte_plus" providerId="OAuth2" clId="{B5F16613-C2BD-A647-BB3F-12B38A724F54}" dt="2024-07-25T12:00:55.758" v="17841" actId="478"/>
          <ac:spMkLst>
            <pc:docMk/>
            <pc:sldMk cId="1916615346" sldId="398"/>
            <ac:spMk id="2" creationId="{AEA94E3C-8F48-BBCC-F96D-20F2C7452FB7}"/>
          </ac:spMkLst>
        </pc:spChg>
        <pc:spChg chg="add mod">
          <ac:chgData name="Lucy Keartland" userId="235.britainthinkseu.egnyte.com_tp_egnyte_plus" providerId="OAuth2" clId="{B5F16613-C2BD-A647-BB3F-12B38A724F54}" dt="2024-07-24T13:14:58.859" v="13626" actId="242"/>
          <ac:spMkLst>
            <pc:docMk/>
            <pc:sldMk cId="1916615346" sldId="398"/>
            <ac:spMk id="3" creationId="{6ABD3C05-5753-839F-EBA7-7744D9BF1ADE}"/>
          </ac:spMkLst>
        </pc:spChg>
        <pc:spChg chg="del">
          <ac:chgData name="Lucy Keartland" userId="235.britainthinkseu.egnyte.com_tp_egnyte_plus" providerId="OAuth2" clId="{B5F16613-C2BD-A647-BB3F-12B38A724F54}" dt="2024-07-23T15:44:41.199" v="9828" actId="478"/>
          <ac:spMkLst>
            <pc:docMk/>
            <pc:sldMk cId="1916615346" sldId="398"/>
            <ac:spMk id="3" creationId="{E1231F46-2C13-C216-8221-6996AA6F4A31}"/>
          </ac:spMkLst>
        </pc:spChg>
        <pc:spChg chg="del">
          <ac:chgData name="Lucy Keartland" userId="235.britainthinkseu.egnyte.com_tp_egnyte_plus" providerId="OAuth2" clId="{B5F16613-C2BD-A647-BB3F-12B38A724F54}" dt="2024-07-23T15:44:36.075" v="9826" actId="478"/>
          <ac:spMkLst>
            <pc:docMk/>
            <pc:sldMk cId="1916615346" sldId="398"/>
            <ac:spMk id="6" creationId="{1AF72957-1771-40F8-BD6D-3C9CF3E8E135}"/>
          </ac:spMkLst>
        </pc:spChg>
        <pc:spChg chg="add mod">
          <ac:chgData name="Lucy Keartland" userId="235.britainthinkseu.egnyte.com_tp_egnyte_plus" providerId="OAuth2" clId="{B5F16613-C2BD-A647-BB3F-12B38A724F54}" dt="2024-07-25T12:00:58.217" v="17842" actId="207"/>
          <ac:spMkLst>
            <pc:docMk/>
            <pc:sldMk cId="1916615346" sldId="398"/>
            <ac:spMk id="6" creationId="{8931CF05-4CB0-D9DA-C57A-AFC2B8A86BCB}"/>
          </ac:spMkLst>
        </pc:spChg>
        <pc:spChg chg="add mod">
          <ac:chgData name="Lucy Keartland" userId="235.britainthinkseu.egnyte.com_tp_egnyte_plus" providerId="OAuth2" clId="{B5F16613-C2BD-A647-BB3F-12B38A724F54}" dt="2024-07-24T14:56:02.765" v="15379" actId="14100"/>
          <ac:spMkLst>
            <pc:docMk/>
            <pc:sldMk cId="1916615346" sldId="398"/>
            <ac:spMk id="7" creationId="{36F59160-E628-1620-28F2-138E0B253AB8}"/>
          </ac:spMkLst>
        </pc:spChg>
        <pc:spChg chg="add mod">
          <ac:chgData name="Lucy Keartland" userId="235.britainthinkseu.egnyte.com_tp_egnyte_plus" providerId="OAuth2" clId="{B5F16613-C2BD-A647-BB3F-12B38A724F54}" dt="2024-07-24T13:53:40.084" v="13920" actId="20577"/>
          <ac:spMkLst>
            <pc:docMk/>
            <pc:sldMk cId="1916615346" sldId="398"/>
            <ac:spMk id="8" creationId="{670306B5-BA81-7C8E-5C24-C36B2E2D62F7}"/>
          </ac:spMkLst>
        </pc:spChg>
        <pc:spChg chg="add del mod">
          <ac:chgData name="Lucy Keartland" userId="235.britainthinkseu.egnyte.com_tp_egnyte_plus" providerId="OAuth2" clId="{B5F16613-C2BD-A647-BB3F-12B38A724F54}" dt="2024-07-24T13:39:18.973" v="13714" actId="478"/>
          <ac:spMkLst>
            <pc:docMk/>
            <pc:sldMk cId="1916615346" sldId="398"/>
            <ac:spMk id="9" creationId="{C3D4E3C6-5947-2D33-E667-3DCC7B4964C0}"/>
          </ac:spMkLst>
        </pc:spChg>
        <pc:spChg chg="add mod">
          <ac:chgData name="Lucy Keartland" userId="235.britainthinkseu.egnyte.com_tp_egnyte_plus" providerId="OAuth2" clId="{B5F16613-C2BD-A647-BB3F-12B38A724F54}" dt="2024-07-24T13:53:12.135" v="13918" actId="1038"/>
          <ac:spMkLst>
            <pc:docMk/>
            <pc:sldMk cId="1916615346" sldId="398"/>
            <ac:spMk id="10" creationId="{BCD84FF3-0FED-8134-8D1D-82B31FDAAFE2}"/>
          </ac:spMkLst>
        </pc:spChg>
        <pc:spChg chg="add del mod">
          <ac:chgData name="Lucy Keartland" userId="235.britainthinkseu.egnyte.com_tp_egnyte_plus" providerId="OAuth2" clId="{B5F16613-C2BD-A647-BB3F-12B38A724F54}" dt="2024-07-24T13:41:17.273" v="13778" actId="478"/>
          <ac:spMkLst>
            <pc:docMk/>
            <pc:sldMk cId="1916615346" sldId="398"/>
            <ac:spMk id="11" creationId="{6E391EE2-85BF-7298-0541-BE8A2007A48B}"/>
          </ac:spMkLst>
        </pc:spChg>
        <pc:spChg chg="add mod">
          <ac:chgData name="Lucy Keartland" userId="235.britainthinkseu.egnyte.com_tp_egnyte_plus" providerId="OAuth2" clId="{B5F16613-C2BD-A647-BB3F-12B38A724F54}" dt="2024-07-25T12:01:01.109" v="17843" actId="207"/>
          <ac:spMkLst>
            <pc:docMk/>
            <pc:sldMk cId="1916615346" sldId="398"/>
            <ac:spMk id="12" creationId="{EB3B025B-9BBA-A819-B999-4DD730362EA7}"/>
          </ac:spMkLst>
        </pc:spChg>
        <pc:spChg chg="add del mod">
          <ac:chgData name="Lucy Keartland" userId="235.britainthinkseu.egnyte.com_tp_egnyte_plus" providerId="OAuth2" clId="{B5F16613-C2BD-A647-BB3F-12B38A724F54}" dt="2024-07-24T13:41:06.818" v="13776" actId="478"/>
          <ac:spMkLst>
            <pc:docMk/>
            <pc:sldMk cId="1916615346" sldId="398"/>
            <ac:spMk id="13" creationId="{0FEC2838-92AB-F7D7-B85A-31E1275902CF}"/>
          </ac:spMkLst>
        </pc:spChg>
        <pc:spChg chg="add mod">
          <ac:chgData name="Lucy Keartland" userId="235.britainthinkseu.egnyte.com_tp_egnyte_plus" providerId="OAuth2" clId="{B5F16613-C2BD-A647-BB3F-12B38A724F54}" dt="2024-07-25T12:01:01.109" v="17843" actId="207"/>
          <ac:spMkLst>
            <pc:docMk/>
            <pc:sldMk cId="1916615346" sldId="398"/>
            <ac:spMk id="14" creationId="{74D892CB-4582-0172-A4F8-B333AEFD90E3}"/>
          </ac:spMkLst>
        </pc:spChg>
        <pc:spChg chg="add del mod">
          <ac:chgData name="Lucy Keartland" userId="235.britainthinkseu.egnyte.com_tp_egnyte_plus" providerId="OAuth2" clId="{B5F16613-C2BD-A647-BB3F-12B38A724F54}" dt="2024-07-24T13:38:59.988" v="13700" actId="478"/>
          <ac:spMkLst>
            <pc:docMk/>
            <pc:sldMk cId="1916615346" sldId="398"/>
            <ac:spMk id="15" creationId="{699E0BA4-107C-0FB1-BD8C-0384378FD448}"/>
          </ac:spMkLst>
        </pc:spChg>
        <pc:spChg chg="add mod">
          <ac:chgData name="Lucy Keartland" userId="235.britainthinkseu.egnyte.com_tp_egnyte_plus" providerId="OAuth2" clId="{B5F16613-C2BD-A647-BB3F-12B38A724F54}" dt="2024-07-26T14:08:32.936" v="22118" actId="5793"/>
          <ac:spMkLst>
            <pc:docMk/>
            <pc:sldMk cId="1916615346" sldId="398"/>
            <ac:spMk id="16" creationId="{03907B8D-A729-D7C4-0197-1DBD5BFCEC01}"/>
          </ac:spMkLst>
        </pc:spChg>
        <pc:spChg chg="add del mod">
          <ac:chgData name="Lucy Keartland" userId="235.britainthinkseu.egnyte.com_tp_egnyte_plus" providerId="OAuth2" clId="{B5F16613-C2BD-A647-BB3F-12B38A724F54}" dt="2024-07-24T13:39:52.682" v="13732" actId="478"/>
          <ac:spMkLst>
            <pc:docMk/>
            <pc:sldMk cId="1916615346" sldId="398"/>
            <ac:spMk id="17" creationId="{6F1455AB-C931-AC82-F49E-8CDBDF7FA685}"/>
          </ac:spMkLst>
        </pc:spChg>
        <pc:spChg chg="add mod">
          <ac:chgData name="Lucy Keartland" userId="235.britainthinkseu.egnyte.com_tp_egnyte_plus" providerId="OAuth2" clId="{B5F16613-C2BD-A647-BB3F-12B38A724F54}" dt="2024-07-25T12:01:01.109" v="17843" actId="207"/>
          <ac:spMkLst>
            <pc:docMk/>
            <pc:sldMk cId="1916615346" sldId="398"/>
            <ac:spMk id="18" creationId="{739D5CB8-A03F-9FED-AC80-CFAFDA56D208}"/>
          </ac:spMkLst>
        </pc:spChg>
        <pc:spChg chg="add del mod">
          <ac:chgData name="Lucy Keartland" userId="235.britainthinkseu.egnyte.com_tp_egnyte_plus" providerId="OAuth2" clId="{B5F16613-C2BD-A647-BB3F-12B38A724F54}" dt="2024-07-24T13:40:58.025" v="13774" actId="478"/>
          <ac:spMkLst>
            <pc:docMk/>
            <pc:sldMk cId="1916615346" sldId="398"/>
            <ac:spMk id="19" creationId="{3DFD7B3F-E013-A6E1-1253-D5D85F78DEBE}"/>
          </ac:spMkLst>
        </pc:spChg>
        <pc:spChg chg="add del mod">
          <ac:chgData name="Lucy Keartland" userId="235.britainthinkseu.egnyte.com_tp_egnyte_plus" providerId="OAuth2" clId="{B5F16613-C2BD-A647-BB3F-12B38A724F54}" dt="2024-07-24T13:40:06.667" v="13741" actId="478"/>
          <ac:spMkLst>
            <pc:docMk/>
            <pc:sldMk cId="1916615346" sldId="398"/>
            <ac:spMk id="21" creationId="{0437AF09-BDBE-D68D-DB57-C43807E97995}"/>
          </ac:spMkLst>
        </pc:spChg>
        <pc:spChg chg="add mod">
          <ac:chgData name="Lucy Keartland" userId="235.britainthinkseu.egnyte.com_tp_egnyte_plus" providerId="OAuth2" clId="{B5F16613-C2BD-A647-BB3F-12B38A724F54}" dt="2024-07-24T13:53:12.135" v="13918" actId="1038"/>
          <ac:spMkLst>
            <pc:docMk/>
            <pc:sldMk cId="1916615346" sldId="398"/>
            <ac:spMk id="22" creationId="{6A7E5B15-069C-D333-6E0E-60699EEF7BC4}"/>
          </ac:spMkLst>
        </pc:spChg>
        <pc:spChg chg="add del mod">
          <ac:chgData name="Lucy Keartland" userId="235.britainthinkseu.egnyte.com_tp_egnyte_plus" providerId="OAuth2" clId="{B5F16613-C2BD-A647-BB3F-12B38A724F54}" dt="2024-07-24T13:42:18.897" v="13796" actId="478"/>
          <ac:spMkLst>
            <pc:docMk/>
            <pc:sldMk cId="1916615346" sldId="398"/>
            <ac:spMk id="23" creationId="{F61FB781-15EB-F41F-3D59-E7FBC594D04E}"/>
          </ac:spMkLst>
        </pc:spChg>
        <pc:spChg chg="add mod">
          <ac:chgData name="Lucy Keartland" userId="235.britainthinkseu.egnyte.com_tp_egnyte_plus" providerId="OAuth2" clId="{B5F16613-C2BD-A647-BB3F-12B38A724F54}" dt="2024-07-24T13:53:12.135" v="13918" actId="1038"/>
          <ac:spMkLst>
            <pc:docMk/>
            <pc:sldMk cId="1916615346" sldId="398"/>
            <ac:spMk id="24" creationId="{04163CA2-F15D-4528-C8AB-08AF1189B328}"/>
          </ac:spMkLst>
        </pc:spChg>
        <pc:spChg chg="add del mod">
          <ac:chgData name="Lucy Keartland" userId="235.britainthinkseu.egnyte.com_tp_egnyte_plus" providerId="OAuth2" clId="{B5F16613-C2BD-A647-BB3F-12B38A724F54}" dt="2024-07-24T13:39:41.539" v="13724" actId="478"/>
          <ac:spMkLst>
            <pc:docMk/>
            <pc:sldMk cId="1916615346" sldId="398"/>
            <ac:spMk id="25" creationId="{430C1352-EC66-0141-AB01-E13D3E88327C}"/>
          </ac:spMkLst>
        </pc:spChg>
        <pc:spChg chg="add mod">
          <ac:chgData name="Lucy Keartland" userId="235.britainthinkseu.egnyte.com_tp_egnyte_plus" providerId="OAuth2" clId="{B5F16613-C2BD-A647-BB3F-12B38A724F54}" dt="2024-07-26T14:08:47.521" v="22120" actId="20577"/>
          <ac:spMkLst>
            <pc:docMk/>
            <pc:sldMk cId="1916615346" sldId="398"/>
            <ac:spMk id="26" creationId="{D36E0E78-6A29-3E77-762E-900CF54FDE5E}"/>
          </ac:spMkLst>
        </pc:spChg>
        <pc:picChg chg="add mod">
          <ac:chgData name="Lucy Keartland" userId="235.britainthinkseu.egnyte.com_tp_egnyte_plus" providerId="OAuth2" clId="{B5F16613-C2BD-A647-BB3F-12B38A724F54}" dt="2024-07-24T13:43:58.062" v="13823" actId="167"/>
          <ac:picMkLst>
            <pc:docMk/>
            <pc:sldMk cId="1916615346" sldId="398"/>
            <ac:picMk id="20" creationId="{61A66B26-A56D-84BC-418E-48BAD6CBDE48}"/>
          </ac:picMkLst>
        </pc:picChg>
      </pc:sldChg>
      <pc:sldChg chg="modSp new del mod">
        <pc:chgData name="Lucy Keartland" userId="235.britainthinkseu.egnyte.com_tp_egnyte_plus" providerId="OAuth2" clId="{B5F16613-C2BD-A647-BB3F-12B38A724F54}" dt="2024-07-24T13:06:22.620" v="13405" actId="2696"/>
        <pc:sldMkLst>
          <pc:docMk/>
          <pc:sldMk cId="1527948764" sldId="399"/>
        </pc:sldMkLst>
        <pc:spChg chg="mod">
          <ac:chgData name="Lucy Keartland" userId="235.britainthinkseu.egnyte.com_tp_egnyte_plus" providerId="OAuth2" clId="{B5F16613-C2BD-A647-BB3F-12B38A724F54}" dt="2024-07-24T08:47:12.471" v="10044" actId="20577"/>
          <ac:spMkLst>
            <pc:docMk/>
            <pc:sldMk cId="1527948764" sldId="399"/>
            <ac:spMk id="2" creationId="{99E9A511-004F-DC10-2A8D-44DB5F7DC760}"/>
          </ac:spMkLst>
        </pc:spChg>
      </pc:sldChg>
      <pc:sldChg chg="del">
        <pc:chgData name="Lucy Keartland" userId="235.britainthinkseu.egnyte.com_tp_egnyte_plus" providerId="OAuth2" clId="{B5F16613-C2BD-A647-BB3F-12B38A724F54}" dt="2024-07-24T12:49:01.878" v="12637" actId="2696"/>
        <pc:sldMkLst>
          <pc:docMk/>
          <pc:sldMk cId="2794503715" sldId="400"/>
        </pc:sldMkLst>
      </pc:sldChg>
      <pc:sldChg chg="addSp modSp add mod modShow modNotesTx">
        <pc:chgData name="Lucy Keartland" userId="235.britainthinkseu.egnyte.com_tp_egnyte_plus" providerId="OAuth2" clId="{B5F16613-C2BD-A647-BB3F-12B38A724F54}" dt="2024-07-26T13:47:06.394" v="21823" actId="20577"/>
        <pc:sldMkLst>
          <pc:docMk/>
          <pc:sldMk cId="2984380945" sldId="400"/>
        </pc:sldMkLst>
        <pc:spChg chg="mod">
          <ac:chgData name="Lucy Keartland" userId="235.britainthinkseu.egnyte.com_tp_egnyte_plus" providerId="OAuth2" clId="{B5F16613-C2BD-A647-BB3F-12B38A724F54}" dt="2024-07-24T12:53:09.928" v="12829" actId="20577"/>
          <ac:spMkLst>
            <pc:docMk/>
            <pc:sldMk cId="2984380945" sldId="400"/>
            <ac:spMk id="2" creationId="{94C1D2A2-AF37-ECAA-842C-965B8CD52D66}"/>
          </ac:spMkLst>
        </pc:spChg>
        <pc:spChg chg="mod">
          <ac:chgData name="Lucy Keartland" userId="235.britainthinkseu.egnyte.com_tp_egnyte_plus" providerId="OAuth2" clId="{B5F16613-C2BD-A647-BB3F-12B38A724F54}" dt="2024-07-24T16:28:00.521" v="17430" actId="14100"/>
          <ac:spMkLst>
            <pc:docMk/>
            <pc:sldMk cId="2984380945" sldId="400"/>
            <ac:spMk id="12" creationId="{97C9760A-1F6F-1815-7923-887C1EC1DCC1}"/>
          </ac:spMkLst>
        </pc:spChg>
        <pc:spChg chg="mod">
          <ac:chgData name="Lucy Keartland" userId="235.britainthinkseu.egnyte.com_tp_egnyte_plus" providerId="OAuth2" clId="{B5F16613-C2BD-A647-BB3F-12B38A724F54}" dt="2024-07-24T16:26:44.336" v="17421" actId="1035"/>
          <ac:spMkLst>
            <pc:docMk/>
            <pc:sldMk cId="2984380945" sldId="400"/>
            <ac:spMk id="23" creationId="{6356FE7E-DD9F-113F-C29B-D12B5D13E9AC}"/>
          </ac:spMkLst>
        </pc:spChg>
        <pc:spChg chg="mod">
          <ac:chgData name="Lucy Keartland" userId="235.britainthinkseu.egnyte.com_tp_egnyte_plus" providerId="OAuth2" clId="{B5F16613-C2BD-A647-BB3F-12B38A724F54}" dt="2024-07-24T16:27:05.615" v="17427" actId="14100"/>
          <ac:spMkLst>
            <pc:docMk/>
            <pc:sldMk cId="2984380945" sldId="400"/>
            <ac:spMk id="25" creationId="{252FE01B-DE46-A83A-7C95-A7ECFCFC94FB}"/>
          </ac:spMkLst>
        </pc:spChg>
        <pc:spChg chg="mod">
          <ac:chgData name="Lucy Keartland" userId="235.britainthinkseu.egnyte.com_tp_egnyte_plus" providerId="OAuth2" clId="{B5F16613-C2BD-A647-BB3F-12B38A724F54}" dt="2024-07-24T16:27:07.606" v="17428" actId="1076"/>
          <ac:spMkLst>
            <pc:docMk/>
            <pc:sldMk cId="2984380945" sldId="400"/>
            <ac:spMk id="26" creationId="{F74FCEBC-98D9-2EC6-FCE4-146A657EBA92}"/>
          </ac:spMkLst>
        </pc:spChg>
        <pc:spChg chg="mod">
          <ac:chgData name="Lucy Keartland" userId="235.britainthinkseu.egnyte.com_tp_egnyte_plus" providerId="OAuth2" clId="{B5F16613-C2BD-A647-BB3F-12B38A724F54}" dt="2024-07-26T13:47:06.394" v="21823" actId="20577"/>
          <ac:spMkLst>
            <pc:docMk/>
            <pc:sldMk cId="2984380945" sldId="400"/>
            <ac:spMk id="27" creationId="{3B47ACD1-7F95-AACA-8E54-5DB8229AC7E6}"/>
          </ac:spMkLst>
        </pc:spChg>
        <pc:spChg chg="add mod">
          <ac:chgData name="Lucy Keartland" userId="235.britainthinkseu.egnyte.com_tp_egnyte_plus" providerId="OAuth2" clId="{B5F16613-C2BD-A647-BB3F-12B38A724F54}" dt="2024-07-25T11:46:19.096" v="17467"/>
          <ac:spMkLst>
            <pc:docMk/>
            <pc:sldMk cId="2984380945" sldId="400"/>
            <ac:spMk id="28" creationId="{D41548E8-4096-64F1-4E04-594AFFC9CC11}"/>
          </ac:spMkLst>
        </pc:spChg>
        <pc:grpChg chg="add mod">
          <ac:chgData name="Lucy Keartland" userId="235.britainthinkseu.egnyte.com_tp_egnyte_plus" providerId="OAuth2" clId="{B5F16613-C2BD-A647-BB3F-12B38A724F54}" dt="2024-07-24T16:26:03.788" v="17409" actId="1076"/>
          <ac:grpSpMkLst>
            <pc:docMk/>
            <pc:sldMk cId="2984380945" sldId="400"/>
            <ac:grpSpMk id="8" creationId="{B9C18DAD-F8FA-08D1-E3B0-46B5586FF88F}"/>
          </ac:grpSpMkLst>
        </pc:grpChg>
        <pc:graphicFrameChg chg="mod">
          <ac:chgData name="Lucy Keartland" userId="235.britainthinkseu.egnyte.com_tp_egnyte_plus" providerId="OAuth2" clId="{B5F16613-C2BD-A647-BB3F-12B38A724F54}" dt="2024-07-24T16:26:49.409" v="17422"/>
          <ac:graphicFrameMkLst>
            <pc:docMk/>
            <pc:sldMk cId="2984380945" sldId="400"/>
            <ac:graphicFrameMk id="7" creationId="{B18AC8AA-B4DE-3489-4FE6-3121CF4214F0}"/>
          </ac:graphicFrameMkLst>
        </pc:graphicFrameChg>
      </pc:sldChg>
      <pc:sldChg chg="addSp delSp modSp add mod">
        <pc:chgData name="Lucy Keartland" userId="235.britainthinkseu.egnyte.com_tp_egnyte_plus" providerId="OAuth2" clId="{B5F16613-C2BD-A647-BB3F-12B38A724F54}" dt="2024-07-24T13:16:03.518" v="13688" actId="20577"/>
        <pc:sldMkLst>
          <pc:docMk/>
          <pc:sldMk cId="470077606" sldId="401"/>
        </pc:sldMkLst>
        <pc:spChg chg="add del mod">
          <ac:chgData name="Lucy Keartland" userId="235.britainthinkseu.egnyte.com_tp_egnyte_plus" providerId="OAuth2" clId="{B5F16613-C2BD-A647-BB3F-12B38A724F54}" dt="2024-07-24T13:15:56.196" v="13640" actId="478"/>
          <ac:spMkLst>
            <pc:docMk/>
            <pc:sldMk cId="470077606" sldId="401"/>
            <ac:spMk id="3" creationId="{6CE07A10-9FF8-40BA-5B87-EC5775433680}"/>
          </ac:spMkLst>
        </pc:spChg>
        <pc:spChg chg="add mod">
          <ac:chgData name="Lucy Keartland" userId="235.britainthinkseu.egnyte.com_tp_egnyte_plus" providerId="OAuth2" clId="{B5F16613-C2BD-A647-BB3F-12B38A724F54}" dt="2024-07-24T13:16:03.518" v="13688" actId="20577"/>
          <ac:spMkLst>
            <pc:docMk/>
            <pc:sldMk cId="470077606" sldId="401"/>
            <ac:spMk id="4" creationId="{32C3B03F-87E1-F7F1-724A-E842969A085C}"/>
          </ac:spMkLst>
        </pc:spChg>
        <pc:spChg chg="del mod">
          <ac:chgData name="Lucy Keartland" userId="235.britainthinkseu.egnyte.com_tp_egnyte_plus" providerId="OAuth2" clId="{B5F16613-C2BD-A647-BB3F-12B38A724F54}" dt="2024-07-24T13:15:55.540" v="13639" actId="478"/>
          <ac:spMkLst>
            <pc:docMk/>
            <pc:sldMk cId="470077606" sldId="401"/>
            <ac:spMk id="17" creationId="{0BA4C32B-E0AA-7823-8048-8E74E686D79C}"/>
          </ac:spMkLst>
        </pc:spChg>
      </pc:sldChg>
      <pc:sldChg chg="modSp mod ord modShow">
        <pc:chgData name="Lucy Keartland" userId="235.britainthinkseu.egnyte.com_tp_egnyte_plus" providerId="OAuth2" clId="{B5F16613-C2BD-A647-BB3F-12B38A724F54}" dt="2024-07-23T13:07:23.386" v="3392" actId="20578"/>
        <pc:sldMkLst>
          <pc:docMk/>
          <pc:sldMk cId="1245836135" sldId="401"/>
        </pc:sldMkLst>
        <pc:graphicFrameChg chg="mod">
          <ac:chgData name="Lucy Keartland" userId="235.britainthinkseu.egnyte.com_tp_egnyte_plus" providerId="OAuth2" clId="{B5F16613-C2BD-A647-BB3F-12B38A724F54}" dt="2024-07-23T10:17:54.473" v="26"/>
          <ac:graphicFrameMkLst>
            <pc:docMk/>
            <pc:sldMk cId="1245836135" sldId="401"/>
            <ac:graphicFrameMk id="7" creationId="{A6608B2B-9EB7-5113-2320-CCCA5A76A6CA}"/>
          </ac:graphicFrameMkLst>
        </pc:graphicFrameChg>
      </pc:sldChg>
      <pc:sldChg chg="add del">
        <pc:chgData name="Lucy Keartland" userId="235.britainthinkseu.egnyte.com_tp_egnyte_plus" providerId="OAuth2" clId="{B5F16613-C2BD-A647-BB3F-12B38A724F54}" dt="2024-07-26T14:09:09.959" v="22121" actId="2696"/>
        <pc:sldMkLst>
          <pc:docMk/>
          <pc:sldMk cId="2133512855" sldId="401"/>
        </pc:sldMkLst>
      </pc:sldChg>
      <pc:sldChg chg="addSp delSp modSp mod">
        <pc:chgData name="Lucy Keartland" userId="235.britainthinkseu.egnyte.com_tp_egnyte_plus" providerId="OAuth2" clId="{B5F16613-C2BD-A647-BB3F-12B38A724F54}" dt="2024-07-26T13:47:22.839" v="21826"/>
        <pc:sldMkLst>
          <pc:docMk/>
          <pc:sldMk cId="622742042" sldId="402"/>
        </pc:sldMkLst>
        <pc:spChg chg="mod">
          <ac:chgData name="Lucy Keartland" userId="235.britainthinkseu.egnyte.com_tp_egnyte_plus" providerId="OAuth2" clId="{B5F16613-C2BD-A647-BB3F-12B38A724F54}" dt="2024-07-26T13:47:14.907" v="21824" actId="1076"/>
          <ac:spMkLst>
            <pc:docMk/>
            <pc:sldMk cId="622742042" sldId="402"/>
            <ac:spMk id="2" creationId="{8572271B-60E8-CC53-26F4-77986E543B3B}"/>
          </ac:spMkLst>
        </pc:spChg>
        <pc:spChg chg="add mod">
          <ac:chgData name="Lucy Keartland" userId="235.britainthinkseu.egnyte.com_tp_egnyte_plus" providerId="OAuth2" clId="{B5F16613-C2BD-A647-BB3F-12B38A724F54}" dt="2024-07-26T13:47:22.839" v="21826"/>
          <ac:spMkLst>
            <pc:docMk/>
            <pc:sldMk cId="622742042" sldId="402"/>
            <ac:spMk id="3" creationId="{5CF91A51-8BA1-D29D-44CA-64E702742ED6}"/>
          </ac:spMkLst>
        </pc:spChg>
        <pc:spChg chg="mod">
          <ac:chgData name="Lucy Keartland" userId="235.britainthinkseu.egnyte.com_tp_egnyte_plus" providerId="OAuth2" clId="{B5F16613-C2BD-A647-BB3F-12B38A724F54}" dt="2024-07-26T13:47:14.907" v="21824" actId="1076"/>
          <ac:spMkLst>
            <pc:docMk/>
            <pc:sldMk cId="622742042" sldId="402"/>
            <ac:spMk id="4" creationId="{F8ED4501-8C84-7BF7-FB47-74B542EF256F}"/>
          </ac:spMkLst>
        </pc:spChg>
        <pc:spChg chg="del">
          <ac:chgData name="Lucy Keartland" userId="235.britainthinkseu.egnyte.com_tp_egnyte_plus" providerId="OAuth2" clId="{B5F16613-C2BD-A647-BB3F-12B38A724F54}" dt="2024-07-26T13:47:22.530" v="21825" actId="478"/>
          <ac:spMkLst>
            <pc:docMk/>
            <pc:sldMk cId="622742042" sldId="402"/>
            <ac:spMk id="5" creationId="{149B366B-628C-D84C-4C8C-D006E9973248}"/>
          </ac:spMkLst>
        </pc:spChg>
        <pc:spChg chg="mod">
          <ac:chgData name="Lucy Keartland" userId="235.britainthinkseu.egnyte.com_tp_egnyte_plus" providerId="OAuth2" clId="{B5F16613-C2BD-A647-BB3F-12B38A724F54}" dt="2024-07-26T13:47:14.907" v="21824" actId="1076"/>
          <ac:spMkLst>
            <pc:docMk/>
            <pc:sldMk cId="622742042" sldId="402"/>
            <ac:spMk id="7" creationId="{76C9A441-137C-CC65-9AB9-C00AEA0753FF}"/>
          </ac:spMkLst>
        </pc:spChg>
        <pc:spChg chg="mod">
          <ac:chgData name="Lucy Keartland" userId="235.britainthinkseu.egnyte.com_tp_egnyte_plus" providerId="OAuth2" clId="{B5F16613-C2BD-A647-BB3F-12B38A724F54}" dt="2024-07-26T13:47:14.907" v="21824" actId="1076"/>
          <ac:spMkLst>
            <pc:docMk/>
            <pc:sldMk cId="622742042" sldId="402"/>
            <ac:spMk id="8" creationId="{E8743CC8-8F0F-95E8-430D-EA6B44653F56}"/>
          </ac:spMkLst>
        </pc:spChg>
        <pc:spChg chg="mod">
          <ac:chgData name="Lucy Keartland" userId="235.britainthinkseu.egnyte.com_tp_egnyte_plus" providerId="OAuth2" clId="{B5F16613-C2BD-A647-BB3F-12B38A724F54}" dt="2024-07-26T13:47:14.907" v="21824" actId="1076"/>
          <ac:spMkLst>
            <pc:docMk/>
            <pc:sldMk cId="622742042" sldId="402"/>
            <ac:spMk id="9" creationId="{6502378C-3B28-6D18-DCBB-362D891DCA64}"/>
          </ac:spMkLst>
        </pc:spChg>
        <pc:spChg chg="mod">
          <ac:chgData name="Lucy Keartland" userId="235.britainthinkseu.egnyte.com_tp_egnyte_plus" providerId="OAuth2" clId="{B5F16613-C2BD-A647-BB3F-12B38A724F54}" dt="2024-07-26T13:47:14.907" v="21824" actId="1076"/>
          <ac:spMkLst>
            <pc:docMk/>
            <pc:sldMk cId="622742042" sldId="402"/>
            <ac:spMk id="10" creationId="{8D7919E0-CA7A-11FA-A1B7-D51A0C563D79}"/>
          </ac:spMkLst>
        </pc:spChg>
        <pc:spChg chg="mod">
          <ac:chgData name="Lucy Keartland" userId="235.britainthinkseu.egnyte.com_tp_egnyte_plus" providerId="OAuth2" clId="{B5F16613-C2BD-A647-BB3F-12B38A724F54}" dt="2024-07-26T13:47:14.907" v="21824" actId="1076"/>
          <ac:spMkLst>
            <pc:docMk/>
            <pc:sldMk cId="622742042" sldId="402"/>
            <ac:spMk id="12" creationId="{8FE552B9-8E79-A69E-63EF-AD0979DF2E2C}"/>
          </ac:spMkLst>
        </pc:spChg>
        <pc:spChg chg="mod">
          <ac:chgData name="Lucy Keartland" userId="235.britainthinkseu.egnyte.com_tp_egnyte_plus" providerId="OAuth2" clId="{B5F16613-C2BD-A647-BB3F-12B38A724F54}" dt="2024-07-26T13:47:14.907" v="21824" actId="1076"/>
          <ac:spMkLst>
            <pc:docMk/>
            <pc:sldMk cId="622742042" sldId="402"/>
            <ac:spMk id="13" creationId="{B9330EC3-34FE-422D-B176-DABC4FBA5B08}"/>
          </ac:spMkLst>
        </pc:spChg>
        <pc:spChg chg="mod">
          <ac:chgData name="Lucy Keartland" userId="235.britainthinkseu.egnyte.com_tp_egnyte_plus" providerId="OAuth2" clId="{B5F16613-C2BD-A647-BB3F-12B38A724F54}" dt="2024-07-26T13:47:14.907" v="21824" actId="1076"/>
          <ac:spMkLst>
            <pc:docMk/>
            <pc:sldMk cId="622742042" sldId="402"/>
            <ac:spMk id="14" creationId="{68A6EE0D-B955-CB01-AF2C-120E31532EEE}"/>
          </ac:spMkLst>
        </pc:spChg>
      </pc:sldChg>
      <pc:sldChg chg="addSp modSp add del mod">
        <pc:chgData name="Lucy Keartland" userId="235.britainthinkseu.egnyte.com_tp_egnyte_plus" providerId="OAuth2" clId="{B5F16613-C2BD-A647-BB3F-12B38A724F54}" dt="2024-07-25T13:24:27.038" v="21639" actId="2696"/>
        <pc:sldMkLst>
          <pc:docMk/>
          <pc:sldMk cId="4086747337" sldId="402"/>
        </pc:sldMkLst>
        <pc:spChg chg="add mod">
          <ac:chgData name="Lucy Keartland" userId="235.britainthinkseu.egnyte.com_tp_egnyte_plus" providerId="OAuth2" clId="{B5F16613-C2BD-A647-BB3F-12B38A724F54}" dt="2024-07-25T12:03:57.977" v="17989" actId="207"/>
          <ac:spMkLst>
            <pc:docMk/>
            <pc:sldMk cId="4086747337" sldId="402"/>
            <ac:spMk id="2" creationId="{C028B56F-F703-74B5-76A6-3CA5B8FA5B59}"/>
          </ac:spMkLst>
        </pc:spChg>
      </pc:sldChg>
      <pc:sldChg chg="addSp delSp modSp new del mod">
        <pc:chgData name="Lucy Keartland" userId="235.britainthinkseu.egnyte.com_tp_egnyte_plus" providerId="OAuth2" clId="{B5F16613-C2BD-A647-BB3F-12B38A724F54}" dt="2024-07-24T15:51:44.748" v="16322" actId="2696"/>
        <pc:sldMkLst>
          <pc:docMk/>
          <pc:sldMk cId="4163589000" sldId="402"/>
        </pc:sldMkLst>
        <pc:spChg chg="del">
          <ac:chgData name="Lucy Keartland" userId="235.britainthinkseu.egnyte.com_tp_egnyte_plus" providerId="OAuth2" clId="{B5F16613-C2BD-A647-BB3F-12B38A724F54}" dt="2024-07-24T15:48:16.177" v="16309" actId="931"/>
          <ac:spMkLst>
            <pc:docMk/>
            <pc:sldMk cId="4163589000" sldId="402"/>
            <ac:spMk id="3" creationId="{296142EB-2098-FA15-125D-0786D9816CF3}"/>
          </ac:spMkLst>
        </pc:spChg>
        <pc:spChg chg="del">
          <ac:chgData name="Lucy Keartland" userId="235.britainthinkseu.egnyte.com_tp_egnyte_plus" providerId="OAuth2" clId="{B5F16613-C2BD-A647-BB3F-12B38A724F54}" dt="2024-07-24T15:50:28.963" v="16316" actId="478"/>
          <ac:spMkLst>
            <pc:docMk/>
            <pc:sldMk cId="4163589000" sldId="402"/>
            <ac:spMk id="4" creationId="{3E7CDF9E-5262-480E-D5AE-1AC12B954E28}"/>
          </ac:spMkLst>
        </pc:spChg>
        <pc:spChg chg="add del mod">
          <ac:chgData name="Lucy Keartland" userId="235.britainthinkseu.egnyte.com_tp_egnyte_plus" providerId="OAuth2" clId="{B5F16613-C2BD-A647-BB3F-12B38A724F54}" dt="2024-07-24T15:48:31.521" v="16311" actId="931"/>
          <ac:spMkLst>
            <pc:docMk/>
            <pc:sldMk cId="4163589000" sldId="402"/>
            <ac:spMk id="11" creationId="{1F5C7467-6980-74AC-0A5A-1740D2FE0041}"/>
          </ac:spMkLst>
        </pc:spChg>
        <pc:spChg chg="add del mod">
          <ac:chgData name="Lucy Keartland" userId="235.britainthinkseu.egnyte.com_tp_egnyte_plus" providerId="OAuth2" clId="{B5F16613-C2BD-A647-BB3F-12B38A724F54}" dt="2024-07-24T15:48:40.046" v="16313" actId="931"/>
          <ac:spMkLst>
            <pc:docMk/>
            <pc:sldMk cId="4163589000" sldId="402"/>
            <ac:spMk id="15" creationId="{020C8116-13C7-F8D1-A079-A704FD88C655}"/>
          </ac:spMkLst>
        </pc:spChg>
        <pc:spChg chg="add del mod">
          <ac:chgData name="Lucy Keartland" userId="235.britainthinkseu.egnyte.com_tp_egnyte_plus" providerId="OAuth2" clId="{B5F16613-C2BD-A647-BB3F-12B38A724F54}" dt="2024-07-24T15:50:31.083" v="16317" actId="478"/>
          <ac:spMkLst>
            <pc:docMk/>
            <pc:sldMk cId="4163589000" sldId="402"/>
            <ac:spMk id="19" creationId="{CF7CA18E-94DB-FC5F-E5BA-88AC1AB35F0B}"/>
          </ac:spMkLst>
        </pc:spChg>
        <pc:picChg chg="add del mod">
          <ac:chgData name="Lucy Keartland" userId="235.britainthinkseu.egnyte.com_tp_egnyte_plus" providerId="OAuth2" clId="{B5F16613-C2BD-A647-BB3F-12B38A724F54}" dt="2024-07-24T15:48:19.887" v="16310" actId="478"/>
          <ac:picMkLst>
            <pc:docMk/>
            <pc:sldMk cId="4163589000" sldId="402"/>
            <ac:picMk id="9" creationId="{5A9FDA90-4E1F-D67A-7258-BB5FCA21E8C7}"/>
          </ac:picMkLst>
        </pc:picChg>
        <pc:picChg chg="add del mod">
          <ac:chgData name="Lucy Keartland" userId="235.britainthinkseu.egnyte.com_tp_egnyte_plus" providerId="OAuth2" clId="{B5F16613-C2BD-A647-BB3F-12B38A724F54}" dt="2024-07-24T15:48:32.744" v="16312" actId="478"/>
          <ac:picMkLst>
            <pc:docMk/>
            <pc:sldMk cId="4163589000" sldId="402"/>
            <ac:picMk id="13" creationId="{BAD0BFE5-3988-D52F-F2BF-E38A7670B9DB}"/>
          </ac:picMkLst>
        </pc:picChg>
        <pc:picChg chg="add del mod">
          <ac:chgData name="Lucy Keartland" userId="235.britainthinkseu.egnyte.com_tp_egnyte_plus" providerId="OAuth2" clId="{B5F16613-C2BD-A647-BB3F-12B38A724F54}" dt="2024-07-24T15:48:40.853" v="16314" actId="478"/>
          <ac:picMkLst>
            <pc:docMk/>
            <pc:sldMk cId="4163589000" sldId="402"/>
            <ac:picMk id="17" creationId="{C9639D0D-BAE2-D75D-B8DC-E4F4037E73ED}"/>
          </ac:picMkLst>
        </pc:picChg>
        <pc:picChg chg="add del mod">
          <ac:chgData name="Lucy Keartland" userId="235.britainthinkseu.egnyte.com_tp_egnyte_plus" providerId="OAuth2" clId="{B5F16613-C2BD-A647-BB3F-12B38A724F54}" dt="2024-07-24T15:51:42.802" v="16321" actId="478"/>
          <ac:picMkLst>
            <pc:docMk/>
            <pc:sldMk cId="4163589000" sldId="402"/>
            <ac:picMk id="20" creationId="{23BEB529-5A07-DE85-457D-889E204E70D5}"/>
          </ac:picMkLst>
        </pc:picChg>
      </pc:sldChg>
      <pc:sldChg chg="modSp mod">
        <pc:chgData name="Lucy Keartland" userId="235.britainthinkseu.egnyte.com_tp_egnyte_plus" providerId="OAuth2" clId="{B5F16613-C2BD-A647-BB3F-12B38A724F54}" dt="2024-07-26T14:00:39.467" v="22039" actId="1036"/>
        <pc:sldMkLst>
          <pc:docMk/>
          <pc:sldMk cId="3232253372" sldId="403"/>
        </pc:sldMkLst>
        <pc:spChg chg="mod">
          <ac:chgData name="Lucy Keartland" userId="235.britainthinkseu.egnyte.com_tp_egnyte_plus" providerId="OAuth2" clId="{B5F16613-C2BD-A647-BB3F-12B38A724F54}" dt="2024-07-26T14:00:39.467" v="22039" actId="1036"/>
          <ac:spMkLst>
            <pc:docMk/>
            <pc:sldMk cId="3232253372" sldId="403"/>
            <ac:spMk id="10" creationId="{A959CD22-274A-C9D3-AE78-AEF4FCD09D37}"/>
          </ac:spMkLst>
        </pc:spChg>
        <pc:spChg chg="mod">
          <ac:chgData name="Lucy Keartland" userId="235.britainthinkseu.egnyte.com_tp_egnyte_plus" providerId="OAuth2" clId="{B5F16613-C2BD-A647-BB3F-12B38A724F54}" dt="2024-07-26T14:00:37.437" v="22033" actId="1076"/>
          <ac:spMkLst>
            <pc:docMk/>
            <pc:sldMk cId="3232253372" sldId="403"/>
            <ac:spMk id="11" creationId="{D089326B-1327-7FDD-E57B-84A398CA3DE2}"/>
          </ac:spMkLst>
        </pc:spChg>
        <pc:spChg chg="mod">
          <ac:chgData name="Lucy Keartland" userId="235.britainthinkseu.egnyte.com_tp_egnyte_plus" providerId="OAuth2" clId="{B5F16613-C2BD-A647-BB3F-12B38A724F54}" dt="2024-07-26T14:00:26.611" v="22031" actId="20577"/>
          <ac:spMkLst>
            <pc:docMk/>
            <pc:sldMk cId="3232253372" sldId="403"/>
            <ac:spMk id="18" creationId="{E7EA4930-22A4-6D3E-7D9C-E34FF5B1B017}"/>
          </ac:spMkLst>
        </pc:spChg>
        <pc:graphicFrameChg chg="mod">
          <ac:chgData name="Lucy Keartland" userId="235.britainthinkseu.egnyte.com_tp_egnyte_plus" providerId="OAuth2" clId="{B5F16613-C2BD-A647-BB3F-12B38A724F54}" dt="2024-07-26T14:00:35.248" v="22032"/>
          <ac:graphicFrameMkLst>
            <pc:docMk/>
            <pc:sldMk cId="3232253372" sldId="403"/>
            <ac:graphicFrameMk id="8" creationId="{B7906DBB-636A-7742-EEAA-86ADBF322FFB}"/>
          </ac:graphicFrameMkLst>
        </pc:graphicFrameChg>
      </pc:sldChg>
      <pc:sldChg chg="modSp add del mod">
        <pc:chgData name="Lucy Keartland" userId="235.britainthinkseu.egnyte.com_tp_egnyte_plus" providerId="OAuth2" clId="{B5F16613-C2BD-A647-BB3F-12B38A724F54}" dt="2024-07-25T14:22:42.386" v="21772" actId="2696"/>
        <pc:sldMkLst>
          <pc:docMk/>
          <pc:sldMk cId="3641238044" sldId="403"/>
        </pc:sldMkLst>
        <pc:spChg chg="mod">
          <ac:chgData name="Lucy Keartland" userId="235.britainthinkseu.egnyte.com_tp_egnyte_plus" providerId="OAuth2" clId="{B5F16613-C2BD-A647-BB3F-12B38A724F54}" dt="2024-07-25T13:24:26.080" v="21638"/>
          <ac:spMkLst>
            <pc:docMk/>
            <pc:sldMk cId="3641238044" sldId="403"/>
            <ac:spMk id="16" creationId="{2CC2ED3B-A178-EF44-A1B7-60C2D31DEEA6}"/>
          </ac:spMkLst>
        </pc:spChg>
      </pc:sldChg>
      <pc:sldChg chg="add">
        <pc:chgData name="Lucy Keartland" userId="235.britainthinkseu.egnyte.com_tp_egnyte_plus" providerId="OAuth2" clId="{B5F16613-C2BD-A647-BB3F-12B38A724F54}" dt="2024-07-26T14:09:16.982" v="22122"/>
        <pc:sldMkLst>
          <pc:docMk/>
          <pc:sldMk cId="3550243899" sldId="404"/>
        </pc:sldMkLst>
      </pc:sldChg>
      <pc:sldChg chg="addSp delSp modSp new mod setBg">
        <pc:chgData name="Lucy Keartland" userId="235.britainthinkseu.egnyte.com_tp_egnyte_plus" providerId="OAuth2" clId="{B5F16613-C2BD-A647-BB3F-12B38A724F54}" dt="2024-08-06T11:26:09.187" v="23154" actId="1036"/>
        <pc:sldMkLst>
          <pc:docMk/>
          <pc:sldMk cId="1171988852" sldId="405"/>
        </pc:sldMkLst>
        <pc:spChg chg="add mod">
          <ac:chgData name="Lucy Keartland" userId="235.britainthinkseu.egnyte.com_tp_egnyte_plus" providerId="OAuth2" clId="{B5F16613-C2BD-A647-BB3F-12B38A724F54}" dt="2024-08-06T11:26:09.187" v="23154" actId="1036"/>
          <ac:spMkLst>
            <pc:docMk/>
            <pc:sldMk cId="1171988852" sldId="405"/>
            <ac:spMk id="2" creationId="{6AD9B75E-583D-42C4-9522-0B4947FD259A}"/>
          </ac:spMkLst>
        </pc:spChg>
        <pc:spChg chg="del">
          <ac:chgData name="Lucy Keartland" userId="235.britainthinkseu.egnyte.com_tp_egnyte_plus" providerId="OAuth2" clId="{B5F16613-C2BD-A647-BB3F-12B38A724F54}" dt="2024-08-05T12:50:40.613" v="22130" actId="478"/>
          <ac:spMkLst>
            <pc:docMk/>
            <pc:sldMk cId="1171988852" sldId="405"/>
            <ac:spMk id="2" creationId="{E1F8854C-35D0-C440-2316-77D00381D1BD}"/>
          </ac:spMkLst>
        </pc:spChg>
        <pc:spChg chg="del">
          <ac:chgData name="Lucy Keartland" userId="235.britainthinkseu.egnyte.com_tp_egnyte_plus" providerId="OAuth2" clId="{B5F16613-C2BD-A647-BB3F-12B38A724F54}" dt="2024-08-05T12:50:42.942" v="22132" actId="478"/>
          <ac:spMkLst>
            <pc:docMk/>
            <pc:sldMk cId="1171988852" sldId="405"/>
            <ac:spMk id="3" creationId="{E9696615-BF0D-4621-C052-B9A8754F8DA1}"/>
          </ac:spMkLst>
        </pc:spChg>
        <pc:spChg chg="del">
          <ac:chgData name="Lucy Keartland" userId="235.britainthinkseu.egnyte.com_tp_egnyte_plus" providerId="OAuth2" clId="{B5F16613-C2BD-A647-BB3F-12B38A724F54}" dt="2024-08-05T12:50:42.942" v="22132" actId="478"/>
          <ac:spMkLst>
            <pc:docMk/>
            <pc:sldMk cId="1171988852" sldId="405"/>
            <ac:spMk id="4" creationId="{54BEC088-4865-B45C-342C-F7B67E109DA2}"/>
          </ac:spMkLst>
        </pc:spChg>
        <pc:spChg chg="mod">
          <ac:chgData name="Lucy Keartland" userId="235.britainthinkseu.egnyte.com_tp_egnyte_plus" providerId="OAuth2" clId="{B5F16613-C2BD-A647-BB3F-12B38A724F54}" dt="2024-08-05T12:58:10.288" v="22424" actId="207"/>
          <ac:spMkLst>
            <pc:docMk/>
            <pc:sldMk cId="1171988852" sldId="405"/>
            <ac:spMk id="6" creationId="{7C249BD6-BE74-D775-38D4-914E19C262B6}"/>
          </ac:spMkLst>
        </pc:spChg>
        <pc:spChg chg="del">
          <ac:chgData name="Lucy Keartland" userId="235.britainthinkseu.egnyte.com_tp_egnyte_plus" providerId="OAuth2" clId="{B5F16613-C2BD-A647-BB3F-12B38A724F54}" dt="2024-08-05T12:55:43.437" v="22294" actId="478"/>
          <ac:spMkLst>
            <pc:docMk/>
            <pc:sldMk cId="1171988852" sldId="405"/>
            <ac:spMk id="7" creationId="{E0717AD4-B7F6-44AD-98B2-28643D9A7BF0}"/>
          </ac:spMkLst>
        </pc:spChg>
        <pc:spChg chg="add mod">
          <ac:chgData name="Lucy Keartland" userId="235.britainthinkseu.egnyte.com_tp_egnyte_plus" providerId="OAuth2" clId="{B5F16613-C2BD-A647-BB3F-12B38A724F54}" dt="2024-08-05T12:58:08.368" v="22423" actId="20577"/>
          <ac:spMkLst>
            <pc:docMk/>
            <pc:sldMk cId="1171988852" sldId="405"/>
            <ac:spMk id="8" creationId="{E24F0ECA-78D7-980C-7488-C846373ED542}"/>
          </ac:spMkLst>
        </pc:spChg>
        <pc:spChg chg="add mod">
          <ac:chgData name="Lucy Keartland" userId="235.britainthinkseu.egnyte.com_tp_egnyte_plus" providerId="OAuth2" clId="{B5F16613-C2BD-A647-BB3F-12B38A724F54}" dt="2024-08-05T16:20:45.077" v="22803" actId="1035"/>
          <ac:spMkLst>
            <pc:docMk/>
            <pc:sldMk cId="1171988852" sldId="405"/>
            <ac:spMk id="12" creationId="{D59F8C56-B489-A2D1-3FD9-84FBEC2C1CB7}"/>
          </ac:spMkLst>
        </pc:spChg>
        <pc:spChg chg="add mod">
          <ac:chgData name="Lucy Keartland" userId="235.britainthinkseu.egnyte.com_tp_egnyte_plus" providerId="OAuth2" clId="{B5F16613-C2BD-A647-BB3F-12B38A724F54}" dt="2024-08-05T16:20:45.077" v="22803" actId="1035"/>
          <ac:spMkLst>
            <pc:docMk/>
            <pc:sldMk cId="1171988852" sldId="405"/>
            <ac:spMk id="13" creationId="{7166125C-A883-8830-51C1-B72B267BE127}"/>
          </ac:spMkLst>
        </pc:spChg>
        <pc:spChg chg="add mod">
          <ac:chgData name="Lucy Keartland" userId="235.britainthinkseu.egnyte.com_tp_egnyte_plus" providerId="OAuth2" clId="{B5F16613-C2BD-A647-BB3F-12B38A724F54}" dt="2024-08-05T16:20:45.077" v="22803" actId="1035"/>
          <ac:spMkLst>
            <pc:docMk/>
            <pc:sldMk cId="1171988852" sldId="405"/>
            <ac:spMk id="14" creationId="{849E3E15-386E-D855-6B02-7A00267C6A72}"/>
          </ac:spMkLst>
        </pc:spChg>
        <pc:spChg chg="add mod">
          <ac:chgData name="Lucy Keartland" userId="235.britainthinkseu.egnyte.com_tp_egnyte_plus" providerId="OAuth2" clId="{B5F16613-C2BD-A647-BB3F-12B38A724F54}" dt="2024-08-05T16:20:45.077" v="22803" actId="1035"/>
          <ac:spMkLst>
            <pc:docMk/>
            <pc:sldMk cId="1171988852" sldId="405"/>
            <ac:spMk id="15" creationId="{E64ED0FA-9054-AF68-19AE-2E21DEF5092C}"/>
          </ac:spMkLst>
        </pc:spChg>
        <pc:spChg chg="add mod">
          <ac:chgData name="Lucy Keartland" userId="235.britainthinkseu.egnyte.com_tp_egnyte_plus" providerId="OAuth2" clId="{B5F16613-C2BD-A647-BB3F-12B38A724F54}" dt="2024-08-05T16:20:45.077" v="22803" actId="1035"/>
          <ac:spMkLst>
            <pc:docMk/>
            <pc:sldMk cId="1171988852" sldId="405"/>
            <ac:spMk id="16" creationId="{3F2BDEC2-C56A-341A-4A07-7D0963644790}"/>
          </ac:spMkLst>
        </pc:spChg>
        <pc:spChg chg="add mod">
          <ac:chgData name="Lucy Keartland" userId="235.britainthinkseu.egnyte.com_tp_egnyte_plus" providerId="OAuth2" clId="{B5F16613-C2BD-A647-BB3F-12B38A724F54}" dt="2024-08-05T16:20:45.077" v="22803" actId="1035"/>
          <ac:spMkLst>
            <pc:docMk/>
            <pc:sldMk cId="1171988852" sldId="405"/>
            <ac:spMk id="17" creationId="{06AA0B3D-8051-3323-3DF9-B0728D3A21E4}"/>
          </ac:spMkLst>
        </pc:spChg>
        <pc:picChg chg="add del mod">
          <ac:chgData name="Lucy Keartland" userId="235.britainthinkseu.egnyte.com_tp_egnyte_plus" providerId="OAuth2" clId="{B5F16613-C2BD-A647-BB3F-12B38A724F54}" dt="2024-08-05T12:51:14.742" v="22137" actId="478"/>
          <ac:picMkLst>
            <pc:docMk/>
            <pc:sldMk cId="1171988852" sldId="405"/>
            <ac:picMk id="10" creationId="{2C69A351-54C2-980E-BB9E-0A72C55E310A}"/>
          </ac:picMkLst>
        </pc:picChg>
        <pc:picChg chg="add mod">
          <ac:chgData name="Lucy Keartland" userId="235.britainthinkseu.egnyte.com_tp_egnyte_plus" providerId="OAuth2" clId="{B5F16613-C2BD-A647-BB3F-12B38A724F54}" dt="2024-08-05T16:20:45.077" v="22803" actId="1035"/>
          <ac:picMkLst>
            <pc:docMk/>
            <pc:sldMk cId="1171988852" sldId="405"/>
            <ac:picMk id="11" creationId="{D7FFDCA9-95B9-C869-3CE5-3F907D893974}"/>
          </ac:picMkLst>
        </pc:picChg>
        <pc:picChg chg="add mod">
          <ac:chgData name="Lucy Keartland" userId="235.britainthinkseu.egnyte.com_tp_egnyte_plus" providerId="OAuth2" clId="{B5F16613-C2BD-A647-BB3F-12B38A724F54}" dt="2024-08-05T16:20:45.077" v="22803" actId="1035"/>
          <ac:picMkLst>
            <pc:docMk/>
            <pc:sldMk cId="1171988852" sldId="405"/>
            <ac:picMk id="19" creationId="{2B512EDF-C5D3-E509-315D-385ADCA2E2E1}"/>
          </ac:picMkLst>
        </pc:picChg>
        <pc:picChg chg="add mod">
          <ac:chgData name="Lucy Keartland" userId="235.britainthinkseu.egnyte.com_tp_egnyte_plus" providerId="OAuth2" clId="{B5F16613-C2BD-A647-BB3F-12B38A724F54}" dt="2024-08-05T16:20:45.077" v="22803" actId="1035"/>
          <ac:picMkLst>
            <pc:docMk/>
            <pc:sldMk cId="1171988852" sldId="405"/>
            <ac:picMk id="20" creationId="{36AD11CC-4776-43CB-A66E-63936F86FFDD}"/>
          </ac:picMkLst>
        </pc:picChg>
        <pc:picChg chg="add mod">
          <ac:chgData name="Lucy Keartland" userId="235.britainthinkseu.egnyte.com_tp_egnyte_plus" providerId="OAuth2" clId="{B5F16613-C2BD-A647-BB3F-12B38A724F54}" dt="2024-08-05T16:20:45.077" v="22803" actId="1035"/>
          <ac:picMkLst>
            <pc:docMk/>
            <pc:sldMk cId="1171988852" sldId="405"/>
            <ac:picMk id="21" creationId="{DD233F61-85CC-4E01-8905-2D6DB1B77A7D}"/>
          </ac:picMkLst>
        </pc:picChg>
        <pc:picChg chg="add mod">
          <ac:chgData name="Lucy Keartland" userId="235.britainthinkseu.egnyte.com_tp_egnyte_plus" providerId="OAuth2" clId="{B5F16613-C2BD-A647-BB3F-12B38A724F54}" dt="2024-08-05T16:20:45.077" v="22803" actId="1035"/>
          <ac:picMkLst>
            <pc:docMk/>
            <pc:sldMk cId="1171988852" sldId="405"/>
            <ac:picMk id="22" creationId="{04A714F5-9DB4-6991-DA57-79586F56F842}"/>
          </ac:picMkLst>
        </pc:picChg>
        <pc:picChg chg="add mod">
          <ac:chgData name="Lucy Keartland" userId="235.britainthinkseu.egnyte.com_tp_egnyte_plus" providerId="OAuth2" clId="{B5F16613-C2BD-A647-BB3F-12B38A724F54}" dt="2024-08-05T16:20:45.077" v="22803" actId="1035"/>
          <ac:picMkLst>
            <pc:docMk/>
            <pc:sldMk cId="1171988852" sldId="405"/>
            <ac:picMk id="23" creationId="{0BEE9721-502E-670C-FD24-F98AFE25A39E}"/>
          </ac:picMkLst>
        </pc:picChg>
        <pc:picChg chg="add mod">
          <ac:chgData name="Lucy Keartland" userId="235.britainthinkseu.egnyte.com_tp_egnyte_plus" providerId="OAuth2" clId="{B5F16613-C2BD-A647-BB3F-12B38A724F54}" dt="2024-08-05T16:20:45.077" v="22803" actId="1035"/>
          <ac:picMkLst>
            <pc:docMk/>
            <pc:sldMk cId="1171988852" sldId="405"/>
            <ac:picMk id="24" creationId="{E73ECF58-77A7-DD87-BF88-D0BD5A791D09}"/>
          </ac:picMkLst>
        </pc:picChg>
      </pc:sldChg>
      <pc:sldChg chg="addSp delSp modSp add mod modShow">
        <pc:chgData name="Lucy Keartland" userId="235.britainthinkseu.egnyte.com_tp_egnyte_plus" providerId="OAuth2" clId="{B5F16613-C2BD-A647-BB3F-12B38A724F54}" dt="2024-08-05T16:17:53.058" v="22680" actId="729"/>
        <pc:sldMkLst>
          <pc:docMk/>
          <pc:sldMk cId="1677219887" sldId="406"/>
        </pc:sldMkLst>
        <pc:spChg chg="del">
          <ac:chgData name="Lucy Keartland" userId="235.britainthinkseu.egnyte.com_tp_egnyte_plus" providerId="OAuth2" clId="{B5F16613-C2BD-A647-BB3F-12B38A724F54}" dt="2024-08-05T16:03:12.416" v="22461" actId="478"/>
          <ac:spMkLst>
            <pc:docMk/>
            <pc:sldMk cId="1677219887" sldId="406"/>
            <ac:spMk id="4" creationId="{10B1AE4A-E10F-CA06-4A59-8E743216E421}"/>
          </ac:spMkLst>
        </pc:spChg>
        <pc:spChg chg="del">
          <ac:chgData name="Lucy Keartland" userId="235.britainthinkseu.egnyte.com_tp_egnyte_plus" providerId="OAuth2" clId="{B5F16613-C2BD-A647-BB3F-12B38A724F54}" dt="2024-08-05T16:03:11.685" v="22460" actId="478"/>
          <ac:spMkLst>
            <pc:docMk/>
            <pc:sldMk cId="1677219887" sldId="406"/>
            <ac:spMk id="9" creationId="{3D766790-9D4F-511B-F9F8-EB52FF86EB8B}"/>
          </ac:spMkLst>
        </pc:spChg>
        <pc:spChg chg="mod">
          <ac:chgData name="Lucy Keartland" userId="235.britainthinkseu.egnyte.com_tp_egnyte_plus" providerId="OAuth2" clId="{B5F16613-C2BD-A647-BB3F-12B38A724F54}" dt="2024-08-05T16:03:09.608" v="22459" actId="20577"/>
          <ac:spMkLst>
            <pc:docMk/>
            <pc:sldMk cId="1677219887" sldId="406"/>
            <ac:spMk id="12" creationId="{DE3E6752-22F3-45F9-0CC4-1A86001E1D8F}"/>
          </ac:spMkLst>
        </pc:spChg>
        <pc:graphicFrameChg chg="add mod modGraphic">
          <ac:chgData name="Lucy Keartland" userId="235.britainthinkseu.egnyte.com_tp_egnyte_plus" providerId="OAuth2" clId="{B5F16613-C2BD-A647-BB3F-12B38A724F54}" dt="2024-08-05T16:17:11.073" v="22676" actId="1076"/>
          <ac:graphicFrameMkLst>
            <pc:docMk/>
            <pc:sldMk cId="1677219887" sldId="406"/>
            <ac:graphicFrameMk id="2" creationId="{05786192-E16E-9115-7DA0-C2052861E6BE}"/>
          </ac:graphicFrameMkLst>
        </pc:graphicFrameChg>
        <pc:graphicFrameChg chg="del mod">
          <ac:chgData name="Lucy Keartland" userId="235.britainthinkseu.egnyte.com_tp_egnyte_plus" providerId="OAuth2" clId="{B5F16613-C2BD-A647-BB3F-12B38A724F54}" dt="2024-08-05T16:12:55.819" v="22522" actId="478"/>
          <ac:graphicFrameMkLst>
            <pc:docMk/>
            <pc:sldMk cId="1677219887" sldId="406"/>
            <ac:graphicFrameMk id="7" creationId="{303251AE-1D97-78F7-5035-0D2E1E64F778}"/>
          </ac:graphicFrameMkLst>
        </pc:graphicFrameChg>
        <pc:graphicFrameChg chg="add mod modGraphic">
          <ac:chgData name="Lucy Keartland" userId="235.britainthinkseu.egnyte.com_tp_egnyte_plus" providerId="OAuth2" clId="{B5F16613-C2BD-A647-BB3F-12B38A724F54}" dt="2024-08-05T16:17:11.073" v="22676" actId="1076"/>
          <ac:graphicFrameMkLst>
            <pc:docMk/>
            <pc:sldMk cId="1677219887" sldId="406"/>
            <ac:graphicFrameMk id="8" creationId="{1D045942-AA8A-C519-CF08-35B99B960624}"/>
          </ac:graphicFrameMkLst>
        </pc:graphicFrameChg>
        <pc:graphicFrameChg chg="add mod modGraphic">
          <ac:chgData name="Lucy Keartland" userId="235.britainthinkseu.egnyte.com_tp_egnyte_plus" providerId="OAuth2" clId="{B5F16613-C2BD-A647-BB3F-12B38A724F54}" dt="2024-08-05T16:17:11.073" v="22676" actId="1076"/>
          <ac:graphicFrameMkLst>
            <pc:docMk/>
            <pc:sldMk cId="1677219887" sldId="406"/>
            <ac:graphicFrameMk id="10" creationId="{91617AB2-AB3E-0A2C-3B41-4D37B5D92655}"/>
          </ac:graphicFrameMkLst>
        </pc:graphicFrameChg>
        <pc:graphicFrameChg chg="add">
          <ac:chgData name="Lucy Keartland" userId="235.britainthinkseu.egnyte.com_tp_egnyte_plus" providerId="OAuth2" clId="{B5F16613-C2BD-A647-BB3F-12B38A724F54}" dt="2024-08-05T16:14:16.356" v="22544"/>
          <ac:graphicFrameMkLst>
            <pc:docMk/>
            <pc:sldMk cId="1677219887" sldId="406"/>
            <ac:graphicFrameMk id="11" creationId="{591AF4AF-8FD7-786C-334B-E752794921BB}"/>
          </ac:graphicFrameMkLst>
        </pc:graphicFrameChg>
        <pc:graphicFrameChg chg="add mod modGraphic">
          <ac:chgData name="Lucy Keartland" userId="235.britainthinkseu.egnyte.com_tp_egnyte_plus" providerId="OAuth2" clId="{B5F16613-C2BD-A647-BB3F-12B38A724F54}" dt="2024-08-05T16:17:17.049" v="22679" actId="14100"/>
          <ac:graphicFrameMkLst>
            <pc:docMk/>
            <pc:sldMk cId="1677219887" sldId="406"/>
            <ac:graphicFrameMk id="13" creationId="{41130FFC-1262-27DB-01C1-ABA6AF49441F}"/>
          </ac:graphicFrameMkLst>
        </pc:graphicFrameChg>
      </pc:sldChg>
    </pc:docChg>
  </pc:docChgLst>
  <pc:docChgLst>
    <pc:chgData name="Elsie Lauchlan" userId="169.britainthinkseu.egnyte.com_tp_egnyte_plus" providerId="OAuth2" clId="{049F9E80-F8C5-2F49-8076-0310DE726DF3}"/>
    <pc:docChg chg="undo custSel modSld">
      <pc:chgData name="Elsie Lauchlan" userId="169.britainthinkseu.egnyte.com_tp_egnyte_plus" providerId="OAuth2" clId="{049F9E80-F8C5-2F49-8076-0310DE726DF3}" dt="2024-07-25T10:42:28.268" v="110" actId="20577"/>
      <pc:docMkLst>
        <pc:docMk/>
      </pc:docMkLst>
      <pc:sldChg chg="modSp mod">
        <pc:chgData name="Elsie Lauchlan" userId="169.britainthinkseu.egnyte.com_tp_egnyte_plus" providerId="OAuth2" clId="{049F9E80-F8C5-2F49-8076-0310DE726DF3}" dt="2024-07-25T08:45:29.833" v="62" actId="20577"/>
        <pc:sldMkLst>
          <pc:docMk/>
          <pc:sldMk cId="3119530495" sldId="343"/>
        </pc:sldMkLst>
        <pc:spChg chg="mod">
          <ac:chgData name="Elsie Lauchlan" userId="169.britainthinkseu.egnyte.com_tp_egnyte_plus" providerId="OAuth2" clId="{049F9E80-F8C5-2F49-8076-0310DE726DF3}" dt="2024-07-25T08:44:54.314" v="61" actId="113"/>
          <ac:spMkLst>
            <pc:docMk/>
            <pc:sldMk cId="3119530495" sldId="343"/>
            <ac:spMk id="4" creationId="{D246353A-0827-E0C8-BCC4-21F31F1DEFD4}"/>
          </ac:spMkLst>
        </pc:spChg>
        <pc:spChg chg="mod">
          <ac:chgData name="Elsie Lauchlan" userId="169.britainthinkseu.egnyte.com_tp_egnyte_plus" providerId="OAuth2" clId="{049F9E80-F8C5-2F49-8076-0310DE726DF3}" dt="2024-07-25T08:45:29.833" v="62" actId="20577"/>
          <ac:spMkLst>
            <pc:docMk/>
            <pc:sldMk cId="3119530495" sldId="343"/>
            <ac:spMk id="9" creationId="{55A44869-107F-0EF2-E8B3-6C41A87D7DC4}"/>
          </ac:spMkLst>
        </pc:spChg>
      </pc:sldChg>
      <pc:sldChg chg="modSp mod">
        <pc:chgData name="Elsie Lauchlan" userId="169.britainthinkseu.egnyte.com_tp_egnyte_plus" providerId="OAuth2" clId="{049F9E80-F8C5-2F49-8076-0310DE726DF3}" dt="2024-07-25T08:46:52.822" v="68" actId="14100"/>
        <pc:sldMkLst>
          <pc:docMk/>
          <pc:sldMk cId="3999472802" sldId="345"/>
        </pc:sldMkLst>
        <pc:graphicFrameChg chg="mod modGraphic">
          <ac:chgData name="Elsie Lauchlan" userId="169.britainthinkseu.egnyte.com_tp_egnyte_plus" providerId="OAuth2" clId="{049F9E80-F8C5-2F49-8076-0310DE726DF3}" dt="2024-07-25T08:46:52.822" v="68" actId="14100"/>
          <ac:graphicFrameMkLst>
            <pc:docMk/>
            <pc:sldMk cId="3999472802" sldId="345"/>
            <ac:graphicFrameMk id="7" creationId="{303251AE-1D97-78F7-5035-0D2E1E64F778}"/>
          </ac:graphicFrameMkLst>
        </pc:graphicFrameChg>
      </pc:sldChg>
      <pc:sldChg chg="modSp mod">
        <pc:chgData name="Elsie Lauchlan" userId="169.britainthinkseu.egnyte.com_tp_egnyte_plus" providerId="OAuth2" clId="{049F9E80-F8C5-2F49-8076-0310DE726DF3}" dt="2024-07-25T09:01:51.134" v="76" actId="20577"/>
        <pc:sldMkLst>
          <pc:docMk/>
          <pc:sldMk cId="1252961401" sldId="347"/>
        </pc:sldMkLst>
        <pc:spChg chg="mod">
          <ac:chgData name="Elsie Lauchlan" userId="169.britainthinkseu.egnyte.com_tp_egnyte_plus" providerId="OAuth2" clId="{049F9E80-F8C5-2F49-8076-0310DE726DF3}" dt="2024-07-25T09:01:51.134" v="76" actId="20577"/>
          <ac:spMkLst>
            <pc:docMk/>
            <pc:sldMk cId="1252961401" sldId="347"/>
            <ac:spMk id="13" creationId="{D1265D10-28D6-18C3-5D1B-A7A9E790C3EA}"/>
          </ac:spMkLst>
        </pc:spChg>
      </pc:sldChg>
      <pc:sldChg chg="modSp mod">
        <pc:chgData name="Elsie Lauchlan" userId="169.britainthinkseu.egnyte.com_tp_egnyte_plus" providerId="OAuth2" clId="{049F9E80-F8C5-2F49-8076-0310DE726DF3}" dt="2024-07-25T09:21:57.014" v="92" actId="1076"/>
        <pc:sldMkLst>
          <pc:docMk/>
          <pc:sldMk cId="4140852220" sldId="352"/>
        </pc:sldMkLst>
        <pc:spChg chg="mod">
          <ac:chgData name="Elsie Lauchlan" userId="169.britainthinkseu.egnyte.com_tp_egnyte_plus" providerId="OAuth2" clId="{049F9E80-F8C5-2F49-8076-0310DE726DF3}" dt="2024-07-25T09:21:57.014" v="92" actId="1076"/>
          <ac:spMkLst>
            <pc:docMk/>
            <pc:sldMk cId="4140852220" sldId="352"/>
            <ac:spMk id="15" creationId="{E9C489E6-C280-5D90-B105-81B70F81051B}"/>
          </ac:spMkLst>
        </pc:spChg>
      </pc:sldChg>
      <pc:sldChg chg="modSp mod">
        <pc:chgData name="Elsie Lauchlan" userId="169.britainthinkseu.egnyte.com_tp_egnyte_plus" providerId="OAuth2" clId="{049F9E80-F8C5-2F49-8076-0310DE726DF3}" dt="2024-07-25T10:28:49.554" v="109" actId="20577"/>
        <pc:sldMkLst>
          <pc:docMk/>
          <pc:sldMk cId="2524930634" sldId="363"/>
        </pc:sldMkLst>
        <pc:spChg chg="mod">
          <ac:chgData name="Elsie Lauchlan" userId="169.britainthinkseu.egnyte.com_tp_egnyte_plus" providerId="OAuth2" clId="{049F9E80-F8C5-2F49-8076-0310DE726DF3}" dt="2024-07-25T10:28:49.554" v="109" actId="20577"/>
          <ac:spMkLst>
            <pc:docMk/>
            <pc:sldMk cId="2524930634" sldId="363"/>
            <ac:spMk id="8" creationId="{911B6349-8323-EFEB-DEE5-3297EDF5DA52}"/>
          </ac:spMkLst>
        </pc:spChg>
      </pc:sldChg>
      <pc:sldChg chg="modSp mod">
        <pc:chgData name="Elsie Lauchlan" userId="169.britainthinkseu.egnyte.com_tp_egnyte_plus" providerId="OAuth2" clId="{049F9E80-F8C5-2F49-8076-0310DE726DF3}" dt="2024-07-25T10:17:53.926" v="107" actId="20577"/>
        <pc:sldMkLst>
          <pc:docMk/>
          <pc:sldMk cId="2717944566" sldId="364"/>
        </pc:sldMkLst>
        <pc:spChg chg="mod">
          <ac:chgData name="Elsie Lauchlan" userId="169.britainthinkseu.egnyte.com_tp_egnyte_plus" providerId="OAuth2" clId="{049F9E80-F8C5-2F49-8076-0310DE726DF3}" dt="2024-07-25T10:17:53.926" v="107" actId="20577"/>
          <ac:spMkLst>
            <pc:docMk/>
            <pc:sldMk cId="2717944566" sldId="364"/>
            <ac:spMk id="2" creationId="{94C1D2A2-AF37-ECAA-842C-965B8CD52D66}"/>
          </ac:spMkLst>
        </pc:spChg>
      </pc:sldChg>
      <pc:sldChg chg="modSp mod">
        <pc:chgData name="Elsie Lauchlan" userId="169.britainthinkseu.egnyte.com_tp_egnyte_plus" providerId="OAuth2" clId="{049F9E80-F8C5-2F49-8076-0310DE726DF3}" dt="2024-07-25T10:42:28.268" v="110" actId="20577"/>
        <pc:sldMkLst>
          <pc:docMk/>
          <pc:sldMk cId="3441248887" sldId="368"/>
        </pc:sldMkLst>
        <pc:spChg chg="mod">
          <ac:chgData name="Elsie Lauchlan" userId="169.britainthinkseu.egnyte.com_tp_egnyte_plus" providerId="OAuth2" clId="{049F9E80-F8C5-2F49-8076-0310DE726DF3}" dt="2024-07-25T10:42:28.268" v="110" actId="20577"/>
          <ac:spMkLst>
            <pc:docMk/>
            <pc:sldMk cId="3441248887" sldId="368"/>
            <ac:spMk id="24" creationId="{0F022067-C34F-1BEA-01A1-5CF9BD39F24E}"/>
          </ac:spMkLst>
        </pc:spChg>
      </pc:sldChg>
      <pc:sldChg chg="modSp mod">
        <pc:chgData name="Elsie Lauchlan" userId="169.britainthinkseu.egnyte.com_tp_egnyte_plus" providerId="OAuth2" clId="{049F9E80-F8C5-2F49-8076-0310DE726DF3}" dt="2024-07-25T09:05:45.507" v="87" actId="1076"/>
        <pc:sldMkLst>
          <pc:docMk/>
          <pc:sldMk cId="829535172" sldId="374"/>
        </pc:sldMkLst>
        <pc:spChg chg="mod">
          <ac:chgData name="Elsie Lauchlan" userId="169.britainthinkseu.egnyte.com_tp_egnyte_plus" providerId="OAuth2" clId="{049F9E80-F8C5-2F49-8076-0310DE726DF3}" dt="2024-07-25T09:04:48.404" v="86" actId="20577"/>
          <ac:spMkLst>
            <pc:docMk/>
            <pc:sldMk cId="829535172" sldId="374"/>
            <ac:spMk id="2" creationId="{94C1D2A2-AF37-ECAA-842C-965B8CD52D66}"/>
          </ac:spMkLst>
        </pc:spChg>
        <pc:spChg chg="mod">
          <ac:chgData name="Elsie Lauchlan" userId="169.britainthinkseu.egnyte.com_tp_egnyte_plus" providerId="OAuth2" clId="{049F9E80-F8C5-2F49-8076-0310DE726DF3}" dt="2024-07-25T09:05:45.507" v="87" actId="1076"/>
          <ac:spMkLst>
            <pc:docMk/>
            <pc:sldMk cId="829535172" sldId="374"/>
            <ac:spMk id="18" creationId="{976C806F-1F36-1B13-819E-94A104B6EE77}"/>
          </ac:spMkLst>
        </pc:spChg>
      </pc:sldChg>
      <pc:sldChg chg="modNotesTx">
        <pc:chgData name="Elsie Lauchlan" userId="169.britainthinkseu.egnyte.com_tp_egnyte_plus" providerId="OAuth2" clId="{049F9E80-F8C5-2F49-8076-0310DE726DF3}" dt="2024-07-25T10:13:03.337" v="93" actId="20577"/>
        <pc:sldMkLst>
          <pc:docMk/>
          <pc:sldMk cId="692521466" sldId="381"/>
        </pc:sldMkLst>
      </pc:sldChg>
      <pc:sldChg chg="modSp mod">
        <pc:chgData name="Elsie Lauchlan" userId="169.britainthinkseu.egnyte.com_tp_egnyte_plus" providerId="OAuth2" clId="{049F9E80-F8C5-2F49-8076-0310DE726DF3}" dt="2024-07-25T09:13:43.909" v="91" actId="14100"/>
        <pc:sldMkLst>
          <pc:docMk/>
          <pc:sldMk cId="1381135020" sldId="389"/>
        </pc:sldMkLst>
        <pc:spChg chg="mod">
          <ac:chgData name="Elsie Lauchlan" userId="169.britainthinkseu.egnyte.com_tp_egnyte_plus" providerId="OAuth2" clId="{049F9E80-F8C5-2F49-8076-0310DE726DF3}" dt="2024-07-25T09:13:43.909" v="91" actId="14100"/>
          <ac:spMkLst>
            <pc:docMk/>
            <pc:sldMk cId="1381135020" sldId="389"/>
            <ac:spMk id="20" creationId="{EF957557-DA5C-E9E7-7DE0-259EB25B40B4}"/>
          </ac:spMkLst>
        </pc:spChg>
        <pc:spChg chg="mod">
          <ac:chgData name="Elsie Lauchlan" userId="169.britainthinkseu.egnyte.com_tp_egnyte_plus" providerId="OAuth2" clId="{049F9E80-F8C5-2F49-8076-0310DE726DF3}" dt="2024-07-25T09:13:21.274" v="89" actId="20577"/>
          <ac:spMkLst>
            <pc:docMk/>
            <pc:sldMk cId="1381135020" sldId="389"/>
            <ac:spMk id="24" creationId="{BA593B01-F103-D47B-0591-84BD091AB36B}"/>
          </ac:spMkLst>
        </pc:spChg>
      </pc:sldChg>
      <pc:sldChg chg="modSp mod">
        <pc:chgData name="Elsie Lauchlan" userId="169.britainthinkseu.egnyte.com_tp_egnyte_plus" providerId="OAuth2" clId="{049F9E80-F8C5-2F49-8076-0310DE726DF3}" dt="2024-07-25T08:48:27.269" v="74" actId="20577"/>
        <pc:sldMkLst>
          <pc:docMk/>
          <pc:sldMk cId="3972630043" sldId="397"/>
        </pc:sldMkLst>
        <pc:spChg chg="mod">
          <ac:chgData name="Elsie Lauchlan" userId="169.britainthinkseu.egnyte.com_tp_egnyte_plus" providerId="OAuth2" clId="{049F9E80-F8C5-2F49-8076-0310DE726DF3}" dt="2024-07-25T08:47:58.766" v="70" actId="20577"/>
          <ac:spMkLst>
            <pc:docMk/>
            <pc:sldMk cId="3972630043" sldId="397"/>
            <ac:spMk id="12" creationId="{D9DA8B5E-74BD-B83E-4323-458A2B4B1412}"/>
          </ac:spMkLst>
        </pc:spChg>
        <pc:spChg chg="mod">
          <ac:chgData name="Elsie Lauchlan" userId="169.britainthinkseu.egnyte.com_tp_egnyte_plus" providerId="OAuth2" clId="{049F9E80-F8C5-2F49-8076-0310DE726DF3}" dt="2024-07-25T08:48:27.269" v="74" actId="20577"/>
          <ac:spMkLst>
            <pc:docMk/>
            <pc:sldMk cId="3972630043" sldId="397"/>
            <ac:spMk id="13" creationId="{397873C9-266F-0B55-AE43-1AF00F76B23D}"/>
          </ac:spMkLst>
        </pc:spChg>
      </pc:sldChg>
    </pc:docChg>
  </pc:docChgLst>
  <pc:docChgLst>
    <pc:chgData name="Emily Melling" userId="206.britainthinkseu.egnyte.com_tp_egnyte_plus" providerId="OAuth2" clId="{7D432196-A798-A84C-AD5E-6D60BD90E778}"/>
    <pc:docChg chg="undo custSel addSld modSld">
      <pc:chgData name="Emily Melling" userId="206.britainthinkseu.egnyte.com_tp_egnyte_plus" providerId="OAuth2" clId="{7D432196-A798-A84C-AD5E-6D60BD90E778}" dt="2024-07-17T11:56:34.862" v="7489" actId="1076"/>
      <pc:docMkLst>
        <pc:docMk/>
      </pc:docMkLst>
      <pc:sldChg chg="modSp mod">
        <pc:chgData name="Emily Melling" userId="206.britainthinkseu.egnyte.com_tp_egnyte_plus" providerId="OAuth2" clId="{7D432196-A798-A84C-AD5E-6D60BD90E778}" dt="2024-07-17T10:27:58.420" v="3984" actId="20577"/>
        <pc:sldMkLst>
          <pc:docMk/>
          <pc:sldMk cId="3606061246" sldId="299"/>
        </pc:sldMkLst>
        <pc:spChg chg="mod">
          <ac:chgData name="Emily Melling" userId="206.britainthinkseu.egnyte.com_tp_egnyte_plus" providerId="OAuth2" clId="{7D432196-A798-A84C-AD5E-6D60BD90E778}" dt="2024-07-17T10:27:58.420" v="3984" actId="20577"/>
          <ac:spMkLst>
            <pc:docMk/>
            <pc:sldMk cId="3606061246" sldId="299"/>
            <ac:spMk id="7" creationId="{2BF619BF-6E2B-EF76-308C-5943FE6A132A}"/>
          </ac:spMkLst>
        </pc:spChg>
      </pc:sldChg>
      <pc:sldChg chg="delSp mod">
        <pc:chgData name="Emily Melling" userId="206.britainthinkseu.egnyte.com_tp_egnyte_plus" providerId="OAuth2" clId="{7D432196-A798-A84C-AD5E-6D60BD90E778}" dt="2024-07-17T11:23:45.221" v="6441" actId="478"/>
        <pc:sldMkLst>
          <pc:docMk/>
          <pc:sldMk cId="1684902193" sldId="346"/>
        </pc:sldMkLst>
        <pc:spChg chg="del">
          <ac:chgData name="Emily Melling" userId="206.britainthinkseu.egnyte.com_tp_egnyte_plus" providerId="OAuth2" clId="{7D432196-A798-A84C-AD5E-6D60BD90E778}" dt="2024-07-17T11:23:45.221" v="6441" actId="478"/>
          <ac:spMkLst>
            <pc:docMk/>
            <pc:sldMk cId="1684902193" sldId="346"/>
            <ac:spMk id="2" creationId="{6DFC84AA-8CB4-2377-ECC0-975DE28DF31E}"/>
          </ac:spMkLst>
        </pc:spChg>
      </pc:sldChg>
      <pc:sldChg chg="addSp delSp modSp mod">
        <pc:chgData name="Emily Melling" userId="206.britainthinkseu.egnyte.com_tp_egnyte_plus" providerId="OAuth2" clId="{7D432196-A798-A84C-AD5E-6D60BD90E778}" dt="2024-07-17T11:50:13.615" v="7272" actId="208"/>
        <pc:sldMkLst>
          <pc:docMk/>
          <pc:sldMk cId="1252961401" sldId="347"/>
        </pc:sldMkLst>
        <pc:spChg chg="mod">
          <ac:chgData name="Emily Melling" userId="206.britainthinkseu.egnyte.com_tp_egnyte_plus" providerId="OAuth2" clId="{7D432196-A798-A84C-AD5E-6D60BD90E778}" dt="2024-07-17T09:44:59.146" v="1502" actId="20577"/>
          <ac:spMkLst>
            <pc:docMk/>
            <pc:sldMk cId="1252961401" sldId="347"/>
            <ac:spMk id="2" creationId="{94C1D2A2-AF37-ECAA-842C-965B8CD52D66}"/>
          </ac:spMkLst>
        </pc:spChg>
        <pc:spChg chg="del mod">
          <ac:chgData name="Emily Melling" userId="206.britainthinkseu.egnyte.com_tp_egnyte_plus" providerId="OAuth2" clId="{7D432196-A798-A84C-AD5E-6D60BD90E778}" dt="2024-07-17T09:24:54.819" v="649" actId="478"/>
          <ac:spMkLst>
            <pc:docMk/>
            <pc:sldMk cId="1252961401" sldId="347"/>
            <ac:spMk id="3" creationId="{E1429FBE-1945-392C-EC39-4EEA3C108F9A}"/>
          </ac:spMkLst>
        </pc:spChg>
        <pc:spChg chg="add del mod">
          <ac:chgData name="Emily Melling" userId="206.britainthinkseu.egnyte.com_tp_egnyte_plus" providerId="OAuth2" clId="{7D432196-A798-A84C-AD5E-6D60BD90E778}" dt="2024-07-17T09:12:33.537" v="464" actId="478"/>
          <ac:spMkLst>
            <pc:docMk/>
            <pc:sldMk cId="1252961401" sldId="347"/>
            <ac:spMk id="7" creationId="{14E86350-815E-34ED-25C3-B3FABD932880}"/>
          </ac:spMkLst>
        </pc:spChg>
        <pc:spChg chg="add mod">
          <ac:chgData name="Emily Melling" userId="206.britainthinkseu.egnyte.com_tp_egnyte_plus" providerId="OAuth2" clId="{7D432196-A798-A84C-AD5E-6D60BD90E778}" dt="2024-07-17T11:50:09.424" v="7271" actId="208"/>
          <ac:spMkLst>
            <pc:docMk/>
            <pc:sldMk cId="1252961401" sldId="347"/>
            <ac:spMk id="9" creationId="{58CDF79A-83E2-C5B3-3B73-6D020600D705}"/>
          </ac:spMkLst>
        </pc:spChg>
        <pc:spChg chg="add del mod">
          <ac:chgData name="Emily Melling" userId="206.britainthinkseu.egnyte.com_tp_egnyte_plus" providerId="OAuth2" clId="{7D432196-A798-A84C-AD5E-6D60BD90E778}" dt="2024-07-17T09:24:54.819" v="649" actId="478"/>
          <ac:spMkLst>
            <pc:docMk/>
            <pc:sldMk cId="1252961401" sldId="347"/>
            <ac:spMk id="10" creationId="{5DD1061A-CAF0-180F-6F11-9751B4B1F7B7}"/>
          </ac:spMkLst>
        </pc:spChg>
        <pc:spChg chg="add mod">
          <ac:chgData name="Emily Melling" userId="206.britainthinkseu.egnyte.com_tp_egnyte_plus" providerId="OAuth2" clId="{7D432196-A798-A84C-AD5E-6D60BD90E778}" dt="2024-07-17T09:46:04.672" v="1571" actId="14100"/>
          <ac:spMkLst>
            <pc:docMk/>
            <pc:sldMk cId="1252961401" sldId="347"/>
            <ac:spMk id="11" creationId="{61584D9E-DDFF-F6A2-0D4E-33F55557359A}"/>
          </ac:spMkLst>
        </pc:spChg>
        <pc:spChg chg="add mod">
          <ac:chgData name="Emily Melling" userId="206.britainthinkseu.egnyte.com_tp_egnyte_plus" providerId="OAuth2" clId="{7D432196-A798-A84C-AD5E-6D60BD90E778}" dt="2024-07-17T09:46:04.672" v="1571" actId="14100"/>
          <ac:spMkLst>
            <pc:docMk/>
            <pc:sldMk cId="1252961401" sldId="347"/>
            <ac:spMk id="12" creationId="{12A270BC-E14D-E74C-054F-C7BA1C03C1B5}"/>
          </ac:spMkLst>
        </pc:spChg>
        <pc:spChg chg="add mod">
          <ac:chgData name="Emily Melling" userId="206.britainthinkseu.egnyte.com_tp_egnyte_plus" providerId="OAuth2" clId="{7D432196-A798-A84C-AD5E-6D60BD90E778}" dt="2024-07-17T10:24:16.275" v="3558" actId="14100"/>
          <ac:spMkLst>
            <pc:docMk/>
            <pc:sldMk cId="1252961401" sldId="347"/>
            <ac:spMk id="13" creationId="{D1265D10-28D6-18C3-5D1B-A7A9E790C3EA}"/>
          </ac:spMkLst>
        </pc:spChg>
        <pc:spChg chg="add mod">
          <ac:chgData name="Emily Melling" userId="206.britainthinkseu.egnyte.com_tp_egnyte_plus" providerId="OAuth2" clId="{7D432196-A798-A84C-AD5E-6D60BD90E778}" dt="2024-07-17T09:57:12.462" v="2177" actId="1076"/>
          <ac:spMkLst>
            <pc:docMk/>
            <pc:sldMk cId="1252961401" sldId="347"/>
            <ac:spMk id="14" creationId="{89F67CA4-06CF-6C02-9559-4248D292BDCC}"/>
          </ac:spMkLst>
        </pc:spChg>
        <pc:spChg chg="add del mod">
          <ac:chgData name="Emily Melling" userId="206.britainthinkseu.egnyte.com_tp_egnyte_plus" providerId="OAuth2" clId="{7D432196-A798-A84C-AD5E-6D60BD90E778}" dt="2024-07-17T09:48:02.241" v="1653" actId="478"/>
          <ac:spMkLst>
            <pc:docMk/>
            <pc:sldMk cId="1252961401" sldId="347"/>
            <ac:spMk id="15" creationId="{9F24D62C-7A9B-1EE4-85BC-773F0D68369B}"/>
          </ac:spMkLst>
        </pc:spChg>
        <pc:spChg chg="add mod">
          <ac:chgData name="Emily Melling" userId="206.britainthinkseu.egnyte.com_tp_egnyte_plus" providerId="OAuth2" clId="{7D432196-A798-A84C-AD5E-6D60BD90E778}" dt="2024-07-17T10:24:16.275" v="3558" actId="14100"/>
          <ac:spMkLst>
            <pc:docMk/>
            <pc:sldMk cId="1252961401" sldId="347"/>
            <ac:spMk id="16" creationId="{49B28B88-B1D0-8F39-8CD3-5A3B6BFD1B94}"/>
          </ac:spMkLst>
        </pc:spChg>
        <pc:spChg chg="add mod">
          <ac:chgData name="Emily Melling" userId="206.britainthinkseu.egnyte.com_tp_egnyte_plus" providerId="OAuth2" clId="{7D432196-A798-A84C-AD5E-6D60BD90E778}" dt="2024-07-17T11:50:13.615" v="7272" actId="208"/>
          <ac:spMkLst>
            <pc:docMk/>
            <pc:sldMk cId="1252961401" sldId="347"/>
            <ac:spMk id="17" creationId="{18B4D4EC-BC02-69A4-A918-2FF51B487467}"/>
          </ac:spMkLst>
        </pc:spChg>
        <pc:graphicFrameChg chg="add mod">
          <ac:chgData name="Emily Melling" userId="206.britainthinkseu.egnyte.com_tp_egnyte_plus" providerId="OAuth2" clId="{7D432196-A798-A84C-AD5E-6D60BD90E778}" dt="2024-07-17T10:01:39.256" v="2289" actId="207"/>
          <ac:graphicFrameMkLst>
            <pc:docMk/>
            <pc:sldMk cId="1252961401" sldId="347"/>
            <ac:graphicFrameMk id="4" creationId="{42D5EA35-DB00-4F91-A46D-8ACE30A99FB3}"/>
          </ac:graphicFrameMkLst>
        </pc:graphicFrameChg>
        <pc:graphicFrameChg chg="add del">
          <ac:chgData name="Emily Melling" userId="206.britainthinkseu.egnyte.com_tp_egnyte_plus" providerId="OAuth2" clId="{7D432196-A798-A84C-AD5E-6D60BD90E778}" dt="2024-07-16T14:24:06.244" v="58" actId="478"/>
          <ac:graphicFrameMkLst>
            <pc:docMk/>
            <pc:sldMk cId="1252961401" sldId="347"/>
            <ac:graphicFrameMk id="7" creationId="{F08D37CF-299D-2279-E51D-48CC38F8CC01}"/>
          </ac:graphicFrameMkLst>
        </pc:graphicFrameChg>
        <pc:graphicFrameChg chg="add mod">
          <ac:chgData name="Emily Melling" userId="206.britainthinkseu.egnyte.com_tp_egnyte_plus" providerId="OAuth2" clId="{7D432196-A798-A84C-AD5E-6D60BD90E778}" dt="2024-07-17T09:51:41.375" v="1921" actId="1076"/>
          <ac:graphicFrameMkLst>
            <pc:docMk/>
            <pc:sldMk cId="1252961401" sldId="347"/>
            <ac:graphicFrameMk id="8" creationId="{B3BEAC97-A3A9-5C0D-C9F4-A8FA85866BF8}"/>
          </ac:graphicFrameMkLst>
        </pc:graphicFrameChg>
      </pc:sldChg>
      <pc:sldChg chg="addSp delSp modSp mod">
        <pc:chgData name="Emily Melling" userId="206.britainthinkseu.egnyte.com_tp_egnyte_plus" providerId="OAuth2" clId="{7D432196-A798-A84C-AD5E-6D60BD90E778}" dt="2024-07-17T11:56:08.267" v="7486" actId="14100"/>
        <pc:sldMkLst>
          <pc:docMk/>
          <pc:sldMk cId="2195651992" sldId="348"/>
        </pc:sldMkLst>
        <pc:spChg chg="mod">
          <ac:chgData name="Emily Melling" userId="206.britainthinkseu.egnyte.com_tp_egnyte_plus" providerId="OAuth2" clId="{7D432196-A798-A84C-AD5E-6D60BD90E778}" dt="2024-07-17T11:54:22.978" v="7425" actId="1076"/>
          <ac:spMkLst>
            <pc:docMk/>
            <pc:sldMk cId="2195651992" sldId="348"/>
            <ac:spMk id="2" creationId="{9101F0E8-1916-C0F7-CCDF-FD4ED3E51DF7}"/>
          </ac:spMkLst>
        </pc:spChg>
        <pc:spChg chg="del mod">
          <ac:chgData name="Emily Melling" userId="206.britainthinkseu.egnyte.com_tp_egnyte_plus" providerId="OAuth2" clId="{7D432196-A798-A84C-AD5E-6D60BD90E778}" dt="2024-07-17T11:40:46.803" v="7005" actId="478"/>
          <ac:spMkLst>
            <pc:docMk/>
            <pc:sldMk cId="2195651992" sldId="348"/>
            <ac:spMk id="3" creationId="{F5127B71-4EA8-AADC-DA34-0067FDC64941}"/>
          </ac:spMkLst>
        </pc:spChg>
        <pc:spChg chg="del">
          <ac:chgData name="Emily Melling" userId="206.britainthinkseu.egnyte.com_tp_egnyte_plus" providerId="OAuth2" clId="{7D432196-A798-A84C-AD5E-6D60BD90E778}" dt="2024-07-17T10:35:43.776" v="4469" actId="1957"/>
          <ac:spMkLst>
            <pc:docMk/>
            <pc:sldMk cId="2195651992" sldId="348"/>
            <ac:spMk id="4" creationId="{1F9C9520-36E9-5256-E03A-9E79C75F6265}"/>
          </ac:spMkLst>
        </pc:spChg>
        <pc:spChg chg="mod">
          <ac:chgData name="Emily Melling" userId="206.britainthinkseu.egnyte.com_tp_egnyte_plus" providerId="OAuth2" clId="{7D432196-A798-A84C-AD5E-6D60BD90E778}" dt="2024-07-17T11:46:00.806" v="7105" actId="1076"/>
          <ac:spMkLst>
            <pc:docMk/>
            <pc:sldMk cId="2195651992" sldId="348"/>
            <ac:spMk id="7" creationId="{D06C5073-E762-774F-AD32-2BB908F1225C}"/>
          </ac:spMkLst>
        </pc:spChg>
        <pc:spChg chg="add del mod">
          <ac:chgData name="Emily Melling" userId="206.britainthinkseu.egnyte.com_tp_egnyte_plus" providerId="OAuth2" clId="{7D432196-A798-A84C-AD5E-6D60BD90E778}" dt="2024-07-17T11:53:21.046" v="7390" actId="478"/>
          <ac:spMkLst>
            <pc:docMk/>
            <pc:sldMk cId="2195651992" sldId="348"/>
            <ac:spMk id="8" creationId="{780D7D2A-9593-93ED-6056-30529E6FA6C9}"/>
          </ac:spMkLst>
        </pc:spChg>
        <pc:spChg chg="add del mod">
          <ac:chgData name="Emily Melling" userId="206.britainthinkseu.egnyte.com_tp_egnyte_plus" providerId="OAuth2" clId="{7D432196-A798-A84C-AD5E-6D60BD90E778}" dt="2024-07-17T11:53:21.046" v="7390" actId="478"/>
          <ac:spMkLst>
            <pc:docMk/>
            <pc:sldMk cId="2195651992" sldId="348"/>
            <ac:spMk id="11" creationId="{1EED62CD-461F-DFFA-4052-87FEA9C4AC6F}"/>
          </ac:spMkLst>
        </pc:spChg>
        <pc:spChg chg="add del mod">
          <ac:chgData name="Emily Melling" userId="206.britainthinkseu.egnyte.com_tp_egnyte_plus" providerId="OAuth2" clId="{7D432196-A798-A84C-AD5E-6D60BD90E778}" dt="2024-07-17T11:53:21.046" v="7390" actId="478"/>
          <ac:spMkLst>
            <pc:docMk/>
            <pc:sldMk cId="2195651992" sldId="348"/>
            <ac:spMk id="12" creationId="{F5C8A7BB-3CB6-AC6C-B0A4-7533041CDE7D}"/>
          </ac:spMkLst>
        </pc:spChg>
        <pc:spChg chg="add del mod">
          <ac:chgData name="Emily Melling" userId="206.britainthinkseu.egnyte.com_tp_egnyte_plus" providerId="OAuth2" clId="{7D432196-A798-A84C-AD5E-6D60BD90E778}" dt="2024-07-17T10:47:03.989" v="5204" actId="478"/>
          <ac:spMkLst>
            <pc:docMk/>
            <pc:sldMk cId="2195651992" sldId="348"/>
            <ac:spMk id="13" creationId="{C9A9BE36-6314-4EDA-4207-F0AE29085908}"/>
          </ac:spMkLst>
        </pc:spChg>
        <pc:spChg chg="add del mod">
          <ac:chgData name="Emily Melling" userId="206.britainthinkseu.egnyte.com_tp_egnyte_plus" providerId="OAuth2" clId="{7D432196-A798-A84C-AD5E-6D60BD90E778}" dt="2024-07-17T11:33:41.157" v="6809" actId="478"/>
          <ac:spMkLst>
            <pc:docMk/>
            <pc:sldMk cId="2195651992" sldId="348"/>
            <ac:spMk id="14" creationId="{F03C703B-2ABA-8AE8-87E1-2194DE2754C8}"/>
          </ac:spMkLst>
        </pc:spChg>
        <pc:spChg chg="add del mod">
          <ac:chgData name="Emily Melling" userId="206.britainthinkseu.egnyte.com_tp_egnyte_plus" providerId="OAuth2" clId="{7D432196-A798-A84C-AD5E-6D60BD90E778}" dt="2024-07-17T11:53:21.046" v="7390" actId="478"/>
          <ac:spMkLst>
            <pc:docMk/>
            <pc:sldMk cId="2195651992" sldId="348"/>
            <ac:spMk id="15" creationId="{0C215C55-A82F-FDCF-11DE-F360911D4155}"/>
          </ac:spMkLst>
        </pc:spChg>
        <pc:spChg chg="add del mod">
          <ac:chgData name="Emily Melling" userId="206.britainthinkseu.egnyte.com_tp_egnyte_plus" providerId="OAuth2" clId="{7D432196-A798-A84C-AD5E-6D60BD90E778}" dt="2024-07-17T11:33:41.157" v="6809" actId="478"/>
          <ac:spMkLst>
            <pc:docMk/>
            <pc:sldMk cId="2195651992" sldId="348"/>
            <ac:spMk id="16" creationId="{771AC356-18A9-C696-282E-C3F0500B3AB0}"/>
          </ac:spMkLst>
        </pc:spChg>
        <pc:spChg chg="add del mod">
          <ac:chgData name="Emily Melling" userId="206.britainthinkseu.egnyte.com_tp_egnyte_plus" providerId="OAuth2" clId="{7D432196-A798-A84C-AD5E-6D60BD90E778}" dt="2024-07-17T11:53:21.046" v="7390" actId="478"/>
          <ac:spMkLst>
            <pc:docMk/>
            <pc:sldMk cId="2195651992" sldId="348"/>
            <ac:spMk id="18" creationId="{93C8E4EB-0927-4005-A709-1570E1C9F712}"/>
          </ac:spMkLst>
        </pc:spChg>
        <pc:spChg chg="add del mod">
          <ac:chgData name="Emily Melling" userId="206.britainthinkseu.egnyte.com_tp_egnyte_plus" providerId="OAuth2" clId="{7D432196-A798-A84C-AD5E-6D60BD90E778}" dt="2024-07-17T11:53:21.046" v="7390" actId="478"/>
          <ac:spMkLst>
            <pc:docMk/>
            <pc:sldMk cId="2195651992" sldId="348"/>
            <ac:spMk id="19" creationId="{1EF25748-8504-F434-532F-53BDE5586B56}"/>
          </ac:spMkLst>
        </pc:spChg>
        <pc:spChg chg="add del mod">
          <ac:chgData name="Emily Melling" userId="206.britainthinkseu.egnyte.com_tp_egnyte_plus" providerId="OAuth2" clId="{7D432196-A798-A84C-AD5E-6D60BD90E778}" dt="2024-07-17T11:53:22.580" v="7391" actId="478"/>
          <ac:spMkLst>
            <pc:docMk/>
            <pc:sldMk cId="2195651992" sldId="348"/>
            <ac:spMk id="20" creationId="{FA784B8D-9216-1DF3-D0CE-9054186B8A03}"/>
          </ac:spMkLst>
        </pc:spChg>
        <pc:spChg chg="add del mod">
          <ac:chgData name="Emily Melling" userId="206.britainthinkseu.egnyte.com_tp_egnyte_plus" providerId="OAuth2" clId="{7D432196-A798-A84C-AD5E-6D60BD90E778}" dt="2024-07-17T11:47:22.384" v="7139" actId="478"/>
          <ac:spMkLst>
            <pc:docMk/>
            <pc:sldMk cId="2195651992" sldId="348"/>
            <ac:spMk id="21" creationId="{C4C8B9B8-AC40-231E-451E-57F64E211448}"/>
          </ac:spMkLst>
        </pc:spChg>
        <pc:spChg chg="add del mod">
          <ac:chgData name="Emily Melling" userId="206.britainthinkseu.egnyte.com_tp_egnyte_plus" providerId="OAuth2" clId="{7D432196-A798-A84C-AD5E-6D60BD90E778}" dt="2024-07-17T11:55:49.990" v="7454" actId="478"/>
          <ac:spMkLst>
            <pc:docMk/>
            <pc:sldMk cId="2195651992" sldId="348"/>
            <ac:spMk id="22" creationId="{E9087BF7-33B0-6E17-917B-3C81A872B00D}"/>
          </ac:spMkLst>
        </pc:spChg>
        <pc:spChg chg="add del mod">
          <ac:chgData name="Emily Melling" userId="206.britainthinkseu.egnyte.com_tp_egnyte_plus" providerId="OAuth2" clId="{7D432196-A798-A84C-AD5E-6D60BD90E778}" dt="2024-07-17T11:53:21.046" v="7390" actId="478"/>
          <ac:spMkLst>
            <pc:docMk/>
            <pc:sldMk cId="2195651992" sldId="348"/>
            <ac:spMk id="23" creationId="{92EC67EB-E6EB-891D-5010-3DED2DA020D7}"/>
          </ac:spMkLst>
        </pc:spChg>
        <pc:spChg chg="add del mod">
          <ac:chgData name="Emily Melling" userId="206.britainthinkseu.egnyte.com_tp_egnyte_plus" providerId="OAuth2" clId="{7D432196-A798-A84C-AD5E-6D60BD90E778}" dt="2024-07-17T11:53:21.046" v="7390" actId="478"/>
          <ac:spMkLst>
            <pc:docMk/>
            <pc:sldMk cId="2195651992" sldId="348"/>
            <ac:spMk id="24" creationId="{7F7BB42E-EC15-C05D-7E86-359A5E897EF8}"/>
          </ac:spMkLst>
        </pc:spChg>
        <pc:spChg chg="add del mod">
          <ac:chgData name="Emily Melling" userId="206.britainthinkseu.egnyte.com_tp_egnyte_plus" providerId="OAuth2" clId="{7D432196-A798-A84C-AD5E-6D60BD90E778}" dt="2024-07-17T11:41:15.951" v="7012" actId="478"/>
          <ac:spMkLst>
            <pc:docMk/>
            <pc:sldMk cId="2195651992" sldId="348"/>
            <ac:spMk id="27" creationId="{ACECF707-A647-9FF5-288B-B753528904BC}"/>
          </ac:spMkLst>
        </pc:spChg>
        <pc:spChg chg="add del mod">
          <ac:chgData name="Emily Melling" userId="206.britainthinkseu.egnyte.com_tp_egnyte_plus" providerId="OAuth2" clId="{7D432196-A798-A84C-AD5E-6D60BD90E778}" dt="2024-07-17T11:40:48.341" v="7006" actId="478"/>
          <ac:spMkLst>
            <pc:docMk/>
            <pc:sldMk cId="2195651992" sldId="348"/>
            <ac:spMk id="29" creationId="{23FD3711-E5B4-5A90-7059-7AEB0B911EDF}"/>
          </ac:spMkLst>
        </pc:spChg>
        <pc:spChg chg="add del mod">
          <ac:chgData name="Emily Melling" userId="206.britainthinkseu.egnyte.com_tp_egnyte_plus" providerId="OAuth2" clId="{7D432196-A798-A84C-AD5E-6D60BD90E778}" dt="2024-07-17T11:50:43.645" v="7279" actId="478"/>
          <ac:spMkLst>
            <pc:docMk/>
            <pc:sldMk cId="2195651992" sldId="348"/>
            <ac:spMk id="32" creationId="{246063F6-2615-9EA6-394C-F5F0929449FD}"/>
          </ac:spMkLst>
        </pc:spChg>
        <pc:spChg chg="add mod">
          <ac:chgData name="Emily Melling" userId="206.britainthinkseu.egnyte.com_tp_egnyte_plus" providerId="OAuth2" clId="{7D432196-A798-A84C-AD5E-6D60BD90E778}" dt="2024-07-17T11:56:05.398" v="7484" actId="1076"/>
          <ac:spMkLst>
            <pc:docMk/>
            <pc:sldMk cId="2195651992" sldId="348"/>
            <ac:spMk id="33" creationId="{77B7397E-B8ED-FFCB-DBBC-2D31022CD127}"/>
          </ac:spMkLst>
        </pc:spChg>
        <pc:spChg chg="add del mod">
          <ac:chgData name="Emily Melling" userId="206.britainthinkseu.egnyte.com_tp_egnyte_plus" providerId="OAuth2" clId="{7D432196-A798-A84C-AD5E-6D60BD90E778}" dt="2024-07-17T11:50:32.633" v="7278" actId="478"/>
          <ac:spMkLst>
            <pc:docMk/>
            <pc:sldMk cId="2195651992" sldId="348"/>
            <ac:spMk id="34" creationId="{934BD4EF-BD40-18C5-54B5-066D3DE4F9B9}"/>
          </ac:spMkLst>
        </pc:spChg>
        <pc:spChg chg="add del mod">
          <ac:chgData name="Emily Melling" userId="206.britainthinkseu.egnyte.com_tp_egnyte_plus" providerId="OAuth2" clId="{7D432196-A798-A84C-AD5E-6D60BD90E778}" dt="2024-07-17T11:53:24.626" v="7392" actId="478"/>
          <ac:spMkLst>
            <pc:docMk/>
            <pc:sldMk cId="2195651992" sldId="348"/>
            <ac:spMk id="36" creationId="{78EFD945-1372-E2EE-FCCD-0433EFA1AB5F}"/>
          </ac:spMkLst>
        </pc:spChg>
        <pc:spChg chg="add mod">
          <ac:chgData name="Emily Melling" userId="206.britainthinkseu.egnyte.com_tp_egnyte_plus" providerId="OAuth2" clId="{7D432196-A798-A84C-AD5E-6D60BD90E778}" dt="2024-07-17T11:56:08.267" v="7486" actId="14100"/>
          <ac:spMkLst>
            <pc:docMk/>
            <pc:sldMk cId="2195651992" sldId="348"/>
            <ac:spMk id="38" creationId="{B85CF826-5BBE-7ECB-5E61-E75187EC935E}"/>
          </ac:spMkLst>
        </pc:spChg>
        <pc:graphicFrameChg chg="add del mod">
          <ac:chgData name="Emily Melling" userId="206.britainthinkseu.egnyte.com_tp_egnyte_plus" providerId="OAuth2" clId="{7D432196-A798-A84C-AD5E-6D60BD90E778}" dt="2024-07-17T11:53:21.046" v="7390" actId="478"/>
          <ac:graphicFrameMkLst>
            <pc:docMk/>
            <pc:sldMk cId="2195651992" sldId="348"/>
            <ac:graphicFrameMk id="9" creationId="{A3E0281B-4013-53A8-A7F9-CD08494183FC}"/>
          </ac:graphicFrameMkLst>
        </pc:graphicFrameChg>
        <pc:graphicFrameChg chg="add del mod">
          <ac:chgData name="Emily Melling" userId="206.britainthinkseu.egnyte.com_tp_egnyte_plus" providerId="OAuth2" clId="{7D432196-A798-A84C-AD5E-6D60BD90E778}" dt="2024-07-17T11:53:21.046" v="7390" actId="478"/>
          <ac:graphicFrameMkLst>
            <pc:docMk/>
            <pc:sldMk cId="2195651992" sldId="348"/>
            <ac:graphicFrameMk id="10" creationId="{3622CEFA-55C8-0449-6A74-30EFC931F56B}"/>
          </ac:graphicFrameMkLst>
        </pc:graphicFrameChg>
        <pc:graphicFrameChg chg="add del mod">
          <ac:chgData name="Emily Melling" userId="206.britainthinkseu.egnyte.com_tp_egnyte_plus" providerId="OAuth2" clId="{7D432196-A798-A84C-AD5E-6D60BD90E778}" dt="2024-07-17T11:37:22.985" v="6875" actId="478"/>
          <ac:graphicFrameMkLst>
            <pc:docMk/>
            <pc:sldMk cId="2195651992" sldId="348"/>
            <ac:graphicFrameMk id="25" creationId="{539AB4CC-FA5A-6854-9320-0B42ED7EE289}"/>
          </ac:graphicFrameMkLst>
        </pc:graphicFrameChg>
        <pc:graphicFrameChg chg="add del mod">
          <ac:chgData name="Emily Melling" userId="206.britainthinkseu.egnyte.com_tp_egnyte_plus" providerId="OAuth2" clId="{7D432196-A798-A84C-AD5E-6D60BD90E778}" dt="2024-07-17T11:49:08.887" v="7153" actId="478"/>
          <ac:graphicFrameMkLst>
            <pc:docMk/>
            <pc:sldMk cId="2195651992" sldId="348"/>
            <ac:graphicFrameMk id="26" creationId="{E05CB748-77EF-E71F-6BBB-D40CACB7A6E5}"/>
          </ac:graphicFrameMkLst>
        </pc:graphicFrameChg>
        <pc:graphicFrameChg chg="add mod">
          <ac:chgData name="Emily Melling" userId="206.britainthinkseu.egnyte.com_tp_egnyte_plus" providerId="OAuth2" clId="{7D432196-A798-A84C-AD5E-6D60BD90E778}" dt="2024-07-17T11:56:03.157" v="7483" actId="1076"/>
          <ac:graphicFrameMkLst>
            <pc:docMk/>
            <pc:sldMk cId="2195651992" sldId="348"/>
            <ac:graphicFrameMk id="30" creationId="{00FCBE70-83E4-F6A3-9FCB-884ABEB504CB}"/>
          </ac:graphicFrameMkLst>
        </pc:graphicFrameChg>
        <pc:graphicFrameChg chg="add mod">
          <ac:chgData name="Emily Melling" userId="206.britainthinkseu.egnyte.com_tp_egnyte_plus" providerId="OAuth2" clId="{7D432196-A798-A84C-AD5E-6D60BD90E778}" dt="2024-07-17T11:56:05.398" v="7484" actId="1076"/>
          <ac:graphicFrameMkLst>
            <pc:docMk/>
            <pc:sldMk cId="2195651992" sldId="348"/>
            <ac:graphicFrameMk id="37" creationId="{B4088671-91F0-71BD-A796-5EF8A5505F8D}"/>
          </ac:graphicFrameMkLst>
        </pc:graphicFrameChg>
      </pc:sldChg>
      <pc:sldChg chg="addSp delSp modSp add mod modNotesTx">
        <pc:chgData name="Emily Melling" userId="206.britainthinkseu.egnyte.com_tp_egnyte_plus" providerId="OAuth2" clId="{7D432196-A798-A84C-AD5E-6D60BD90E778}" dt="2024-07-17T11:18:36.413" v="5978" actId="20577"/>
        <pc:sldMkLst>
          <pc:docMk/>
          <pc:sldMk cId="829535172" sldId="372"/>
        </pc:sldMkLst>
        <pc:spChg chg="mod">
          <ac:chgData name="Emily Melling" userId="206.britainthinkseu.egnyte.com_tp_egnyte_plus" providerId="OAuth2" clId="{7D432196-A798-A84C-AD5E-6D60BD90E778}" dt="2024-07-17T09:56:37.999" v="2158" actId="20577"/>
          <ac:spMkLst>
            <pc:docMk/>
            <pc:sldMk cId="829535172" sldId="372"/>
            <ac:spMk id="2" creationId="{94C1D2A2-AF37-ECAA-842C-965B8CD52D66}"/>
          </ac:spMkLst>
        </pc:spChg>
        <pc:spChg chg="add del">
          <ac:chgData name="Emily Melling" userId="206.britainthinkseu.egnyte.com_tp_egnyte_plus" providerId="OAuth2" clId="{7D432196-A798-A84C-AD5E-6D60BD90E778}" dt="2024-07-17T10:05:10.771" v="2317" actId="478"/>
          <ac:spMkLst>
            <pc:docMk/>
            <pc:sldMk cId="829535172" sldId="372"/>
            <ac:spMk id="3" creationId="{AF399393-2980-CF71-BAE8-B7F1A5CDCF25}"/>
          </ac:spMkLst>
        </pc:spChg>
        <pc:spChg chg="add del mod">
          <ac:chgData name="Emily Melling" userId="206.britainthinkseu.egnyte.com_tp_egnyte_plus" providerId="OAuth2" clId="{7D432196-A798-A84C-AD5E-6D60BD90E778}" dt="2024-07-17T10:19:31.055" v="3345" actId="478"/>
          <ac:spMkLst>
            <pc:docMk/>
            <pc:sldMk cId="829535172" sldId="372"/>
            <ac:spMk id="7" creationId="{0EFE9E28-EEE2-D7EC-100A-9A08DBCBE886}"/>
          </ac:spMkLst>
        </pc:spChg>
        <pc:spChg chg="del">
          <ac:chgData name="Emily Melling" userId="206.britainthinkseu.egnyte.com_tp_egnyte_plus" providerId="OAuth2" clId="{7D432196-A798-A84C-AD5E-6D60BD90E778}" dt="2024-07-17T09:53:55.586" v="1994" actId="478"/>
          <ac:spMkLst>
            <pc:docMk/>
            <pc:sldMk cId="829535172" sldId="372"/>
            <ac:spMk id="9" creationId="{58CDF79A-83E2-C5B3-3B73-6D020600D705}"/>
          </ac:spMkLst>
        </pc:spChg>
        <pc:spChg chg="add mod">
          <ac:chgData name="Emily Melling" userId="206.britainthinkseu.egnyte.com_tp_egnyte_plus" providerId="OAuth2" clId="{7D432196-A798-A84C-AD5E-6D60BD90E778}" dt="2024-07-17T10:10:15.115" v="2650" actId="208"/>
          <ac:spMkLst>
            <pc:docMk/>
            <pc:sldMk cId="829535172" sldId="372"/>
            <ac:spMk id="10" creationId="{A46C6640-FADF-AC6C-4F28-E4168D73E1C4}"/>
          </ac:spMkLst>
        </pc:spChg>
        <pc:spChg chg="del">
          <ac:chgData name="Emily Melling" userId="206.britainthinkseu.egnyte.com_tp_egnyte_plus" providerId="OAuth2" clId="{7D432196-A798-A84C-AD5E-6D60BD90E778}" dt="2024-07-17T09:53:55.586" v="1994" actId="478"/>
          <ac:spMkLst>
            <pc:docMk/>
            <pc:sldMk cId="829535172" sldId="372"/>
            <ac:spMk id="11" creationId="{61584D9E-DDFF-F6A2-0D4E-33F55557359A}"/>
          </ac:spMkLst>
        </pc:spChg>
        <pc:spChg chg="del">
          <ac:chgData name="Emily Melling" userId="206.britainthinkseu.egnyte.com_tp_egnyte_plus" providerId="OAuth2" clId="{7D432196-A798-A84C-AD5E-6D60BD90E778}" dt="2024-07-17T09:53:55.586" v="1994" actId="478"/>
          <ac:spMkLst>
            <pc:docMk/>
            <pc:sldMk cId="829535172" sldId="372"/>
            <ac:spMk id="12" creationId="{12A270BC-E14D-E74C-054F-C7BA1C03C1B5}"/>
          </ac:spMkLst>
        </pc:spChg>
        <pc:spChg chg="del">
          <ac:chgData name="Emily Melling" userId="206.britainthinkseu.egnyte.com_tp_egnyte_plus" providerId="OAuth2" clId="{7D432196-A798-A84C-AD5E-6D60BD90E778}" dt="2024-07-17T09:53:57.295" v="1995" actId="478"/>
          <ac:spMkLst>
            <pc:docMk/>
            <pc:sldMk cId="829535172" sldId="372"/>
            <ac:spMk id="13" creationId="{D1265D10-28D6-18C3-5D1B-A7A9E790C3EA}"/>
          </ac:spMkLst>
        </pc:spChg>
        <pc:spChg chg="add mod">
          <ac:chgData name="Emily Melling" userId="206.britainthinkseu.egnyte.com_tp_egnyte_plus" providerId="OAuth2" clId="{7D432196-A798-A84C-AD5E-6D60BD90E778}" dt="2024-07-17T10:10:00.962" v="2649" actId="1076"/>
          <ac:spMkLst>
            <pc:docMk/>
            <pc:sldMk cId="829535172" sldId="372"/>
            <ac:spMk id="15" creationId="{0DE1BC91-73CA-1B72-0E79-C75D081A4538}"/>
          </ac:spMkLst>
        </pc:spChg>
        <pc:spChg chg="del">
          <ac:chgData name="Emily Melling" userId="206.britainthinkseu.egnyte.com_tp_egnyte_plus" providerId="OAuth2" clId="{7D432196-A798-A84C-AD5E-6D60BD90E778}" dt="2024-07-17T09:53:57.295" v="1995" actId="478"/>
          <ac:spMkLst>
            <pc:docMk/>
            <pc:sldMk cId="829535172" sldId="372"/>
            <ac:spMk id="16" creationId="{49B28B88-B1D0-8F39-8CD3-5A3B6BFD1B94}"/>
          </ac:spMkLst>
        </pc:spChg>
        <pc:spChg chg="add mod">
          <ac:chgData name="Emily Melling" userId="206.britainthinkseu.egnyte.com_tp_egnyte_plus" providerId="OAuth2" clId="{7D432196-A798-A84C-AD5E-6D60BD90E778}" dt="2024-07-17T11:17:22.198" v="5939" actId="14100"/>
          <ac:spMkLst>
            <pc:docMk/>
            <pc:sldMk cId="829535172" sldId="372"/>
            <ac:spMk id="17" creationId="{04C6F1D5-9752-7053-C3BC-067E51B7578C}"/>
          </ac:spMkLst>
        </pc:spChg>
        <pc:spChg chg="add mod">
          <ac:chgData name="Emily Melling" userId="206.britainthinkseu.egnyte.com_tp_egnyte_plus" providerId="OAuth2" clId="{7D432196-A798-A84C-AD5E-6D60BD90E778}" dt="2024-07-17T11:17:38.640" v="5942" actId="14100"/>
          <ac:spMkLst>
            <pc:docMk/>
            <pc:sldMk cId="829535172" sldId="372"/>
            <ac:spMk id="18" creationId="{976C806F-1F36-1B13-819E-94A104B6EE77}"/>
          </ac:spMkLst>
        </pc:spChg>
        <pc:spChg chg="add del mod">
          <ac:chgData name="Emily Melling" userId="206.britainthinkseu.egnyte.com_tp_egnyte_plus" providerId="OAuth2" clId="{7D432196-A798-A84C-AD5E-6D60BD90E778}" dt="2024-07-17T11:16:34.407" v="5909" actId="478"/>
          <ac:spMkLst>
            <pc:docMk/>
            <pc:sldMk cId="829535172" sldId="372"/>
            <ac:spMk id="19" creationId="{6ADD661C-45A0-90A7-88E4-29EDF86DBC4D}"/>
          </ac:spMkLst>
        </pc:spChg>
        <pc:spChg chg="add del mod">
          <ac:chgData name="Emily Melling" userId="206.britainthinkseu.egnyte.com_tp_egnyte_plus" providerId="OAuth2" clId="{7D432196-A798-A84C-AD5E-6D60BD90E778}" dt="2024-07-17T11:16:34.407" v="5909" actId="478"/>
          <ac:spMkLst>
            <pc:docMk/>
            <pc:sldMk cId="829535172" sldId="372"/>
            <ac:spMk id="20" creationId="{59A570FB-84EB-3883-49C9-EC978CE6F702}"/>
          </ac:spMkLst>
        </pc:spChg>
        <pc:spChg chg="add mod">
          <ac:chgData name="Emily Melling" userId="206.britainthinkseu.egnyte.com_tp_egnyte_plus" providerId="OAuth2" clId="{7D432196-A798-A84C-AD5E-6D60BD90E778}" dt="2024-07-17T11:18:36.413" v="5978" actId="20577"/>
          <ac:spMkLst>
            <pc:docMk/>
            <pc:sldMk cId="829535172" sldId="372"/>
            <ac:spMk id="21" creationId="{54CB7949-2969-7091-3336-91B7F9AA282F}"/>
          </ac:spMkLst>
        </pc:spChg>
        <pc:graphicFrameChg chg="del mod">
          <ac:chgData name="Emily Melling" userId="206.britainthinkseu.egnyte.com_tp_egnyte_plus" providerId="OAuth2" clId="{7D432196-A798-A84C-AD5E-6D60BD90E778}" dt="2024-07-17T09:53:53.639" v="1993" actId="478"/>
          <ac:graphicFrameMkLst>
            <pc:docMk/>
            <pc:sldMk cId="829535172" sldId="372"/>
            <ac:graphicFrameMk id="4" creationId="{42D5EA35-DB00-4F91-A46D-8ACE30A99FB3}"/>
          </ac:graphicFrameMkLst>
        </pc:graphicFrameChg>
        <pc:graphicFrameChg chg="mod">
          <ac:chgData name="Emily Melling" userId="206.britainthinkseu.egnyte.com_tp_egnyte_plus" providerId="OAuth2" clId="{7D432196-A798-A84C-AD5E-6D60BD90E778}" dt="2024-07-17T10:09:12.620" v="2597"/>
          <ac:graphicFrameMkLst>
            <pc:docMk/>
            <pc:sldMk cId="829535172" sldId="372"/>
            <ac:graphicFrameMk id="8" creationId="{B3BEAC97-A3A9-5C0D-C9F4-A8FA85866BF8}"/>
          </ac:graphicFrameMkLst>
        </pc:graphicFrameChg>
      </pc:sldChg>
      <pc:sldChg chg="addSp delSp modSp add mod">
        <pc:chgData name="Emily Melling" userId="206.britainthinkseu.egnyte.com_tp_egnyte_plus" providerId="OAuth2" clId="{7D432196-A798-A84C-AD5E-6D60BD90E778}" dt="2024-07-17T11:27:21.342" v="6537" actId="20577"/>
        <pc:sldMkLst>
          <pc:docMk/>
          <pc:sldMk cId="1935967660" sldId="373"/>
        </pc:sldMkLst>
        <pc:spChg chg="mod">
          <ac:chgData name="Emily Melling" userId="206.britainthinkseu.egnyte.com_tp_egnyte_plus" providerId="OAuth2" clId="{7D432196-A798-A84C-AD5E-6D60BD90E778}" dt="2024-07-17T11:26:41.812" v="6535" actId="1076"/>
          <ac:spMkLst>
            <pc:docMk/>
            <pc:sldMk cId="1935967660" sldId="373"/>
            <ac:spMk id="2" creationId="{9101F0E8-1916-C0F7-CCDF-FD4ED3E51DF7}"/>
          </ac:spMkLst>
        </pc:spChg>
        <pc:spChg chg="del">
          <ac:chgData name="Emily Melling" userId="206.britainthinkseu.egnyte.com_tp_egnyte_plus" providerId="OAuth2" clId="{7D432196-A798-A84C-AD5E-6D60BD90E778}" dt="2024-07-17T10:47:08.129" v="5205" actId="478"/>
          <ac:spMkLst>
            <pc:docMk/>
            <pc:sldMk cId="1935967660" sldId="373"/>
            <ac:spMk id="3" creationId="{F5127B71-4EA8-AADC-DA34-0067FDC64941}"/>
          </ac:spMkLst>
        </pc:spChg>
        <pc:spChg chg="del">
          <ac:chgData name="Emily Melling" userId="206.britainthinkseu.egnyte.com_tp_egnyte_plus" providerId="OAuth2" clId="{7D432196-A798-A84C-AD5E-6D60BD90E778}" dt="2024-07-17T10:47:08.129" v="5205" actId="478"/>
          <ac:spMkLst>
            <pc:docMk/>
            <pc:sldMk cId="1935967660" sldId="373"/>
            <ac:spMk id="11" creationId="{1EED62CD-461F-DFFA-4052-87FEA9C4AC6F}"/>
          </ac:spMkLst>
        </pc:spChg>
        <pc:spChg chg="del">
          <ac:chgData name="Emily Melling" userId="206.britainthinkseu.egnyte.com_tp_egnyte_plus" providerId="OAuth2" clId="{7D432196-A798-A84C-AD5E-6D60BD90E778}" dt="2024-07-17T10:47:08.129" v="5205" actId="478"/>
          <ac:spMkLst>
            <pc:docMk/>
            <pc:sldMk cId="1935967660" sldId="373"/>
            <ac:spMk id="12" creationId="{F5C8A7BB-3CB6-AC6C-B0A4-7533041CDE7D}"/>
          </ac:spMkLst>
        </pc:spChg>
        <pc:spChg chg="mod">
          <ac:chgData name="Emily Melling" userId="206.britainthinkseu.egnyte.com_tp_egnyte_plus" providerId="OAuth2" clId="{7D432196-A798-A84C-AD5E-6D60BD90E778}" dt="2024-07-17T11:27:21.342" v="6537" actId="20577"/>
          <ac:spMkLst>
            <pc:docMk/>
            <pc:sldMk cId="1935967660" sldId="373"/>
            <ac:spMk id="13" creationId="{C9A9BE36-6314-4EDA-4207-F0AE29085908}"/>
          </ac:spMkLst>
        </pc:spChg>
        <pc:spChg chg="add del mod">
          <ac:chgData name="Emily Melling" userId="206.britainthinkseu.egnyte.com_tp_egnyte_plus" providerId="OAuth2" clId="{7D432196-A798-A84C-AD5E-6D60BD90E778}" dt="2024-07-17T10:47:10.105" v="5206" actId="478"/>
          <ac:spMkLst>
            <pc:docMk/>
            <pc:sldMk cId="1935967660" sldId="373"/>
            <ac:spMk id="14" creationId="{5D246572-3C3B-0977-85F1-E4BF280D29F0}"/>
          </ac:spMkLst>
        </pc:spChg>
        <pc:spChg chg="add del mod">
          <ac:chgData name="Emily Melling" userId="206.britainthinkseu.egnyte.com_tp_egnyte_plus" providerId="OAuth2" clId="{7D432196-A798-A84C-AD5E-6D60BD90E778}" dt="2024-07-17T10:47:10.105" v="5206" actId="478"/>
          <ac:spMkLst>
            <pc:docMk/>
            <pc:sldMk cId="1935967660" sldId="373"/>
            <ac:spMk id="16" creationId="{4E484EC2-7AD0-9EF5-0F1D-39D10210DD68}"/>
          </ac:spMkLst>
        </pc:spChg>
        <pc:graphicFrameChg chg="del">
          <ac:chgData name="Emily Melling" userId="206.britainthinkseu.egnyte.com_tp_egnyte_plus" providerId="OAuth2" clId="{7D432196-A798-A84C-AD5E-6D60BD90E778}" dt="2024-07-17T10:47:08.129" v="5205" actId="478"/>
          <ac:graphicFrameMkLst>
            <pc:docMk/>
            <pc:sldMk cId="1935967660" sldId="373"/>
            <ac:graphicFrameMk id="9" creationId="{A3E0281B-4013-53A8-A7F9-CD08494183FC}"/>
          </ac:graphicFrameMkLst>
        </pc:graphicFrameChg>
        <pc:graphicFrameChg chg="del">
          <ac:chgData name="Emily Melling" userId="206.britainthinkseu.egnyte.com_tp_egnyte_plus" providerId="OAuth2" clId="{7D432196-A798-A84C-AD5E-6D60BD90E778}" dt="2024-07-17T10:47:08.129" v="5205" actId="478"/>
          <ac:graphicFrameMkLst>
            <pc:docMk/>
            <pc:sldMk cId="1935967660" sldId="373"/>
            <ac:graphicFrameMk id="10" creationId="{3622CEFA-55C8-0449-6A74-30EFC931F56B}"/>
          </ac:graphicFrameMkLst>
        </pc:graphicFrameChg>
        <pc:graphicFrameChg chg="add mod">
          <ac:chgData name="Emily Melling" userId="206.britainthinkseu.egnyte.com_tp_egnyte_plus" providerId="OAuth2" clId="{7D432196-A798-A84C-AD5E-6D60BD90E778}" dt="2024-07-17T11:24:39.808" v="6452" actId="207"/>
          <ac:graphicFrameMkLst>
            <pc:docMk/>
            <pc:sldMk cId="1935967660" sldId="373"/>
            <ac:graphicFrameMk id="17" creationId="{207CF946-F4E0-117F-697B-290A3EEC6FCC}"/>
          </ac:graphicFrameMkLst>
        </pc:graphicFrameChg>
      </pc:sldChg>
      <pc:sldChg chg="modSp mod">
        <pc:chgData name="Emily Melling" userId="206.britainthinkseu.egnyte.com_tp_egnyte_plus" providerId="OAuth2" clId="{7D432196-A798-A84C-AD5E-6D60BD90E778}" dt="2024-07-17T11:51:04.617" v="7321" actId="20577"/>
        <pc:sldMkLst>
          <pc:docMk/>
          <pc:sldMk cId="829535172" sldId="374"/>
        </pc:sldMkLst>
        <pc:spChg chg="mod">
          <ac:chgData name="Emily Melling" userId="206.britainthinkseu.egnyte.com_tp_egnyte_plus" providerId="OAuth2" clId="{7D432196-A798-A84C-AD5E-6D60BD90E778}" dt="2024-07-17T11:51:04.617" v="7321" actId="20577"/>
          <ac:spMkLst>
            <pc:docMk/>
            <pc:sldMk cId="829535172" sldId="374"/>
            <ac:spMk id="2" creationId="{94C1D2A2-AF37-ECAA-842C-965B8CD52D66}"/>
          </ac:spMkLst>
        </pc:spChg>
        <pc:spChg chg="mod">
          <ac:chgData name="Emily Melling" userId="206.britainthinkseu.egnyte.com_tp_egnyte_plus" providerId="OAuth2" clId="{7D432196-A798-A84C-AD5E-6D60BD90E778}" dt="2024-07-17T11:40:26.045" v="6996" actId="20577"/>
          <ac:spMkLst>
            <pc:docMk/>
            <pc:sldMk cId="829535172" sldId="374"/>
            <ac:spMk id="21" creationId="{54CB7949-2969-7091-3336-91B7F9AA282F}"/>
          </ac:spMkLst>
        </pc:spChg>
      </pc:sldChg>
      <pc:sldChg chg="delSp modSp add mod">
        <pc:chgData name="Emily Melling" userId="206.britainthinkseu.egnyte.com_tp_egnyte_plus" providerId="OAuth2" clId="{7D432196-A798-A84C-AD5E-6D60BD90E778}" dt="2024-07-17T11:56:34.862" v="7489" actId="1076"/>
        <pc:sldMkLst>
          <pc:docMk/>
          <pc:sldMk cId="2128764340" sldId="375"/>
        </pc:sldMkLst>
        <pc:spChg chg="mod">
          <ac:chgData name="Emily Melling" userId="206.britainthinkseu.egnyte.com_tp_egnyte_plus" providerId="OAuth2" clId="{7D432196-A798-A84C-AD5E-6D60BD90E778}" dt="2024-07-17T11:54:19.058" v="7424" actId="20577"/>
          <ac:spMkLst>
            <pc:docMk/>
            <pc:sldMk cId="2128764340" sldId="375"/>
            <ac:spMk id="2" creationId="{9101F0E8-1916-C0F7-CCDF-FD4ED3E51DF7}"/>
          </ac:spMkLst>
        </pc:spChg>
        <pc:spChg chg="mod">
          <ac:chgData name="Emily Melling" userId="206.britainthinkseu.egnyte.com_tp_egnyte_plus" providerId="OAuth2" clId="{7D432196-A798-A84C-AD5E-6D60BD90E778}" dt="2024-07-17T11:53:12.462" v="7389" actId="14100"/>
          <ac:spMkLst>
            <pc:docMk/>
            <pc:sldMk cId="2128764340" sldId="375"/>
            <ac:spMk id="11" creationId="{1EED62CD-461F-DFFA-4052-87FEA9C4AC6F}"/>
          </ac:spMkLst>
        </pc:spChg>
        <pc:spChg chg="mod">
          <ac:chgData name="Emily Melling" userId="206.britainthinkseu.egnyte.com_tp_egnyte_plus" providerId="OAuth2" clId="{7D432196-A798-A84C-AD5E-6D60BD90E778}" dt="2024-07-17T11:53:06.407" v="7386" actId="1076"/>
          <ac:spMkLst>
            <pc:docMk/>
            <pc:sldMk cId="2128764340" sldId="375"/>
            <ac:spMk id="12" creationId="{F5C8A7BB-3CB6-AC6C-B0A4-7533041CDE7D}"/>
          </ac:spMkLst>
        </pc:spChg>
        <pc:spChg chg="mod">
          <ac:chgData name="Emily Melling" userId="206.britainthinkseu.egnyte.com_tp_egnyte_plus" providerId="OAuth2" clId="{7D432196-A798-A84C-AD5E-6D60BD90E778}" dt="2024-07-17T11:52:43.413" v="7376" actId="1076"/>
          <ac:spMkLst>
            <pc:docMk/>
            <pc:sldMk cId="2128764340" sldId="375"/>
            <ac:spMk id="15" creationId="{0C215C55-A82F-FDCF-11DE-F360911D4155}"/>
          </ac:spMkLst>
        </pc:spChg>
        <pc:spChg chg="mod">
          <ac:chgData name="Emily Melling" userId="206.britainthinkseu.egnyte.com_tp_egnyte_plus" providerId="OAuth2" clId="{7D432196-A798-A84C-AD5E-6D60BD90E778}" dt="2024-07-17T11:51:54.697" v="7357" actId="14100"/>
          <ac:spMkLst>
            <pc:docMk/>
            <pc:sldMk cId="2128764340" sldId="375"/>
            <ac:spMk id="18" creationId="{93C8E4EB-0927-4005-A709-1570E1C9F712}"/>
          </ac:spMkLst>
        </pc:spChg>
        <pc:spChg chg="mod">
          <ac:chgData name="Emily Melling" userId="206.britainthinkseu.egnyte.com_tp_egnyte_plus" providerId="OAuth2" clId="{7D432196-A798-A84C-AD5E-6D60BD90E778}" dt="2024-07-17T11:56:34.862" v="7489" actId="1076"/>
          <ac:spMkLst>
            <pc:docMk/>
            <pc:sldMk cId="2128764340" sldId="375"/>
            <ac:spMk id="19" creationId="{1EF25748-8504-F434-532F-53BDE5586B56}"/>
          </ac:spMkLst>
        </pc:spChg>
        <pc:spChg chg="mod">
          <ac:chgData name="Emily Melling" userId="206.britainthinkseu.egnyte.com_tp_egnyte_plus" providerId="OAuth2" clId="{7D432196-A798-A84C-AD5E-6D60BD90E778}" dt="2024-07-17T11:52:45.475" v="7377" actId="1076"/>
          <ac:spMkLst>
            <pc:docMk/>
            <pc:sldMk cId="2128764340" sldId="375"/>
            <ac:spMk id="20" creationId="{FA784B8D-9216-1DF3-D0CE-9054186B8A03}"/>
          </ac:spMkLst>
        </pc:spChg>
        <pc:spChg chg="mod">
          <ac:chgData name="Emily Melling" userId="206.britainthinkseu.egnyte.com_tp_egnyte_plus" providerId="OAuth2" clId="{7D432196-A798-A84C-AD5E-6D60BD90E778}" dt="2024-07-17T11:52:54.244" v="7380" actId="1076"/>
          <ac:spMkLst>
            <pc:docMk/>
            <pc:sldMk cId="2128764340" sldId="375"/>
            <ac:spMk id="22" creationId="{E9087BF7-33B0-6E17-917B-3C81A872B00D}"/>
          </ac:spMkLst>
        </pc:spChg>
        <pc:spChg chg="mod">
          <ac:chgData name="Emily Melling" userId="206.britainthinkseu.egnyte.com_tp_egnyte_plus" providerId="OAuth2" clId="{7D432196-A798-A84C-AD5E-6D60BD90E778}" dt="2024-07-17T11:56:32.713" v="7488" actId="1076"/>
          <ac:spMkLst>
            <pc:docMk/>
            <pc:sldMk cId="2128764340" sldId="375"/>
            <ac:spMk id="23" creationId="{92EC67EB-E6EB-891D-5010-3DED2DA020D7}"/>
          </ac:spMkLst>
        </pc:spChg>
        <pc:spChg chg="mod">
          <ac:chgData name="Emily Melling" userId="206.britainthinkseu.egnyte.com_tp_egnyte_plus" providerId="OAuth2" clId="{7D432196-A798-A84C-AD5E-6D60BD90E778}" dt="2024-07-17T11:53:01.751" v="7383" actId="1076"/>
          <ac:spMkLst>
            <pc:docMk/>
            <pc:sldMk cId="2128764340" sldId="375"/>
            <ac:spMk id="24" creationId="{7F7BB42E-EC15-C05D-7E86-359A5E897EF8}"/>
          </ac:spMkLst>
        </pc:spChg>
        <pc:spChg chg="del">
          <ac:chgData name="Emily Melling" userId="206.britainthinkseu.egnyte.com_tp_egnyte_plus" providerId="OAuth2" clId="{7D432196-A798-A84C-AD5E-6D60BD90E778}" dt="2024-07-17T11:51:11.437" v="7330" actId="478"/>
          <ac:spMkLst>
            <pc:docMk/>
            <pc:sldMk cId="2128764340" sldId="375"/>
            <ac:spMk id="33" creationId="{77B7397E-B8ED-FFCB-DBBC-2D31022CD127}"/>
          </ac:spMkLst>
        </pc:spChg>
        <pc:graphicFrameChg chg="mod">
          <ac:chgData name="Emily Melling" userId="206.britainthinkseu.egnyte.com_tp_egnyte_plus" providerId="OAuth2" clId="{7D432196-A798-A84C-AD5E-6D60BD90E778}" dt="2024-07-17T11:52:41.013" v="7375" actId="14100"/>
          <ac:graphicFrameMkLst>
            <pc:docMk/>
            <pc:sldMk cId="2128764340" sldId="375"/>
            <ac:graphicFrameMk id="9" creationId="{A3E0281B-4013-53A8-A7F9-CD08494183FC}"/>
          </ac:graphicFrameMkLst>
        </pc:graphicFrameChg>
        <pc:graphicFrameChg chg="mod">
          <ac:chgData name="Emily Melling" userId="206.britainthinkseu.egnyte.com_tp_egnyte_plus" providerId="OAuth2" clId="{7D432196-A798-A84C-AD5E-6D60BD90E778}" dt="2024-07-17T11:52:41.013" v="7375" actId="14100"/>
          <ac:graphicFrameMkLst>
            <pc:docMk/>
            <pc:sldMk cId="2128764340" sldId="375"/>
            <ac:graphicFrameMk id="10" creationId="{3622CEFA-55C8-0449-6A74-30EFC931F56B}"/>
          </ac:graphicFrameMkLst>
        </pc:graphicFrameChg>
        <pc:graphicFrameChg chg="del">
          <ac:chgData name="Emily Melling" userId="206.britainthinkseu.egnyte.com_tp_egnyte_plus" providerId="OAuth2" clId="{7D432196-A798-A84C-AD5E-6D60BD90E778}" dt="2024-07-17T11:51:11.437" v="7330" actId="478"/>
          <ac:graphicFrameMkLst>
            <pc:docMk/>
            <pc:sldMk cId="2128764340" sldId="375"/>
            <ac:graphicFrameMk id="30" creationId="{00FCBE70-83E4-F6A3-9FCB-884ABEB504CB}"/>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4.xml"/><Relationship Id="rId1" Type="http://schemas.microsoft.com/office/2011/relationships/chartStyle" Target="style34.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665891267447541"/>
          <c:y val="9.7462651029290831E-2"/>
          <c:w val="0.60831808762548734"/>
          <c:h val="0.88339986152600936"/>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 / set of questions</c:v>
                </c:pt>
                <c:pt idx="1">
                  <c:v>Provision of a CV / resume</c:v>
                </c:pt>
                <c:pt idx="2">
                  <c:v>Cover letter</c:v>
                </c:pt>
                <c:pt idx="3">
                  <c:v>Reference checks / letters of recommendation</c:v>
                </c:pt>
                <c:pt idx="4">
                  <c:v>Evidence of previous research undertaken or publications</c:v>
                </c:pt>
                <c:pt idx="5">
                  <c:v>Requests for samples of writing/reports</c:v>
                </c:pt>
                <c:pt idx="6">
                  <c:v>Screening interview e.g. with HR</c:v>
                </c:pt>
                <c:pt idx="7">
                  <c:v>Completion of a task</c:v>
                </c:pt>
                <c:pt idx="8">
                  <c:v>Presentation(s)</c:v>
                </c:pt>
                <c:pt idx="9">
                  <c:v>Formal interview(s)</c:v>
                </c:pt>
              </c:strCache>
            </c:strRef>
          </c:cat>
          <c:val>
            <c:numRef>
              <c:f>Sheet1!$B$2:$B$11</c:f>
              <c:numCache>
                <c:formatCode>0%</c:formatCode>
                <c:ptCount val="10"/>
                <c:pt idx="0">
                  <c:v>0.34391534391534395</c:v>
                </c:pt>
                <c:pt idx="1">
                  <c:v>0.73192239858906527</c:v>
                </c:pt>
                <c:pt idx="2">
                  <c:v>0.51322751322751325</c:v>
                </c:pt>
                <c:pt idx="3">
                  <c:v>0.54938271604938271</c:v>
                </c:pt>
                <c:pt idx="4">
                  <c:v>0.54232804232804233</c:v>
                </c:pt>
                <c:pt idx="5">
                  <c:v>0.17724867724867724</c:v>
                </c:pt>
                <c:pt idx="6">
                  <c:v>0.34038800705467376</c:v>
                </c:pt>
                <c:pt idx="7">
                  <c:v>0.19841269841269843</c:v>
                </c:pt>
                <c:pt idx="8">
                  <c:v>0.43650793650793651</c:v>
                </c:pt>
                <c:pt idx="9">
                  <c:v>0.72927689594356271</c:v>
                </c:pt>
              </c:numCache>
            </c:numRef>
          </c:val>
          <c:extLst>
            <c:ext xmlns:c16="http://schemas.microsoft.com/office/drawing/2014/chart" uri="{C3380CC4-5D6E-409C-BE32-E72D297353CC}">
              <c16:uniqueId val="{00000000-7E81-2349-9E8B-19FFD126D028}"/>
            </c:ext>
          </c:extLst>
        </c:ser>
        <c:dLbls>
          <c:showLegendKey val="0"/>
          <c:showVal val="0"/>
          <c:showCatName val="0"/>
          <c:showSerName val="0"/>
          <c:showPercent val="0"/>
          <c:showBubbleSize val="0"/>
        </c:dLbls>
        <c:gapWidth val="39"/>
        <c:axId val="2048157376"/>
        <c:axId val="2048159088"/>
      </c:barChart>
      <c:catAx>
        <c:axId val="2048157376"/>
        <c:scaling>
          <c:orientation val="maxMin"/>
        </c:scaling>
        <c:delete val="1"/>
        <c:axPos val="r"/>
        <c:numFmt formatCode="General" sourceLinked="1"/>
        <c:majorTickMark val="none"/>
        <c:minorTickMark val="none"/>
        <c:tickLblPos val="nextTo"/>
        <c:crossAx val="2048159088"/>
        <c:crosses val="autoZero"/>
        <c:auto val="1"/>
        <c:lblAlgn val="ctr"/>
        <c:lblOffset val="100"/>
        <c:noMultiLvlLbl val="0"/>
      </c:catAx>
      <c:valAx>
        <c:axId val="2048159088"/>
        <c:scaling>
          <c:orientation val="maxMin"/>
          <c:max val="1"/>
        </c:scaling>
        <c:delete val="1"/>
        <c:axPos val="t"/>
        <c:numFmt formatCode="0%" sourceLinked="1"/>
        <c:majorTickMark val="out"/>
        <c:minorTickMark val="none"/>
        <c:tickLblPos val="nextTo"/>
        <c:crossAx val="20481573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115106285686388"/>
          <c:y val="5.1314846520122435E-2"/>
          <c:w val="0.57347252177685215"/>
          <c:h val="0.89737030695975517"/>
        </c:manualLayout>
      </c:layout>
      <c:doughnutChart>
        <c:varyColors val="1"/>
        <c:ser>
          <c:idx val="0"/>
          <c:order val="0"/>
          <c:tx>
            <c:strRef>
              <c:f>Sheet1!$B$1</c:f>
              <c:strCache>
                <c:ptCount val="1"/>
                <c:pt idx="0">
                  <c:v>Sales</c:v>
                </c:pt>
              </c:strCache>
            </c:strRef>
          </c:tx>
          <c:spPr>
            <a:solidFill>
              <a:schemeClr val="accent4"/>
            </a:solidFill>
          </c:spPr>
          <c:explosion val="2"/>
          <c:dPt>
            <c:idx val="0"/>
            <c:bubble3D val="0"/>
            <c:spPr>
              <a:solidFill>
                <a:schemeClr val="accent4"/>
              </a:solidFill>
              <a:ln w="19050">
                <a:solidFill>
                  <a:schemeClr val="lt1"/>
                </a:solidFill>
              </a:ln>
              <a:effectLst/>
            </c:spPr>
            <c:extLst>
              <c:ext xmlns:c16="http://schemas.microsoft.com/office/drawing/2014/chart" uri="{C3380CC4-5D6E-409C-BE32-E72D297353CC}">
                <c16:uniqueId val="{00000001-487A-6042-BDAC-DB80C425F997}"/>
              </c:ext>
            </c:extLst>
          </c:dPt>
          <c:dPt>
            <c:idx val="1"/>
            <c:bubble3D val="0"/>
            <c:spPr>
              <a:noFill/>
              <a:ln w="19050">
                <a:solidFill>
                  <a:schemeClr val="lt1"/>
                </a:solidFill>
              </a:ln>
              <a:effectLst/>
            </c:spPr>
            <c:extLst>
              <c:ext xmlns:c16="http://schemas.microsoft.com/office/drawing/2014/chart" uri="{C3380CC4-5D6E-409C-BE32-E72D297353CC}">
                <c16:uniqueId val="{00000003-487A-6042-BDAC-DB80C425F997}"/>
              </c:ext>
            </c:extLst>
          </c:dPt>
          <c:cat>
            <c:strRef>
              <c:f>Sheet1!$A$2:$A$3</c:f>
              <c:strCache>
                <c:ptCount val="2"/>
                <c:pt idx="1">
                  <c:v>2nd Qtr</c:v>
                </c:pt>
              </c:strCache>
            </c:strRef>
          </c:cat>
          <c:val>
            <c:numRef>
              <c:f>Sheet1!$B$2:$B$3</c:f>
              <c:numCache>
                <c:formatCode>0%</c:formatCode>
                <c:ptCount val="2"/>
                <c:pt idx="0">
                  <c:v>0.56999999999999995</c:v>
                </c:pt>
                <c:pt idx="1">
                  <c:v>0.43</c:v>
                </c:pt>
              </c:numCache>
            </c:numRef>
          </c:val>
          <c:extLst>
            <c:ext xmlns:c16="http://schemas.microsoft.com/office/drawing/2014/chart" uri="{C3380CC4-5D6E-409C-BE32-E72D297353CC}">
              <c16:uniqueId val="{00000004-487A-6042-BDAC-DB80C425F99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Factors </a:t>
            </a:r>
            <a:r>
              <a:rPr lang="en-US" sz="1600" b="1" baseline="0">
                <a:solidFill>
                  <a:schemeClr val="tx1"/>
                </a:solidFill>
              </a:rPr>
              <a:t>that increase likelihood of response to unsolicited requests</a:t>
            </a:r>
          </a:p>
        </c:rich>
      </c:tx>
      <c:layout>
        <c:manualLayout>
          <c:xMode val="edge"/>
          <c:yMode val="edge"/>
          <c:x val="0.1588007908037237"/>
          <c:y val="1.241311066884381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4124235627787753E-3"/>
          <c:y val="0.21255570239513299"/>
          <c:w val="0.99033564881435032"/>
          <c:h val="0.44525107887510679"/>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dLbl>
              <c:idx val="5"/>
              <c:layout>
                <c:manualLayout>
                  <c:x val="-9.261940907176202E-3"/>
                  <c:y val="5.690375894133865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6A1-E846-8310-1618EA9ACDC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If the individual demonstrates knowledge of my workplace or research we have conducted</c:v>
                </c:pt>
                <c:pt idx="1">
                  <c:v>If the message is professional</c:v>
                </c:pt>
                <c:pt idx="2">
                  <c:v>If the message is personalised to me</c:v>
                </c:pt>
                <c:pt idx="3">
                  <c:v>If there is a job vacancy open at my workplace</c:v>
                </c:pt>
                <c:pt idx="4">
                  <c:v>If the individual is known to a colleague or peer</c:v>
                </c:pt>
                <c:pt idx="5">
                  <c:v>If I’m approached in person</c:v>
                </c:pt>
                <c:pt idx="6">
                  <c:v>If the message is received via my preferred recruitment channel</c:v>
                </c:pt>
              </c:strCache>
            </c:strRef>
          </c:cat>
          <c:val>
            <c:numRef>
              <c:f>Sheet1!$B$2:$B$8</c:f>
              <c:numCache>
                <c:formatCode>0%</c:formatCode>
                <c:ptCount val="7"/>
                <c:pt idx="0">
                  <c:v>0.58454106280193241</c:v>
                </c:pt>
                <c:pt idx="1">
                  <c:v>0.52946859903381638</c:v>
                </c:pt>
                <c:pt idx="2">
                  <c:v>0.45603864734299515</c:v>
                </c:pt>
                <c:pt idx="3">
                  <c:v>0.4521739130434782</c:v>
                </c:pt>
                <c:pt idx="4">
                  <c:v>0.40579710144927539</c:v>
                </c:pt>
                <c:pt idx="5">
                  <c:v>0.2608695652173913</c:v>
                </c:pt>
                <c:pt idx="6">
                  <c:v>0.15458937198067632</c:v>
                </c:pt>
              </c:numCache>
            </c:numRef>
          </c:val>
          <c:extLst>
            <c:ext xmlns:c16="http://schemas.microsoft.com/office/drawing/2014/chart" uri="{C3380CC4-5D6E-409C-BE32-E72D297353CC}">
              <c16:uniqueId val="{00000000-D6A1-E846-8310-1618EA9ACDCF}"/>
            </c:ext>
          </c:extLst>
        </c:ser>
        <c:ser>
          <c:idx val="1"/>
          <c:order val="1"/>
          <c:tx>
            <c:strRef>
              <c:f>Sheet1!$C$1</c:f>
              <c:strCache>
                <c:ptCount val="1"/>
                <c:pt idx="0">
                  <c:v>Academia</c:v>
                </c:pt>
              </c:strCache>
            </c:strRef>
          </c:tx>
          <c:spPr>
            <a:solidFill>
              <a:srgbClr val="7030A0"/>
            </a:solidFill>
            <a:ln>
              <a:noFill/>
            </a:ln>
            <a:effectLst/>
          </c:spPr>
          <c:invertIfNegative val="0"/>
          <c:dLbls>
            <c:dLbl>
              <c:idx val="1"/>
              <c:layout>
                <c:manualLayout>
                  <c:x val="2.3154852267940292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6A1-E846-8310-1618EA9ACDCF}"/>
                </c:ext>
              </c:extLst>
            </c:dLbl>
            <c:dLbl>
              <c:idx val="4"/>
              <c:layout>
                <c:manualLayout>
                  <c:x val="1.1577426133970146E-3"/>
                  <c:y val="-5.216117645919936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6A1-E846-8310-1618EA9ACDC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If the individual demonstrates knowledge of my workplace or research we have conducted</c:v>
                </c:pt>
                <c:pt idx="1">
                  <c:v>If the message is professional</c:v>
                </c:pt>
                <c:pt idx="2">
                  <c:v>If the message is personalised to me</c:v>
                </c:pt>
                <c:pt idx="3">
                  <c:v>If there is a job vacancy open at my workplace</c:v>
                </c:pt>
                <c:pt idx="4">
                  <c:v>If the individual is known to a colleague or peer</c:v>
                </c:pt>
                <c:pt idx="5">
                  <c:v>If I’m approached in person</c:v>
                </c:pt>
                <c:pt idx="6">
                  <c:v>If the message is received via my preferred recruitment channel</c:v>
                </c:pt>
              </c:strCache>
            </c:strRef>
          </c:cat>
          <c:val>
            <c:numRef>
              <c:f>Sheet1!$C$2:$C$8</c:f>
              <c:numCache>
                <c:formatCode>0%</c:formatCode>
                <c:ptCount val="7"/>
                <c:pt idx="0">
                  <c:v>0.68301886792452837</c:v>
                </c:pt>
                <c:pt idx="1">
                  <c:v>0.58679245283018877</c:v>
                </c:pt>
                <c:pt idx="2">
                  <c:v>0.59056603773584915</c:v>
                </c:pt>
                <c:pt idx="3">
                  <c:v>0.37547169811320757</c:v>
                </c:pt>
                <c:pt idx="4">
                  <c:v>0.44150943396226411</c:v>
                </c:pt>
                <c:pt idx="5">
                  <c:v>0.26226415094339628</c:v>
                </c:pt>
                <c:pt idx="6">
                  <c:v>7.5471698113207544E-2</c:v>
                </c:pt>
              </c:numCache>
            </c:numRef>
          </c:val>
          <c:extLst>
            <c:ext xmlns:c16="http://schemas.microsoft.com/office/drawing/2014/chart" uri="{C3380CC4-5D6E-409C-BE32-E72D297353CC}">
              <c16:uniqueId val="{00000001-D6A1-E846-8310-1618EA9ACDCF}"/>
            </c:ext>
          </c:extLst>
        </c:ser>
        <c:ser>
          <c:idx val="2"/>
          <c:order val="2"/>
          <c:tx>
            <c:strRef>
              <c:f>Sheet1!$D$1</c:f>
              <c:strCache>
                <c:ptCount val="1"/>
                <c:pt idx="0">
                  <c:v>Industry</c:v>
                </c:pt>
              </c:strCache>
            </c:strRef>
          </c:tx>
          <c:spPr>
            <a:solidFill>
              <a:schemeClr val="bg2"/>
            </a:solidFill>
            <a:ln>
              <a:noFill/>
            </a:ln>
            <a:effectLst/>
          </c:spPr>
          <c:invertIfNegative val="0"/>
          <c:dLbls>
            <c:dLbl>
              <c:idx val="1"/>
              <c:layout>
                <c:manualLayout>
                  <c:x val="2.3154852267939867E-3"/>
                  <c:y val="2.845187947066958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6A1-E846-8310-1618EA9ACDCF}"/>
                </c:ext>
              </c:extLst>
            </c:dLbl>
            <c:dLbl>
              <c:idx val="4"/>
              <c:layout>
                <c:manualLayout>
                  <c:x val="6.9464556803820882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6A1-E846-8310-1618EA9ACDCF}"/>
                </c:ext>
              </c:extLst>
            </c:dLbl>
            <c:dLbl>
              <c:idx val="5"/>
              <c:layout>
                <c:manualLayout>
                  <c:x val="5.7887130669850729E-3"/>
                  <c:y val="5.690375894133917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6A1-E846-8310-1618EA9ACDC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If the individual demonstrates knowledge of my workplace or research we have conducted</c:v>
                </c:pt>
                <c:pt idx="1">
                  <c:v>If the message is professional</c:v>
                </c:pt>
                <c:pt idx="2">
                  <c:v>If the message is personalised to me</c:v>
                </c:pt>
                <c:pt idx="3">
                  <c:v>If there is a job vacancy open at my workplace</c:v>
                </c:pt>
                <c:pt idx="4">
                  <c:v>If the individual is known to a colleague or peer</c:v>
                </c:pt>
                <c:pt idx="5">
                  <c:v>If I’m approached in person</c:v>
                </c:pt>
                <c:pt idx="6">
                  <c:v>If the message is received via my preferred recruitment channel</c:v>
                </c:pt>
              </c:strCache>
            </c:strRef>
          </c:cat>
          <c:val>
            <c:numRef>
              <c:f>Sheet1!$D$2:$D$8</c:f>
              <c:numCache>
                <c:formatCode>0%</c:formatCode>
                <c:ptCount val="7"/>
                <c:pt idx="0">
                  <c:v>0.48082595870206485</c:v>
                </c:pt>
                <c:pt idx="1">
                  <c:v>0.46017699115044247</c:v>
                </c:pt>
                <c:pt idx="2">
                  <c:v>0.28908554572271383</c:v>
                </c:pt>
                <c:pt idx="3">
                  <c:v>0.55162241887905594</c:v>
                </c:pt>
                <c:pt idx="4">
                  <c:v>0.38643067846607665</c:v>
                </c:pt>
                <c:pt idx="5">
                  <c:v>0.25958702064896749</c:v>
                </c:pt>
                <c:pt idx="6">
                  <c:v>0.26253687315634217</c:v>
                </c:pt>
              </c:numCache>
            </c:numRef>
          </c:val>
          <c:extLst>
            <c:ext xmlns:c16="http://schemas.microsoft.com/office/drawing/2014/chart" uri="{C3380CC4-5D6E-409C-BE32-E72D297353CC}">
              <c16:uniqueId val="{00000002-D6A1-E846-8310-1618EA9ACDCF}"/>
            </c:ext>
          </c:extLst>
        </c:ser>
        <c:dLbls>
          <c:showLegendKey val="0"/>
          <c:showVal val="0"/>
          <c:showCatName val="0"/>
          <c:showSerName val="0"/>
          <c:showPercent val="0"/>
          <c:showBubbleSize val="0"/>
        </c:dLbls>
        <c:gapWidth val="182"/>
        <c:overlap val="-17"/>
        <c:axId val="1344908895"/>
        <c:axId val="1344874655"/>
      </c:barChart>
      <c:catAx>
        <c:axId val="13449088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344874655"/>
        <c:crosses val="autoZero"/>
        <c:auto val="1"/>
        <c:lblAlgn val="ctr"/>
        <c:lblOffset val="100"/>
        <c:noMultiLvlLbl val="0"/>
      </c:catAx>
      <c:valAx>
        <c:axId val="1344874655"/>
        <c:scaling>
          <c:orientation val="minMax"/>
        </c:scaling>
        <c:delete val="1"/>
        <c:axPos val="l"/>
        <c:numFmt formatCode="0%" sourceLinked="1"/>
        <c:majorTickMark val="none"/>
        <c:minorTickMark val="none"/>
        <c:tickLblPos val="nextTo"/>
        <c:crossAx val="1344908895"/>
        <c:crosses val="autoZero"/>
        <c:crossBetween val="between"/>
      </c:valAx>
      <c:spPr>
        <a:noFill/>
        <a:ln>
          <a:noFill/>
        </a:ln>
        <a:effectLst/>
      </c:spPr>
    </c:plotArea>
    <c:legend>
      <c:legendPos val="b"/>
      <c:layout>
        <c:manualLayout>
          <c:xMode val="edge"/>
          <c:yMode val="edge"/>
          <c:x val="0.35663814517600101"/>
          <c:y val="0.10979826721333105"/>
          <c:w val="0.303696712567123"/>
          <c:h val="5.802637601242204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1">
                <a:solidFill>
                  <a:schemeClr val="tx1"/>
                </a:solidFill>
              </a:rPr>
              <a:t>Difficulties faced when screening applicants</a:t>
            </a:r>
          </a:p>
        </c:rich>
      </c:tx>
      <c:layout>
        <c:manualLayout>
          <c:xMode val="edge"/>
          <c:yMode val="edge"/>
          <c:x val="0.27711298492991071"/>
          <c:y val="3.7851661379000506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47347785162764472"/>
          <c:y val="0.11514310585376891"/>
          <c:w val="0.34398562277647149"/>
          <c:h val="0.80795241428387676"/>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Lack of high calibre candidates</c:v>
                </c:pt>
                <c:pt idx="1">
                  <c:v>Difficulty in assessing or identifying soft skills e.g. communication</c:v>
                </c:pt>
                <c:pt idx="2">
                  <c:v>Competition with other available job opportunities</c:v>
                </c:pt>
                <c:pt idx="3">
                  <c:v>Low volume of applications received for the job post</c:v>
                </c:pt>
                <c:pt idx="4">
                  <c:v>High volume of applications to review</c:v>
                </c:pt>
                <c:pt idx="5">
                  <c:v>Concerns about applicants using AI to write their applications, CVs, cover letters, etc.</c:v>
                </c:pt>
                <c:pt idx="6">
                  <c:v>Lack of resources to screen applications e.g. time or staff</c:v>
                </c:pt>
                <c:pt idx="7">
                  <c:v>Lack of diversity in applicants</c:v>
                </c:pt>
                <c:pt idx="8">
                  <c:v>Institutional/workplace recruitment procedures not being followed appropriately</c:v>
                </c:pt>
                <c:pt idx="9">
                  <c:v>Lack of consensus amongst colleagues on skills required</c:v>
                </c:pt>
              </c:strCache>
            </c:strRef>
          </c:cat>
          <c:val>
            <c:numRef>
              <c:f>Sheet1!$B$2:$B$11</c:f>
              <c:numCache>
                <c:formatCode>0%</c:formatCode>
                <c:ptCount val="10"/>
                <c:pt idx="0">
                  <c:v>0.4797178130511463</c:v>
                </c:pt>
                <c:pt idx="1">
                  <c:v>0.28835978835978837</c:v>
                </c:pt>
                <c:pt idx="2">
                  <c:v>0.27954144620811289</c:v>
                </c:pt>
                <c:pt idx="3">
                  <c:v>0.27601410934744269</c:v>
                </c:pt>
                <c:pt idx="4">
                  <c:v>0.26543209876543211</c:v>
                </c:pt>
                <c:pt idx="5">
                  <c:v>0.24691358024691357</c:v>
                </c:pt>
                <c:pt idx="6">
                  <c:v>0.22486772486772483</c:v>
                </c:pt>
                <c:pt idx="7">
                  <c:v>0.1851851851851852</c:v>
                </c:pt>
                <c:pt idx="8">
                  <c:v>0.13932980599647266</c:v>
                </c:pt>
                <c:pt idx="9">
                  <c:v>0.12698412698412698</c:v>
                </c:pt>
              </c:numCache>
            </c:numRef>
          </c:val>
          <c:extLst>
            <c:ext xmlns:c16="http://schemas.microsoft.com/office/drawing/2014/chart" uri="{C3380CC4-5D6E-409C-BE32-E72D297353CC}">
              <c16:uniqueId val="{00000000-A0E9-1E42-B7BB-F77F0A169E98}"/>
            </c:ext>
          </c:extLst>
        </c:ser>
        <c:ser>
          <c:idx val="1"/>
          <c:order val="1"/>
          <c:tx>
            <c:strRef>
              <c:f>Sheet1!$C$1</c:f>
              <c:strCache>
                <c:ptCount val="1"/>
                <c:pt idx="0">
                  <c:v>Academia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Lack of high calibre candidates</c:v>
                </c:pt>
                <c:pt idx="1">
                  <c:v>Difficulty in assessing or identifying soft skills e.g. communication</c:v>
                </c:pt>
                <c:pt idx="2">
                  <c:v>Competition with other available job opportunities</c:v>
                </c:pt>
                <c:pt idx="3">
                  <c:v>Low volume of applications received for the job post</c:v>
                </c:pt>
                <c:pt idx="4">
                  <c:v>High volume of applications to review</c:v>
                </c:pt>
                <c:pt idx="5">
                  <c:v>Concerns about applicants using AI to write their applications, CVs, cover letters, etc.</c:v>
                </c:pt>
                <c:pt idx="6">
                  <c:v>Lack of resources to screen applications e.g. time or staff</c:v>
                </c:pt>
                <c:pt idx="7">
                  <c:v>Lack of diversity in applicants</c:v>
                </c:pt>
                <c:pt idx="8">
                  <c:v>Institutional/workplace recruitment procedures not being followed appropriately</c:v>
                </c:pt>
                <c:pt idx="9">
                  <c:v>Lack of consensus amongst colleagues on skills required</c:v>
                </c:pt>
              </c:strCache>
            </c:strRef>
          </c:cat>
          <c:val>
            <c:numRef>
              <c:f>Sheet1!$C$2:$C$11</c:f>
            </c:numRef>
          </c:val>
          <c:extLst>
            <c:ext xmlns:c16="http://schemas.microsoft.com/office/drawing/2014/chart" uri="{C3380CC4-5D6E-409C-BE32-E72D297353CC}">
              <c16:uniqueId val="{00000001-A0E9-1E42-B7BB-F77F0A169E98}"/>
            </c:ext>
          </c:extLst>
        </c:ser>
        <c:ser>
          <c:idx val="2"/>
          <c:order val="2"/>
          <c:tx>
            <c:strRef>
              <c:f>Sheet1!$D$1</c:f>
              <c:strCache>
                <c:ptCount val="1"/>
                <c:pt idx="0">
                  <c:v>Industry</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Lack of high calibre candidates</c:v>
                </c:pt>
                <c:pt idx="1">
                  <c:v>Difficulty in assessing or identifying soft skills e.g. communication</c:v>
                </c:pt>
                <c:pt idx="2">
                  <c:v>Competition with other available job opportunities</c:v>
                </c:pt>
                <c:pt idx="3">
                  <c:v>Low volume of applications received for the job post</c:v>
                </c:pt>
                <c:pt idx="4">
                  <c:v>High volume of applications to review</c:v>
                </c:pt>
                <c:pt idx="5">
                  <c:v>Concerns about applicants using AI to write their applications, CVs, cover letters, etc.</c:v>
                </c:pt>
                <c:pt idx="6">
                  <c:v>Lack of resources to screen applications e.g. time or staff</c:v>
                </c:pt>
                <c:pt idx="7">
                  <c:v>Lack of diversity in applicants</c:v>
                </c:pt>
                <c:pt idx="8">
                  <c:v>Institutional/workplace recruitment procedures not being followed appropriately</c:v>
                </c:pt>
                <c:pt idx="9">
                  <c:v>Lack of consensus amongst colleagues on skills required</c:v>
                </c:pt>
              </c:strCache>
            </c:strRef>
          </c:cat>
          <c:val>
            <c:numRef>
              <c:f>Sheet1!$D$2:$D$11</c:f>
            </c:numRef>
          </c:val>
          <c:extLst>
            <c:ext xmlns:c16="http://schemas.microsoft.com/office/drawing/2014/chart" uri="{C3380CC4-5D6E-409C-BE32-E72D297353CC}">
              <c16:uniqueId val="{00000002-A0E9-1E42-B7BB-F77F0A169E98}"/>
            </c:ext>
          </c:extLst>
        </c:ser>
        <c:dLbls>
          <c:showLegendKey val="0"/>
          <c:showVal val="0"/>
          <c:showCatName val="0"/>
          <c:showSerName val="0"/>
          <c:showPercent val="0"/>
          <c:showBubbleSize val="0"/>
        </c:dLbls>
        <c:gapWidth val="69"/>
        <c:axId val="2048157376"/>
        <c:axId val="2048159088"/>
      </c:barChart>
      <c:catAx>
        <c:axId val="204815737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048159088"/>
        <c:crosses val="autoZero"/>
        <c:auto val="1"/>
        <c:lblAlgn val="ctr"/>
        <c:lblOffset val="100"/>
        <c:noMultiLvlLbl val="0"/>
      </c:catAx>
      <c:valAx>
        <c:axId val="2048159088"/>
        <c:scaling>
          <c:orientation val="minMax"/>
        </c:scaling>
        <c:delete val="1"/>
        <c:axPos val="t"/>
        <c:numFmt formatCode="0%" sourceLinked="1"/>
        <c:majorTickMark val="none"/>
        <c:minorTickMark val="none"/>
        <c:tickLblPos val="nextTo"/>
        <c:crossAx val="20481573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Quality</a:t>
            </a:r>
            <a:r>
              <a:rPr lang="en-US" sz="1600" b="1" baseline="0">
                <a:solidFill>
                  <a:schemeClr val="tx1"/>
                </a:solidFill>
              </a:rPr>
              <a:t> of applicants in the last 12 months</a:t>
            </a:r>
          </a:p>
          <a:p>
            <a:pPr>
              <a:defRPr/>
            </a:pPr>
            <a:r>
              <a:rPr lang="en-US" sz="1200" b="0" i="1" baseline="0">
                <a:solidFill>
                  <a:schemeClr val="tx1"/>
                </a:solidFill>
              </a:rPr>
              <a:t>Showing % selecting high or fairly high and low or fairly low</a:t>
            </a:r>
            <a:endParaRPr lang="en-US" sz="1200" b="0" i="1">
              <a:solidFill>
                <a:schemeClr val="tx1"/>
              </a:solidFill>
            </a:endParaRPr>
          </a:p>
        </c:rich>
      </c:tx>
      <c:layout>
        <c:manualLayout>
          <c:xMode val="edge"/>
          <c:yMode val="edge"/>
          <c:x val="0.11886864584548702"/>
          <c:y val="7.0336652263344859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2246123247311655"/>
          <c:y val="0.31579716903282118"/>
          <c:w val="0.9823896418015402"/>
          <c:h val="0.68420283096717882"/>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High quality</c:v>
                </c:pt>
                <c:pt idx="1">
                  <c:v>Low quality</c:v>
                </c:pt>
              </c:strCache>
            </c:strRef>
          </c:cat>
          <c:val>
            <c:numRef>
              <c:f>Sheet1!$B$2:$B$3</c:f>
              <c:numCache>
                <c:formatCode>0%</c:formatCode>
                <c:ptCount val="2"/>
                <c:pt idx="0">
                  <c:v>0.58553791887125217</c:v>
                </c:pt>
                <c:pt idx="1">
                  <c:v>0.37654320987654322</c:v>
                </c:pt>
              </c:numCache>
            </c:numRef>
          </c:val>
          <c:extLst>
            <c:ext xmlns:c16="http://schemas.microsoft.com/office/drawing/2014/chart" uri="{C3380CC4-5D6E-409C-BE32-E72D297353CC}">
              <c16:uniqueId val="{00000000-ACEA-294E-93F2-6FB8FDDC3750}"/>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High quality</c:v>
                </c:pt>
                <c:pt idx="1">
                  <c:v>Low quality</c:v>
                </c:pt>
              </c:strCache>
            </c:strRef>
          </c:cat>
          <c:val>
            <c:numRef>
              <c:f>Sheet1!$C$2:$C$3</c:f>
              <c:numCache>
                <c:formatCode>0%</c:formatCode>
                <c:ptCount val="2"/>
                <c:pt idx="0">
                  <c:v>0.45825932504440492</c:v>
                </c:pt>
                <c:pt idx="1">
                  <c:v>0.49200710479573706</c:v>
                </c:pt>
              </c:numCache>
            </c:numRef>
          </c:val>
          <c:extLst>
            <c:ext xmlns:c16="http://schemas.microsoft.com/office/drawing/2014/chart" uri="{C3380CC4-5D6E-409C-BE32-E72D297353CC}">
              <c16:uniqueId val="{00000001-ACEA-294E-93F2-6FB8FDDC3750}"/>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High quality</c:v>
                </c:pt>
                <c:pt idx="1">
                  <c:v>Low quality</c:v>
                </c:pt>
              </c:strCache>
            </c:strRef>
          </c:cat>
          <c:val>
            <c:numRef>
              <c:f>Sheet1!$D$2:$D$3</c:f>
              <c:numCache>
                <c:formatCode>0%</c:formatCode>
                <c:ptCount val="2"/>
                <c:pt idx="0">
                  <c:v>0.73228346456692905</c:v>
                </c:pt>
                <c:pt idx="1">
                  <c:v>0.24671916010498687</c:v>
                </c:pt>
              </c:numCache>
            </c:numRef>
          </c:val>
          <c:extLst>
            <c:ext xmlns:c16="http://schemas.microsoft.com/office/drawing/2014/chart" uri="{C3380CC4-5D6E-409C-BE32-E72D297353CC}">
              <c16:uniqueId val="{00000002-ACEA-294E-93F2-6FB8FDDC3750}"/>
            </c:ext>
          </c:extLst>
        </c:ser>
        <c:dLbls>
          <c:showLegendKey val="0"/>
          <c:showVal val="0"/>
          <c:showCatName val="0"/>
          <c:showSerName val="0"/>
          <c:showPercent val="0"/>
          <c:showBubbleSize val="0"/>
        </c:dLbls>
        <c:gapWidth val="112"/>
        <c:axId val="663459423"/>
        <c:axId val="663461135"/>
      </c:barChart>
      <c:catAx>
        <c:axId val="66345942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663461135"/>
        <c:crosses val="autoZero"/>
        <c:auto val="1"/>
        <c:lblAlgn val="ctr"/>
        <c:lblOffset val="100"/>
        <c:noMultiLvlLbl val="0"/>
      </c:catAx>
      <c:valAx>
        <c:axId val="663461135"/>
        <c:scaling>
          <c:orientation val="minMax"/>
          <c:max val="0.75"/>
          <c:min val="0"/>
        </c:scaling>
        <c:delete val="1"/>
        <c:axPos val="t"/>
        <c:numFmt formatCode="0%" sourceLinked="1"/>
        <c:majorTickMark val="out"/>
        <c:minorTickMark val="none"/>
        <c:tickLblPos val="nextTo"/>
        <c:crossAx val="663459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Current</a:t>
            </a:r>
            <a:r>
              <a:rPr lang="en-US" sz="1600" b="1" baseline="0">
                <a:solidFill>
                  <a:schemeClr val="tx1"/>
                </a:solidFill>
              </a:rPr>
              <a:t> q</a:t>
            </a:r>
            <a:r>
              <a:rPr lang="en-US" sz="1600" b="1">
                <a:solidFill>
                  <a:schemeClr val="tx1"/>
                </a:solidFill>
              </a:rPr>
              <a:t>uality of applicants</a:t>
            </a:r>
            <a:r>
              <a:rPr lang="en-US" sz="1600" b="1" baseline="0">
                <a:solidFill>
                  <a:schemeClr val="tx1"/>
                </a:solidFill>
              </a:rPr>
              <a:t> compared to previous years</a:t>
            </a:r>
          </a:p>
          <a:p>
            <a:pPr>
              <a:defRPr/>
            </a:pPr>
            <a:r>
              <a:rPr lang="en-US" sz="1200" b="0" i="1" baseline="0">
                <a:solidFill>
                  <a:schemeClr val="tx1"/>
                </a:solidFill>
              </a:rPr>
              <a:t>Showing % selecting much or somewhat better and much or somewhat worse</a:t>
            </a:r>
            <a:endParaRPr lang="en-US" sz="1200" b="0" i="1">
              <a:solidFill>
                <a:schemeClr val="tx1"/>
              </a:solidFill>
            </a:endParaRPr>
          </a:p>
        </c:rich>
      </c:tx>
      <c:layout>
        <c:manualLayout>
          <c:xMode val="edge"/>
          <c:yMode val="edge"/>
          <c:x val="3.2547470750471048E-2"/>
          <c:y val="6.056041143064750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7610403852594523E-2"/>
          <c:y val="0.314258845526312"/>
          <c:w val="0.9823896418015402"/>
          <c:h val="0.68574115447368811"/>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Better</c:v>
                </c:pt>
                <c:pt idx="1">
                  <c:v>Worse</c:v>
                </c:pt>
              </c:strCache>
            </c:strRef>
          </c:cat>
          <c:val>
            <c:numRef>
              <c:f>Sheet1!$B$2:$B$3</c:f>
              <c:numCache>
                <c:formatCode>0%</c:formatCode>
                <c:ptCount val="2"/>
                <c:pt idx="0">
                  <c:v>0.30158730158730157</c:v>
                </c:pt>
                <c:pt idx="1">
                  <c:v>0.33333333333333326</c:v>
                </c:pt>
              </c:numCache>
            </c:numRef>
          </c:val>
          <c:extLst>
            <c:ext xmlns:c16="http://schemas.microsoft.com/office/drawing/2014/chart" uri="{C3380CC4-5D6E-409C-BE32-E72D297353CC}">
              <c16:uniqueId val="{00000000-5EBD-BD49-B49F-2B2F8F6D5604}"/>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Better</c:v>
                </c:pt>
                <c:pt idx="1">
                  <c:v>Worse</c:v>
                </c:pt>
              </c:strCache>
            </c:strRef>
          </c:cat>
          <c:val>
            <c:numRef>
              <c:f>Sheet1!$C$2:$C$3</c:f>
              <c:numCache>
                <c:formatCode>0%</c:formatCode>
                <c:ptCount val="2"/>
                <c:pt idx="0">
                  <c:v>0.19715808170515095</c:v>
                </c:pt>
                <c:pt idx="1">
                  <c:v>0.4298401420959147</c:v>
                </c:pt>
              </c:numCache>
            </c:numRef>
          </c:val>
          <c:extLst>
            <c:ext xmlns:c16="http://schemas.microsoft.com/office/drawing/2014/chart" uri="{C3380CC4-5D6E-409C-BE32-E72D297353CC}">
              <c16:uniqueId val="{00000001-5EBD-BD49-B49F-2B2F8F6D5604}"/>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Better</c:v>
                </c:pt>
                <c:pt idx="1">
                  <c:v>Worse</c:v>
                </c:pt>
              </c:strCache>
            </c:strRef>
          </c:cat>
          <c:val>
            <c:numRef>
              <c:f>Sheet1!$D$2:$D$3</c:f>
              <c:numCache>
                <c:formatCode>0%</c:formatCode>
                <c:ptCount val="2"/>
                <c:pt idx="0">
                  <c:v>0.43569553805774269</c:v>
                </c:pt>
                <c:pt idx="1">
                  <c:v>0.19947506561679793</c:v>
                </c:pt>
              </c:numCache>
            </c:numRef>
          </c:val>
          <c:extLst>
            <c:ext xmlns:c16="http://schemas.microsoft.com/office/drawing/2014/chart" uri="{C3380CC4-5D6E-409C-BE32-E72D297353CC}">
              <c16:uniqueId val="{00000002-5EBD-BD49-B49F-2B2F8F6D5604}"/>
            </c:ext>
          </c:extLst>
        </c:ser>
        <c:dLbls>
          <c:showLegendKey val="0"/>
          <c:showVal val="0"/>
          <c:showCatName val="0"/>
          <c:showSerName val="0"/>
          <c:showPercent val="0"/>
          <c:showBubbleSize val="0"/>
        </c:dLbls>
        <c:gapWidth val="112"/>
        <c:axId val="663459423"/>
        <c:axId val="663461135"/>
      </c:barChart>
      <c:catAx>
        <c:axId val="66345942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663461135"/>
        <c:crosses val="autoZero"/>
        <c:auto val="1"/>
        <c:lblAlgn val="ctr"/>
        <c:lblOffset val="100"/>
        <c:noMultiLvlLbl val="0"/>
      </c:catAx>
      <c:valAx>
        <c:axId val="663461135"/>
        <c:scaling>
          <c:orientation val="minMax"/>
          <c:max val="0.75"/>
          <c:min val="0"/>
        </c:scaling>
        <c:delete val="1"/>
        <c:axPos val="t"/>
        <c:numFmt formatCode="0%" sourceLinked="1"/>
        <c:majorTickMark val="out"/>
        <c:minorTickMark val="none"/>
        <c:tickLblPos val="nextTo"/>
        <c:crossAx val="663459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500096711641693E-4"/>
          <c:y val="0.94673031158625254"/>
          <c:w val="0.99033564881435032"/>
          <c:h val="5.3269688413747442E-2"/>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Sheet1!$B$2:$B$8</c:f>
              <c:numCache>
                <c:formatCode>General</c:formatCode>
                <c:ptCount val="4"/>
              </c:numCache>
            </c:numRef>
          </c:val>
          <c:extLst>
            <c:ext xmlns:c16="http://schemas.microsoft.com/office/drawing/2014/chart" uri="{C3380CC4-5D6E-409C-BE32-E72D297353CC}">
              <c16:uniqueId val="{00000000-6217-CF4E-A34C-E8D89828DF17}"/>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Sheet1!$C$2:$C$8</c:f>
              <c:numCache>
                <c:formatCode>General</c:formatCode>
                <c:ptCount val="4"/>
              </c:numCache>
            </c:numRef>
          </c:val>
          <c:extLst>
            <c:ext xmlns:c16="http://schemas.microsoft.com/office/drawing/2014/chart" uri="{C3380CC4-5D6E-409C-BE32-E72D297353CC}">
              <c16:uniqueId val="{00000001-6217-CF4E-A34C-E8D89828DF17}"/>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Sheet1!$D$2:$D$8</c:f>
              <c:numCache>
                <c:formatCode>General</c:formatCode>
                <c:ptCount val="4"/>
              </c:numCache>
            </c:numRef>
          </c:val>
          <c:extLst>
            <c:ext xmlns:c16="http://schemas.microsoft.com/office/drawing/2014/chart" uri="{C3380CC4-5D6E-409C-BE32-E72D297353CC}">
              <c16:uniqueId val="{00000002-6217-CF4E-A34C-E8D89828DF17}"/>
            </c:ext>
          </c:extLst>
        </c:ser>
        <c:dLbls>
          <c:showLegendKey val="0"/>
          <c:showVal val="0"/>
          <c:showCatName val="0"/>
          <c:showSerName val="0"/>
          <c:showPercent val="0"/>
          <c:showBubbleSize val="0"/>
        </c:dLbls>
        <c:gapWidth val="182"/>
        <c:axId val="1344908895"/>
        <c:axId val="1344874655"/>
      </c:barChart>
      <c:catAx>
        <c:axId val="1344908895"/>
        <c:scaling>
          <c:orientation val="minMax"/>
        </c:scaling>
        <c:delete val="1"/>
        <c:axPos val="b"/>
        <c:numFmt formatCode="General" sourceLinked="1"/>
        <c:majorTickMark val="none"/>
        <c:minorTickMark val="none"/>
        <c:tickLblPos val="nextTo"/>
        <c:crossAx val="1344874655"/>
        <c:crosses val="autoZero"/>
        <c:auto val="1"/>
        <c:lblAlgn val="ctr"/>
        <c:lblOffset val="100"/>
        <c:noMultiLvlLbl val="0"/>
      </c:catAx>
      <c:valAx>
        <c:axId val="1344874655"/>
        <c:scaling>
          <c:orientation val="minMax"/>
        </c:scaling>
        <c:delete val="1"/>
        <c:axPos val="l"/>
        <c:numFmt formatCode="General" sourceLinked="1"/>
        <c:majorTickMark val="none"/>
        <c:minorTickMark val="none"/>
        <c:tickLblPos val="nextTo"/>
        <c:crossAx val="1344908895"/>
        <c:crosses val="autoZero"/>
        <c:crossBetween val="between"/>
      </c:valAx>
      <c:spPr>
        <a:noFill/>
        <a:ln w="25400">
          <a:noFill/>
        </a:ln>
        <a:effectLst/>
      </c:spPr>
    </c:plotArea>
    <c:legend>
      <c:legendPos val="b"/>
      <c:layout>
        <c:manualLayout>
          <c:xMode val="edge"/>
          <c:yMode val="edge"/>
          <c:x val="0"/>
          <c:y val="0"/>
          <c:w val="1"/>
          <c:h val="0.941650142300245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31797873477715999"/>
          <c:w val="1"/>
          <c:h val="0.36242483130717523"/>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dLbl>
              <c:idx val="5"/>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5-8F20-824E-85AC-9ED06AD5547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Yes - to design interview questions</c:v>
                </c:pt>
                <c:pt idx="1">
                  <c:v>Yes - to screen applications</c:v>
                </c:pt>
                <c:pt idx="2">
                  <c:v>Yes - to manage applications</c:v>
                </c:pt>
                <c:pt idx="3">
                  <c:v>No but I am considering using it in the future</c:v>
                </c:pt>
                <c:pt idx="4">
                  <c:v>No and I am not considering using it in the future</c:v>
                </c:pt>
                <c:pt idx="5">
                  <c:v>Unsure</c:v>
                </c:pt>
              </c:strCache>
            </c:strRef>
          </c:cat>
          <c:val>
            <c:numRef>
              <c:f>Sheet1!$B$2:$B$7</c:f>
              <c:numCache>
                <c:formatCode>0%</c:formatCode>
                <c:ptCount val="6"/>
                <c:pt idx="0">
                  <c:v>0.11816578483245149</c:v>
                </c:pt>
                <c:pt idx="1">
                  <c:v>0.11552028218694885</c:v>
                </c:pt>
                <c:pt idx="2">
                  <c:v>0.11375661375661375</c:v>
                </c:pt>
                <c:pt idx="3">
                  <c:v>0.34038800705467376</c:v>
                </c:pt>
                <c:pt idx="4">
                  <c:v>0.37037037037037041</c:v>
                </c:pt>
                <c:pt idx="5">
                  <c:v>3.1746031746031744E-2</c:v>
                </c:pt>
              </c:numCache>
            </c:numRef>
          </c:val>
          <c:extLst>
            <c:ext xmlns:c16="http://schemas.microsoft.com/office/drawing/2014/chart" uri="{C3380CC4-5D6E-409C-BE32-E72D297353CC}">
              <c16:uniqueId val="{00000000-820D-5843-8328-98762BD065C8}"/>
            </c:ext>
          </c:extLst>
        </c:ser>
        <c:ser>
          <c:idx val="1"/>
          <c:order val="1"/>
          <c:tx>
            <c:strRef>
              <c:f>Sheet1!$C$1</c:f>
              <c:strCache>
                <c:ptCount val="1"/>
                <c:pt idx="0">
                  <c:v>Academia</c:v>
                </c:pt>
              </c:strCache>
            </c:strRef>
          </c:tx>
          <c:spPr>
            <a:solidFill>
              <a:srgbClr val="7030A0"/>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8F20-824E-85AC-9ED06AD55473}"/>
                </c:ext>
              </c:extLst>
            </c:dLbl>
            <c:dLbl>
              <c:idx val="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4-8F20-824E-85AC-9ED06AD55473}"/>
                </c:ext>
              </c:extLst>
            </c:dLbl>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8F20-824E-85AC-9ED06AD55473}"/>
                </c:ext>
              </c:extLst>
            </c:dLbl>
            <c:dLbl>
              <c:idx val="5"/>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6-8F20-824E-85AC-9ED06AD5547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Yes - to design interview questions</c:v>
                </c:pt>
                <c:pt idx="1">
                  <c:v>Yes - to screen applications</c:v>
                </c:pt>
                <c:pt idx="2">
                  <c:v>Yes - to manage applications</c:v>
                </c:pt>
                <c:pt idx="3">
                  <c:v>No but I am considering using it in the future</c:v>
                </c:pt>
                <c:pt idx="4">
                  <c:v>No and I am not considering using it in the future</c:v>
                </c:pt>
                <c:pt idx="5">
                  <c:v>Unsure</c:v>
                </c:pt>
              </c:strCache>
            </c:strRef>
          </c:cat>
          <c:val>
            <c:numRef>
              <c:f>Sheet1!$C$2:$C$7</c:f>
              <c:numCache>
                <c:formatCode>0%</c:formatCode>
                <c:ptCount val="6"/>
                <c:pt idx="0">
                  <c:v>3.1971580817051509E-2</c:v>
                </c:pt>
                <c:pt idx="1">
                  <c:v>3.7300177619893425E-2</c:v>
                </c:pt>
                <c:pt idx="2">
                  <c:v>3.1971580817051509E-2</c:v>
                </c:pt>
                <c:pt idx="3">
                  <c:v>0.35523978685612784</c:v>
                </c:pt>
                <c:pt idx="4">
                  <c:v>0.53641207815275305</c:v>
                </c:pt>
                <c:pt idx="5">
                  <c:v>2.4866785079928951E-2</c:v>
                </c:pt>
              </c:numCache>
            </c:numRef>
          </c:val>
          <c:extLst>
            <c:ext xmlns:c16="http://schemas.microsoft.com/office/drawing/2014/chart" uri="{C3380CC4-5D6E-409C-BE32-E72D297353CC}">
              <c16:uniqueId val="{00000000-C1BA-BF45-96E2-E71633280615}"/>
            </c:ext>
          </c:extLst>
        </c:ser>
        <c:ser>
          <c:idx val="2"/>
          <c:order val="2"/>
          <c:tx>
            <c:strRef>
              <c:f>Sheet1!$D$1</c:f>
              <c:strCache>
                <c:ptCount val="1"/>
                <c:pt idx="0">
                  <c:v>Industry</c:v>
                </c:pt>
              </c:strCache>
            </c:strRef>
          </c:tx>
          <c:spPr>
            <a:solidFill>
              <a:schemeClr val="bg2"/>
            </a:solidFill>
            <a:ln>
              <a:noFill/>
            </a:ln>
            <a:effectLst/>
          </c:spPr>
          <c:invertIfNegative val="0"/>
          <c:dLbls>
            <c:dLbl>
              <c:idx val="1"/>
              <c:layout>
                <c:manualLayout>
                  <c:x val="0"/>
                  <c:y val="1.295484821319741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F20-824E-85AC-9ED06AD55473}"/>
                </c:ext>
              </c:extLst>
            </c:dLbl>
            <c:dLbl>
              <c:idx val="2"/>
              <c:layout>
                <c:manualLayout>
                  <c:x val="0"/>
                  <c:y val="2.02739714974897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F20-824E-85AC-9ED06AD5547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Yes - to design interview questions</c:v>
                </c:pt>
                <c:pt idx="1">
                  <c:v>Yes - to screen applications</c:v>
                </c:pt>
                <c:pt idx="2">
                  <c:v>Yes - to manage applications</c:v>
                </c:pt>
                <c:pt idx="3">
                  <c:v>No but I am considering using it in the future</c:v>
                </c:pt>
                <c:pt idx="4">
                  <c:v>No and I am not considering using it in the future</c:v>
                </c:pt>
                <c:pt idx="5">
                  <c:v>Unsure</c:v>
                </c:pt>
              </c:strCache>
            </c:strRef>
          </c:cat>
          <c:val>
            <c:numRef>
              <c:f>Sheet1!$D$2:$D$7</c:f>
              <c:numCache>
                <c:formatCode>0%</c:formatCode>
                <c:ptCount val="6"/>
                <c:pt idx="0">
                  <c:v>0.23622047244094485</c:v>
                </c:pt>
                <c:pt idx="1">
                  <c:v>0.22572178477690286</c:v>
                </c:pt>
                <c:pt idx="2">
                  <c:v>0.21784776902887135</c:v>
                </c:pt>
                <c:pt idx="3">
                  <c:v>0.33595800524934383</c:v>
                </c:pt>
                <c:pt idx="4">
                  <c:v>0.14173228346456693</c:v>
                </c:pt>
                <c:pt idx="5">
                  <c:v>3.6745406824146981E-2</c:v>
                </c:pt>
              </c:numCache>
            </c:numRef>
          </c:val>
          <c:extLst>
            <c:ext xmlns:c16="http://schemas.microsoft.com/office/drawing/2014/chart" uri="{C3380CC4-5D6E-409C-BE32-E72D297353CC}">
              <c16:uniqueId val="{00000001-C1BA-BF45-96E2-E71633280615}"/>
            </c:ext>
          </c:extLst>
        </c:ser>
        <c:dLbls>
          <c:dLblPos val="outEnd"/>
          <c:showLegendKey val="0"/>
          <c:showVal val="1"/>
          <c:showCatName val="0"/>
          <c:showSerName val="0"/>
          <c:showPercent val="0"/>
          <c:showBubbleSize val="0"/>
        </c:dLbls>
        <c:gapWidth val="95"/>
        <c:axId val="1422718335"/>
        <c:axId val="1422720047"/>
      </c:barChart>
      <c:catAx>
        <c:axId val="14227183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422720047"/>
        <c:crosses val="autoZero"/>
        <c:auto val="1"/>
        <c:lblAlgn val="ctr"/>
        <c:lblOffset val="100"/>
        <c:noMultiLvlLbl val="0"/>
      </c:catAx>
      <c:valAx>
        <c:axId val="1422720047"/>
        <c:scaling>
          <c:orientation val="minMax"/>
        </c:scaling>
        <c:delete val="1"/>
        <c:axPos val="l"/>
        <c:numFmt formatCode="0%" sourceLinked="1"/>
        <c:majorTickMark val="none"/>
        <c:minorTickMark val="none"/>
        <c:tickLblPos val="nextTo"/>
        <c:crossAx val="1422718335"/>
        <c:crosses val="autoZero"/>
        <c:crossBetween val="between"/>
      </c:valAx>
      <c:spPr>
        <a:noFill/>
        <a:ln>
          <a:noFill/>
        </a:ln>
        <a:effectLst/>
      </c:spPr>
    </c:plotArea>
    <c:legend>
      <c:legendPos val="b"/>
      <c:layout>
        <c:manualLayout>
          <c:xMode val="edge"/>
          <c:yMode val="edge"/>
          <c:x val="0.39666723756809363"/>
          <c:y val="1.0703209262667488E-2"/>
          <c:w val="0.23812742068414355"/>
          <c:h val="8.624718555141558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1">
                <a:solidFill>
                  <a:schemeClr val="tx1"/>
                </a:solidFill>
              </a:rPr>
              <a:t>Qualities/skills hirers look for at</a:t>
            </a:r>
            <a:r>
              <a:rPr lang="en-US" sz="1600" b="1" baseline="0">
                <a:solidFill>
                  <a:schemeClr val="tx1"/>
                </a:solidFill>
              </a:rPr>
              <a:t> the interview stage(s)</a:t>
            </a:r>
          </a:p>
          <a:p>
            <a:pPr>
              <a:defRPr sz="1600"/>
            </a:pPr>
            <a:r>
              <a:rPr lang="en-US" sz="1200" b="0" i="1" baseline="0">
                <a:solidFill>
                  <a:schemeClr val="tx1"/>
                </a:solidFill>
              </a:rPr>
              <a:t>Top 5 shown</a:t>
            </a:r>
            <a:endParaRPr lang="en-US" sz="1200" b="0" i="1">
              <a:solidFill>
                <a:schemeClr val="tx1"/>
              </a:solidFill>
            </a:endParaRPr>
          </a:p>
        </c:rich>
      </c:tx>
      <c:layout>
        <c:manualLayout>
          <c:xMode val="edge"/>
          <c:yMode val="edge"/>
          <c:x val="0.11625657357902905"/>
          <c:y val="2.6459025822888759E-3"/>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4226581679162047E-3"/>
          <c:y val="0.238303149787295"/>
          <c:w val="0.99457729151451846"/>
          <c:h val="0.66858990327509038"/>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Communication</c:v>
                </c:pt>
                <c:pt idx="1">
                  <c:v>Problem solving</c:v>
                </c:pt>
                <c:pt idx="2">
                  <c:v>Expertise in the relevant field/discipline</c:v>
                </c:pt>
                <c:pt idx="3">
                  <c:v>Research experience</c:v>
                </c:pt>
                <c:pt idx="4">
                  <c:v>Creative thinking</c:v>
                </c:pt>
              </c:strCache>
            </c:strRef>
          </c:cat>
          <c:val>
            <c:numRef>
              <c:f>Sheet1!$B$2:$B$11</c:f>
              <c:numCache>
                <c:formatCode>0%</c:formatCode>
                <c:ptCount val="5"/>
                <c:pt idx="0">
                  <c:v>0.66259711431742518</c:v>
                </c:pt>
                <c:pt idx="1">
                  <c:v>0.62486126526082131</c:v>
                </c:pt>
                <c:pt idx="2">
                  <c:v>0.61265260821309653</c:v>
                </c:pt>
                <c:pt idx="3">
                  <c:v>0.60266370699223093</c:v>
                </c:pt>
                <c:pt idx="4">
                  <c:v>0.58490566037735847</c:v>
                </c:pt>
              </c:numCache>
            </c:numRef>
          </c:val>
          <c:extLst>
            <c:ext xmlns:c16="http://schemas.microsoft.com/office/drawing/2014/chart" uri="{C3380CC4-5D6E-409C-BE32-E72D297353CC}">
              <c16:uniqueId val="{00000000-2015-8B45-994A-3DB256C73131}"/>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Communication</c:v>
                </c:pt>
                <c:pt idx="1">
                  <c:v>Problem solving</c:v>
                </c:pt>
                <c:pt idx="2">
                  <c:v>Expertise in the relevant field/discipline</c:v>
                </c:pt>
                <c:pt idx="3">
                  <c:v>Research experience</c:v>
                </c:pt>
                <c:pt idx="4">
                  <c:v>Creative thinking</c:v>
                </c:pt>
              </c:strCache>
            </c:strRef>
          </c:cat>
          <c:val>
            <c:numRef>
              <c:f>Sheet1!$C$2:$C$11</c:f>
              <c:numCache>
                <c:formatCode>0%</c:formatCode>
                <c:ptCount val="5"/>
                <c:pt idx="0">
                  <c:v>0.68442622950819665</c:v>
                </c:pt>
                <c:pt idx="1">
                  <c:v>0.66598360655737709</c:v>
                </c:pt>
                <c:pt idx="2">
                  <c:v>0.67008196721311475</c:v>
                </c:pt>
                <c:pt idx="3">
                  <c:v>0.7356557377049181</c:v>
                </c:pt>
                <c:pt idx="4">
                  <c:v>0.65163934426229497</c:v>
                </c:pt>
              </c:numCache>
            </c:numRef>
          </c:val>
          <c:extLst>
            <c:ext xmlns:c16="http://schemas.microsoft.com/office/drawing/2014/chart" uri="{C3380CC4-5D6E-409C-BE32-E72D297353CC}">
              <c16:uniqueId val="{00000001-2015-8B45-994A-3DB256C73131}"/>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Communication</c:v>
                </c:pt>
                <c:pt idx="1">
                  <c:v>Problem solving</c:v>
                </c:pt>
                <c:pt idx="2">
                  <c:v>Expertise in the relevant field/discipline</c:v>
                </c:pt>
                <c:pt idx="3">
                  <c:v>Research experience</c:v>
                </c:pt>
                <c:pt idx="4">
                  <c:v>Creative thinking</c:v>
                </c:pt>
              </c:strCache>
            </c:strRef>
          </c:cat>
          <c:val>
            <c:numRef>
              <c:f>Sheet1!$D$2:$D$11</c:f>
              <c:numCache>
                <c:formatCode>0%</c:formatCode>
                <c:ptCount val="5"/>
                <c:pt idx="0">
                  <c:v>0.59786476868327398</c:v>
                </c:pt>
                <c:pt idx="1">
                  <c:v>0.56227758007117434</c:v>
                </c:pt>
                <c:pt idx="2">
                  <c:v>0.48398576512455516</c:v>
                </c:pt>
                <c:pt idx="3">
                  <c:v>0.40569395017793597</c:v>
                </c:pt>
                <c:pt idx="4">
                  <c:v>0.51245551601423489</c:v>
                </c:pt>
              </c:numCache>
            </c:numRef>
          </c:val>
          <c:extLst>
            <c:ext xmlns:c16="http://schemas.microsoft.com/office/drawing/2014/chart" uri="{C3380CC4-5D6E-409C-BE32-E72D297353CC}">
              <c16:uniqueId val="{00000002-2015-8B45-994A-3DB256C73131}"/>
            </c:ext>
          </c:extLst>
        </c:ser>
        <c:dLbls>
          <c:showLegendKey val="0"/>
          <c:showVal val="0"/>
          <c:showCatName val="0"/>
          <c:showSerName val="0"/>
          <c:showPercent val="0"/>
          <c:showBubbleSize val="0"/>
        </c:dLbls>
        <c:gapWidth val="69"/>
        <c:axId val="2048157376"/>
        <c:axId val="2048159088"/>
      </c:barChart>
      <c:catAx>
        <c:axId val="2048157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2048159088"/>
        <c:crosses val="autoZero"/>
        <c:auto val="1"/>
        <c:lblAlgn val="ctr"/>
        <c:lblOffset val="100"/>
        <c:noMultiLvlLbl val="0"/>
      </c:catAx>
      <c:valAx>
        <c:axId val="2048159088"/>
        <c:scaling>
          <c:orientation val="minMax"/>
        </c:scaling>
        <c:delete val="1"/>
        <c:axPos val="l"/>
        <c:numFmt formatCode="0%" sourceLinked="1"/>
        <c:majorTickMark val="none"/>
        <c:minorTickMark val="none"/>
        <c:tickLblPos val="nextTo"/>
        <c:crossAx val="20481573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b="1">
                <a:solidFill>
                  <a:schemeClr val="tx1"/>
                </a:solidFill>
              </a:rPr>
              <a:t>Difficulties faced at</a:t>
            </a:r>
            <a:r>
              <a:rPr lang="en-US" sz="1600" b="1" baseline="0">
                <a:solidFill>
                  <a:schemeClr val="tx1"/>
                </a:solidFill>
              </a:rPr>
              <a:t> the interview stage(s)</a:t>
            </a:r>
            <a:endParaRPr lang="en-US" sz="1600" b="1">
              <a:solidFill>
                <a:schemeClr val="tx1"/>
              </a:solidFill>
            </a:endParaRPr>
          </a:p>
        </c:rich>
      </c:tx>
      <c:layout>
        <c:manualLayout>
          <c:xMode val="edge"/>
          <c:yMode val="edge"/>
          <c:x val="0.28003206437192485"/>
          <c:y val="2.1655236882335522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40712392308965251"/>
          <c:y val="0.10633724861260004"/>
          <c:w val="0.55471671542829348"/>
          <c:h val="0.89366275138739992"/>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Lack of high calibre candidates</c:v>
                </c:pt>
                <c:pt idx="1">
                  <c:v>Candidates appearing to exaggerate or fabricate their skills/background</c:v>
                </c:pt>
                <c:pt idx="2">
                  <c:v>Difficulty in assessing or identifying key skills</c:v>
                </c:pt>
                <c:pt idx="3">
                  <c:v>Difficulty assessing candidates using online interview formats</c:v>
                </c:pt>
                <c:pt idx="4">
                  <c:v>Lack of resources e.g. time or staff</c:v>
                </c:pt>
                <c:pt idx="5">
                  <c:v>Lack of diversity in applicants</c:v>
                </c:pt>
                <c:pt idx="6">
                  <c:v>Difficulty facilitating in-person interviews</c:v>
                </c:pt>
                <c:pt idx="7">
                  <c:v>Lack of consensus on skills required</c:v>
                </c:pt>
                <c:pt idx="8">
                  <c:v>Language barriers</c:v>
                </c:pt>
                <c:pt idx="9">
                  <c:v>Institutional/workplace recruitment procedures not being followed appropriately</c:v>
                </c:pt>
              </c:strCache>
            </c:strRef>
          </c:cat>
          <c:val>
            <c:numRef>
              <c:f>Sheet1!$B$2:$B$11</c:f>
              <c:numCache>
                <c:formatCode>0%</c:formatCode>
                <c:ptCount val="10"/>
                <c:pt idx="0">
                  <c:v>0.47724750277469469</c:v>
                </c:pt>
                <c:pt idx="1">
                  <c:v>0.40510543840177576</c:v>
                </c:pt>
                <c:pt idx="2">
                  <c:v>0.37069922308546055</c:v>
                </c:pt>
                <c:pt idx="3">
                  <c:v>0.30410654827968925</c:v>
                </c:pt>
                <c:pt idx="4">
                  <c:v>0.20310765815760262</c:v>
                </c:pt>
                <c:pt idx="5">
                  <c:v>0.18978912319644839</c:v>
                </c:pt>
                <c:pt idx="6">
                  <c:v>0.17314095449500552</c:v>
                </c:pt>
                <c:pt idx="7">
                  <c:v>0.17092119866814648</c:v>
                </c:pt>
                <c:pt idx="8">
                  <c:v>0.12430632630410653</c:v>
                </c:pt>
                <c:pt idx="9">
                  <c:v>0.11653718091009989</c:v>
                </c:pt>
              </c:numCache>
            </c:numRef>
          </c:val>
          <c:extLst>
            <c:ext xmlns:c16="http://schemas.microsoft.com/office/drawing/2014/chart" uri="{C3380CC4-5D6E-409C-BE32-E72D297353CC}">
              <c16:uniqueId val="{00000000-89D7-334D-8C4C-AB001C2DB2E0}"/>
            </c:ext>
          </c:extLst>
        </c:ser>
        <c:dLbls>
          <c:showLegendKey val="0"/>
          <c:showVal val="0"/>
          <c:showCatName val="0"/>
          <c:showSerName val="0"/>
          <c:showPercent val="0"/>
          <c:showBubbleSize val="0"/>
        </c:dLbls>
        <c:gapWidth val="69"/>
        <c:axId val="2048157376"/>
        <c:axId val="2048159088"/>
      </c:barChart>
      <c:catAx>
        <c:axId val="204815737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048159088"/>
        <c:crosses val="autoZero"/>
        <c:auto val="1"/>
        <c:lblAlgn val="ctr"/>
        <c:lblOffset val="100"/>
        <c:noMultiLvlLbl val="0"/>
      </c:catAx>
      <c:valAx>
        <c:axId val="2048159088"/>
        <c:scaling>
          <c:orientation val="minMax"/>
        </c:scaling>
        <c:delete val="1"/>
        <c:axPos val="t"/>
        <c:numFmt formatCode="0%" sourceLinked="1"/>
        <c:majorTickMark val="none"/>
        <c:minorTickMark val="none"/>
        <c:tickLblPos val="nextTo"/>
        <c:crossAx val="20481573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874319807507759"/>
          <c:y val="8.1848554457964004E-2"/>
          <c:w val="0.45208379779078156"/>
          <c:h val="0.91438121593599331"/>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Sheet1!$A$2:$A$21</c:f>
              <c:strCache>
                <c:ptCount val="10"/>
                <c:pt idx="0">
                  <c:v>Expertise</c:v>
                </c:pt>
                <c:pt idx="1">
                  <c:v>Organisation</c:v>
                </c:pt>
                <c:pt idx="2">
                  <c:v>Writing skills</c:v>
                </c:pt>
                <c:pt idx="3">
                  <c:v>Communication</c:v>
                </c:pt>
                <c:pt idx="4">
                  <c:v>Proactivity</c:v>
                </c:pt>
                <c:pt idx="5">
                  <c:v>Independent working</c:v>
                </c:pt>
                <c:pt idx="6">
                  <c:v>Passion</c:v>
                </c:pt>
                <c:pt idx="7">
                  <c:v>Problem solving</c:v>
                </c:pt>
                <c:pt idx="8">
                  <c:v>Dedication</c:v>
                </c:pt>
                <c:pt idx="9">
                  <c:v>Creative thinking</c:v>
                </c:pt>
              </c:strCache>
            </c:strRef>
          </c:cat>
          <c:val>
            <c:numRef>
              <c:f>Sheet1!$B$2:$B$21</c:f>
              <c:numCache>
                <c:formatCode>0%</c:formatCode>
                <c:ptCount val="10"/>
                <c:pt idx="0">
                  <c:v>0.21075837742504408</c:v>
                </c:pt>
                <c:pt idx="1">
                  <c:v>0.23280423280423279</c:v>
                </c:pt>
                <c:pt idx="2">
                  <c:v>0.2416225749559083</c:v>
                </c:pt>
                <c:pt idx="3">
                  <c:v>0.24338624338624337</c:v>
                </c:pt>
                <c:pt idx="4">
                  <c:v>0.29805996472663138</c:v>
                </c:pt>
                <c:pt idx="5">
                  <c:v>0.29982363315696647</c:v>
                </c:pt>
                <c:pt idx="6">
                  <c:v>0.30687830687830686</c:v>
                </c:pt>
                <c:pt idx="7">
                  <c:v>0.34126984126984128</c:v>
                </c:pt>
                <c:pt idx="8">
                  <c:v>0.34656084656084657</c:v>
                </c:pt>
                <c:pt idx="9">
                  <c:v>0.37301587301587302</c:v>
                </c:pt>
              </c:numCache>
            </c:numRef>
          </c:val>
          <c:extLst>
            <c:ext xmlns:c16="http://schemas.microsoft.com/office/drawing/2014/chart" uri="{C3380CC4-5D6E-409C-BE32-E72D297353CC}">
              <c16:uniqueId val="{00000000-E916-5849-AE06-54C8F992CD5B}"/>
            </c:ext>
          </c:extLst>
        </c:ser>
        <c:dLbls>
          <c:showLegendKey val="0"/>
          <c:showVal val="0"/>
          <c:showCatName val="0"/>
          <c:showSerName val="0"/>
          <c:showPercent val="0"/>
          <c:showBubbleSize val="0"/>
        </c:dLbls>
        <c:gapWidth val="88"/>
        <c:axId val="805956591"/>
        <c:axId val="805962815"/>
      </c:barChart>
      <c:catAx>
        <c:axId val="8059565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05962815"/>
        <c:crosses val="autoZero"/>
        <c:auto val="1"/>
        <c:lblAlgn val="ctr"/>
        <c:lblOffset val="100"/>
        <c:noMultiLvlLbl val="0"/>
      </c:catAx>
      <c:valAx>
        <c:axId val="805962815"/>
        <c:scaling>
          <c:orientation val="minMax"/>
        </c:scaling>
        <c:delete val="1"/>
        <c:axPos val="b"/>
        <c:numFmt formatCode="0%" sourceLinked="1"/>
        <c:majorTickMark val="none"/>
        <c:minorTickMark val="none"/>
        <c:tickLblPos val="nextTo"/>
        <c:crossAx val="8059565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366207684220487E-4"/>
          <c:y val="9.7462651029290831E-2"/>
          <c:w val="0.87642643454697089"/>
          <c:h val="0.88339986152600936"/>
        </c:manualLayout>
      </c:layout>
      <c:barChart>
        <c:barDir val="bar"/>
        <c:grouping val="clustered"/>
        <c:varyColors val="0"/>
        <c:ser>
          <c:idx val="0"/>
          <c:order val="0"/>
          <c:tx>
            <c:strRef>
              <c:f>Sheet1!$B$1</c:f>
              <c:strCache>
                <c:ptCount val="1"/>
                <c:pt idx="0">
                  <c:v>Academia</c:v>
                </c:pt>
              </c:strCache>
            </c:strRef>
          </c:tx>
          <c:spPr>
            <a:solidFill>
              <a:srgbClr val="7030A0"/>
            </a:solidFill>
            <a:ln>
              <a:noFill/>
            </a:ln>
            <a:effectLst/>
          </c:spPr>
          <c:invertIfNegative val="0"/>
          <c:dLbls>
            <c:dLbl>
              <c:idx val="7"/>
              <c:layout>
                <c:manualLayout>
                  <c:x val="-0.11459749742201215"/>
                  <c:y val="-2.5669104625249263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A15-2D40-85A3-450D556358D9}"/>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 / set of questions</c:v>
                </c:pt>
                <c:pt idx="1">
                  <c:v>Provision of a CV / resume</c:v>
                </c:pt>
                <c:pt idx="2">
                  <c:v>Cover letter</c:v>
                </c:pt>
                <c:pt idx="3">
                  <c:v>Reference checks / letters of recommendation</c:v>
                </c:pt>
                <c:pt idx="4">
                  <c:v>Evidence of previous research undertaken or publications</c:v>
                </c:pt>
                <c:pt idx="5">
                  <c:v>Requests for samples of writing/reports</c:v>
                </c:pt>
                <c:pt idx="6">
                  <c:v>Screening interview e.g. with HR</c:v>
                </c:pt>
                <c:pt idx="7">
                  <c:v>Completion of a task</c:v>
                </c:pt>
                <c:pt idx="8">
                  <c:v>Presentation(s)</c:v>
                </c:pt>
                <c:pt idx="9">
                  <c:v>Formal interview(s)</c:v>
                </c:pt>
              </c:strCache>
            </c:strRef>
          </c:cat>
          <c:val>
            <c:numRef>
              <c:f>Sheet1!$B$2:$B$11</c:f>
              <c:numCache>
                <c:formatCode>0%</c:formatCode>
                <c:ptCount val="10"/>
                <c:pt idx="0">
                  <c:v>0.3</c:v>
                </c:pt>
                <c:pt idx="1">
                  <c:v>0.86</c:v>
                </c:pt>
                <c:pt idx="2">
                  <c:v>0.64</c:v>
                </c:pt>
                <c:pt idx="3">
                  <c:v>0.68</c:v>
                </c:pt>
                <c:pt idx="4">
                  <c:v>0.74</c:v>
                </c:pt>
                <c:pt idx="5">
                  <c:v>0.13</c:v>
                </c:pt>
                <c:pt idx="6">
                  <c:v>0.25</c:v>
                </c:pt>
                <c:pt idx="7">
                  <c:v>0.12</c:v>
                </c:pt>
                <c:pt idx="8">
                  <c:v>0.54</c:v>
                </c:pt>
                <c:pt idx="9">
                  <c:v>0.84</c:v>
                </c:pt>
              </c:numCache>
            </c:numRef>
          </c:val>
          <c:extLst>
            <c:ext xmlns:c16="http://schemas.microsoft.com/office/drawing/2014/chart" uri="{C3380CC4-5D6E-409C-BE32-E72D297353CC}">
              <c16:uniqueId val="{00000000-8BCC-4E45-82AE-8C509B84A14D}"/>
            </c:ext>
          </c:extLst>
        </c:ser>
        <c:ser>
          <c:idx val="1"/>
          <c:order val="1"/>
          <c:tx>
            <c:strRef>
              <c:f>Sheet1!$C$1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 / set of questions</c:v>
                </c:pt>
                <c:pt idx="1">
                  <c:v>Provision of a CV / resume</c:v>
                </c:pt>
                <c:pt idx="2">
                  <c:v>Cover letter</c:v>
                </c:pt>
                <c:pt idx="3">
                  <c:v>Reference checks / letters of recommendation</c:v>
                </c:pt>
                <c:pt idx="4">
                  <c:v>Evidence of previous research undertaken or publications</c:v>
                </c:pt>
                <c:pt idx="5">
                  <c:v>Requests for samples of writing/reports</c:v>
                </c:pt>
                <c:pt idx="6">
                  <c:v>Screening interview e.g. with HR</c:v>
                </c:pt>
                <c:pt idx="7">
                  <c:v>Completion of a task</c:v>
                </c:pt>
                <c:pt idx="8">
                  <c:v>Presentation(s)</c:v>
                </c:pt>
                <c:pt idx="9">
                  <c:v>Formal interview(s)</c:v>
                </c:pt>
              </c:strCache>
            </c:strRef>
          </c:cat>
          <c:val>
            <c:numRef>
              <c:f>Sheet1!$C$2:$C$11</c:f>
              <c:numCache>
                <c:formatCode>0%</c:formatCode>
                <c:ptCount val="10"/>
                <c:pt idx="0">
                  <c:v>0.4</c:v>
                </c:pt>
                <c:pt idx="1">
                  <c:v>0.62</c:v>
                </c:pt>
                <c:pt idx="2">
                  <c:v>0.38</c:v>
                </c:pt>
                <c:pt idx="3">
                  <c:v>0.41</c:v>
                </c:pt>
                <c:pt idx="4">
                  <c:v>0.34</c:v>
                </c:pt>
                <c:pt idx="5">
                  <c:v>0.22</c:v>
                </c:pt>
                <c:pt idx="6">
                  <c:v>0.47</c:v>
                </c:pt>
                <c:pt idx="7">
                  <c:v>0.3</c:v>
                </c:pt>
                <c:pt idx="8">
                  <c:v>0.33</c:v>
                </c:pt>
                <c:pt idx="9">
                  <c:v>0.62</c:v>
                </c:pt>
              </c:numCache>
            </c:numRef>
          </c:val>
          <c:extLst>
            <c:ext xmlns:c16="http://schemas.microsoft.com/office/drawing/2014/chart" uri="{C3380CC4-5D6E-409C-BE32-E72D297353CC}">
              <c16:uniqueId val="{00000001-8BCC-4E45-82AE-8C509B84A14D}"/>
            </c:ext>
          </c:extLst>
        </c:ser>
        <c:dLbls>
          <c:showLegendKey val="0"/>
          <c:showVal val="0"/>
          <c:showCatName val="0"/>
          <c:showSerName val="0"/>
          <c:showPercent val="0"/>
          <c:showBubbleSize val="0"/>
        </c:dLbls>
        <c:gapWidth val="43"/>
        <c:axId val="2048157376"/>
        <c:axId val="2048159088"/>
      </c:barChart>
      <c:catAx>
        <c:axId val="2048157376"/>
        <c:scaling>
          <c:orientation val="maxMin"/>
        </c:scaling>
        <c:delete val="1"/>
        <c:axPos val="l"/>
        <c:numFmt formatCode="General" sourceLinked="1"/>
        <c:majorTickMark val="out"/>
        <c:minorTickMark val="none"/>
        <c:tickLblPos val="nextTo"/>
        <c:crossAx val="2048159088"/>
        <c:crosses val="autoZero"/>
        <c:auto val="1"/>
        <c:lblAlgn val="ctr"/>
        <c:lblOffset val="100"/>
        <c:noMultiLvlLbl val="0"/>
      </c:catAx>
      <c:valAx>
        <c:axId val="2048159088"/>
        <c:scaling>
          <c:orientation val="minMax"/>
        </c:scaling>
        <c:delete val="1"/>
        <c:axPos val="t"/>
        <c:numFmt formatCode="0%" sourceLinked="1"/>
        <c:majorTickMark val="out"/>
        <c:minorTickMark val="none"/>
        <c:tickLblPos val="nextTo"/>
        <c:crossAx val="20481573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2052201900078801"/>
          <c:y val="0.17288808508857179"/>
          <c:w val="0.5297293037550731"/>
          <c:h val="0.79840541251996355"/>
        </c:manualLayout>
      </c:layout>
      <c:barChart>
        <c:barDir val="bar"/>
        <c:grouping val="percentStacked"/>
        <c:varyColors val="0"/>
        <c:ser>
          <c:idx val="0"/>
          <c:order val="0"/>
          <c:tx>
            <c:strRef>
              <c:f>Sheet1!$B$1</c:f>
              <c:strCache>
                <c:ptCount val="1"/>
                <c:pt idx="0">
                  <c:v>Primary importance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c:v>
                </c:pt>
                <c:pt idx="1">
                  <c:v>Requests for samples of writing/reports</c:v>
                </c:pt>
                <c:pt idx="2">
                  <c:v>Screening interview e.g. with HR</c:v>
                </c:pt>
                <c:pt idx="3">
                  <c:v>Cover letter</c:v>
                </c:pt>
                <c:pt idx="4">
                  <c:v>Reference checks</c:v>
                </c:pt>
                <c:pt idx="5">
                  <c:v>Presentation(s)</c:v>
                </c:pt>
                <c:pt idx="6">
                  <c:v>Completion of a task</c:v>
                </c:pt>
                <c:pt idx="7">
                  <c:v>Provision of a CV/resume</c:v>
                </c:pt>
                <c:pt idx="8">
                  <c:v>Evidence of previous research</c:v>
                </c:pt>
                <c:pt idx="9">
                  <c:v>Formal interview(s)</c:v>
                </c:pt>
              </c:strCache>
            </c:strRef>
          </c:cat>
          <c:val>
            <c:numRef>
              <c:f>Sheet1!$B$2:$B$11</c:f>
              <c:numCache>
                <c:formatCode>0%</c:formatCode>
                <c:ptCount val="10"/>
                <c:pt idx="0">
                  <c:v>0.45967741935483875</c:v>
                </c:pt>
                <c:pt idx="1">
                  <c:v>0.47395833333333337</c:v>
                </c:pt>
                <c:pt idx="2">
                  <c:v>0.47989276139410181</c:v>
                </c:pt>
                <c:pt idx="3">
                  <c:v>0.49128919860627174</c:v>
                </c:pt>
                <c:pt idx="4">
                  <c:v>0.51140065146579805</c:v>
                </c:pt>
                <c:pt idx="5">
                  <c:v>0.6203319502074689</c:v>
                </c:pt>
                <c:pt idx="6">
                  <c:v>0.66183574879227047</c:v>
                </c:pt>
                <c:pt idx="7">
                  <c:v>0.7846534653465348</c:v>
                </c:pt>
                <c:pt idx="8">
                  <c:v>0.78705281090289603</c:v>
                </c:pt>
                <c:pt idx="9">
                  <c:v>0.83291457286432158</c:v>
                </c:pt>
              </c:numCache>
            </c:numRef>
          </c:val>
          <c:extLst>
            <c:ext xmlns:c16="http://schemas.microsoft.com/office/drawing/2014/chart" uri="{C3380CC4-5D6E-409C-BE32-E72D297353CC}">
              <c16:uniqueId val="{00000000-FEBF-B749-9274-7784CD0DD3F6}"/>
            </c:ext>
          </c:extLst>
        </c:ser>
        <c:ser>
          <c:idx val="1"/>
          <c:order val="1"/>
          <c:tx>
            <c:strRef>
              <c:f>Sheet1!$C$1</c:f>
              <c:strCache>
                <c:ptCount val="1"/>
                <c:pt idx="0">
                  <c:v>Secondary importance</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c:v>
                </c:pt>
                <c:pt idx="1">
                  <c:v>Requests for samples of writing/reports</c:v>
                </c:pt>
                <c:pt idx="2">
                  <c:v>Screening interview e.g. with HR</c:v>
                </c:pt>
                <c:pt idx="3">
                  <c:v>Cover letter</c:v>
                </c:pt>
                <c:pt idx="4">
                  <c:v>Reference checks</c:v>
                </c:pt>
                <c:pt idx="5">
                  <c:v>Presentation(s)</c:v>
                </c:pt>
                <c:pt idx="6">
                  <c:v>Completion of a task</c:v>
                </c:pt>
                <c:pt idx="7">
                  <c:v>Provision of a CV/resume</c:v>
                </c:pt>
                <c:pt idx="8">
                  <c:v>Evidence of previous research</c:v>
                </c:pt>
                <c:pt idx="9">
                  <c:v>Formal interview(s)</c:v>
                </c:pt>
              </c:strCache>
            </c:strRef>
          </c:cat>
          <c:val>
            <c:numRef>
              <c:f>Sheet1!$C$2:$C$11</c:f>
              <c:numCache>
                <c:formatCode>0%</c:formatCode>
                <c:ptCount val="10"/>
                <c:pt idx="0">
                  <c:v>0.37903225806451618</c:v>
                </c:pt>
                <c:pt idx="1">
                  <c:v>0.41666666666666663</c:v>
                </c:pt>
                <c:pt idx="2">
                  <c:v>0.39946380697050932</c:v>
                </c:pt>
                <c:pt idx="3">
                  <c:v>0.41811846689895465</c:v>
                </c:pt>
                <c:pt idx="4">
                  <c:v>0.42671009771986967</c:v>
                </c:pt>
                <c:pt idx="5">
                  <c:v>0.35269709543568467</c:v>
                </c:pt>
                <c:pt idx="6">
                  <c:v>0.29951690821256038</c:v>
                </c:pt>
                <c:pt idx="7">
                  <c:v>0.18688118811881185</c:v>
                </c:pt>
                <c:pt idx="8">
                  <c:v>0.18568994889267462</c:v>
                </c:pt>
                <c:pt idx="9">
                  <c:v>0.14321608040201006</c:v>
                </c:pt>
              </c:numCache>
            </c:numRef>
          </c:val>
          <c:extLst>
            <c:ext xmlns:c16="http://schemas.microsoft.com/office/drawing/2014/chart" uri="{C3380CC4-5D6E-409C-BE32-E72D297353CC}">
              <c16:uniqueId val="{00000000-7310-CB4A-9F2D-C98506051A94}"/>
            </c:ext>
          </c:extLst>
        </c:ser>
        <c:ser>
          <c:idx val="2"/>
          <c:order val="2"/>
          <c:tx>
            <c:strRef>
              <c:f>Sheet1!$D$1</c:f>
              <c:strCache>
                <c:ptCount val="1"/>
                <c:pt idx="0">
                  <c:v>Low importance</c:v>
                </c:pt>
              </c:strCache>
            </c:strRef>
          </c:tx>
          <c:spPr>
            <a:solidFill>
              <a:schemeClr val="accent3"/>
            </a:solidFill>
            <a:ln>
              <a:noFill/>
            </a:ln>
            <a:effectLst/>
          </c:spPr>
          <c:invertIfNegative val="0"/>
          <c:dLbls>
            <c:dLbl>
              <c:idx val="0"/>
              <c:layout>
                <c:manualLayout>
                  <c:x val="2.2004424618687138E-3"/>
                  <c:y val="-1.8474762606453027E-16"/>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279-2D4D-94FC-715CD08890D8}"/>
                </c:ext>
              </c:extLst>
            </c:dLbl>
            <c:dLbl>
              <c:idx val="1"/>
              <c:layout>
                <c:manualLayout>
                  <c:x val="3.593245693531674E-3"/>
                  <c:y val="-9.2373813032265137E-17"/>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279-2D4D-94FC-715CD08890D8}"/>
                </c:ext>
              </c:extLst>
            </c:dLbl>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1-DAAF-D741-9FB4-94AA4DEE578A}"/>
                </c:ext>
              </c:extLst>
            </c:dLbl>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0-DAAF-D741-9FB4-94AA4DEE578A}"/>
                </c:ext>
              </c:extLst>
            </c:dLbl>
            <c:dLbl>
              <c:idx val="4"/>
              <c:layout>
                <c:manualLayout>
                  <c:x val="3.429183173729535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279-2D4D-94FC-715CD08890D8}"/>
                </c:ext>
              </c:extLst>
            </c:dLbl>
            <c:dLbl>
              <c:idx val="5"/>
              <c:layout>
                <c:manualLayout>
                  <c:x val="2.6479045506380579E-2"/>
                  <c:y val="2.51931491297552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310-CB4A-9F2D-C98506051A94}"/>
                </c:ext>
              </c:extLst>
            </c:dLbl>
            <c:dLbl>
              <c:idx val="6"/>
              <c:layout>
                <c:manualLayout>
                  <c:x val="2.9628492866851975E-2"/>
                  <c:y val="2.51931491297552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310-CB4A-9F2D-C98506051A94}"/>
                </c:ext>
              </c:extLst>
            </c:dLbl>
            <c:dLbl>
              <c:idx val="7"/>
              <c:layout>
                <c:manualLayout>
                  <c:x val="2.51484569943054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310-CB4A-9F2D-C98506051A94}"/>
                </c:ext>
              </c:extLst>
            </c:dLbl>
            <c:dLbl>
              <c:idx val="8"/>
              <c:layout>
                <c:manualLayout>
                  <c:x val="2.6210254875272055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310-CB4A-9F2D-C98506051A9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Completion of an application form</c:v>
                </c:pt>
                <c:pt idx="1">
                  <c:v>Requests for samples of writing/reports</c:v>
                </c:pt>
                <c:pt idx="2">
                  <c:v>Screening interview e.g. with HR</c:v>
                </c:pt>
                <c:pt idx="3">
                  <c:v>Cover letter</c:v>
                </c:pt>
                <c:pt idx="4">
                  <c:v>Reference checks</c:v>
                </c:pt>
                <c:pt idx="5">
                  <c:v>Presentation(s)</c:v>
                </c:pt>
                <c:pt idx="6">
                  <c:v>Completion of a task</c:v>
                </c:pt>
                <c:pt idx="7">
                  <c:v>Provision of a CV/resume</c:v>
                </c:pt>
                <c:pt idx="8">
                  <c:v>Evidence of previous research</c:v>
                </c:pt>
                <c:pt idx="9">
                  <c:v>Formal interview(s)</c:v>
                </c:pt>
              </c:strCache>
            </c:strRef>
          </c:cat>
          <c:val>
            <c:numRef>
              <c:f>Sheet1!$D$2:$D$11</c:f>
              <c:numCache>
                <c:formatCode>0%</c:formatCode>
                <c:ptCount val="10"/>
                <c:pt idx="0">
                  <c:v>0.15053763440860216</c:v>
                </c:pt>
                <c:pt idx="1">
                  <c:v>6.7708333333333329E-2</c:v>
                </c:pt>
                <c:pt idx="2">
                  <c:v>0.11528150134048257</c:v>
                </c:pt>
                <c:pt idx="3">
                  <c:v>8.5365853658536578E-2</c:v>
                </c:pt>
                <c:pt idx="4">
                  <c:v>5.3745928338762204E-2</c:v>
                </c:pt>
                <c:pt idx="5">
                  <c:v>2.2821576763485476E-2</c:v>
                </c:pt>
                <c:pt idx="6">
                  <c:v>3.864734299516908E-2</c:v>
                </c:pt>
                <c:pt idx="7">
                  <c:v>2.227722772277228E-2</c:v>
                </c:pt>
                <c:pt idx="8">
                  <c:v>2.385008517887564E-2</c:v>
                </c:pt>
                <c:pt idx="9">
                  <c:v>1.5075376884422112E-2</c:v>
                </c:pt>
              </c:numCache>
            </c:numRef>
          </c:val>
          <c:extLst>
            <c:ext xmlns:c16="http://schemas.microsoft.com/office/drawing/2014/chart" uri="{C3380CC4-5D6E-409C-BE32-E72D297353CC}">
              <c16:uniqueId val="{00000001-7310-CB4A-9F2D-C98506051A94}"/>
            </c:ext>
          </c:extLst>
        </c:ser>
        <c:dLbls>
          <c:showLegendKey val="0"/>
          <c:showVal val="1"/>
          <c:showCatName val="0"/>
          <c:showSerName val="0"/>
          <c:showPercent val="0"/>
          <c:showBubbleSize val="0"/>
        </c:dLbls>
        <c:gapWidth val="77"/>
        <c:overlap val="100"/>
        <c:axId val="1872003968"/>
        <c:axId val="1872339984"/>
      </c:barChart>
      <c:catAx>
        <c:axId val="18720039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872339984"/>
        <c:crosses val="autoZero"/>
        <c:auto val="1"/>
        <c:lblAlgn val="ctr"/>
        <c:lblOffset val="100"/>
        <c:noMultiLvlLbl val="0"/>
      </c:catAx>
      <c:valAx>
        <c:axId val="1872339984"/>
        <c:scaling>
          <c:orientation val="minMax"/>
        </c:scaling>
        <c:delete val="1"/>
        <c:axPos val="b"/>
        <c:numFmt formatCode="0%" sourceLinked="1"/>
        <c:majorTickMark val="none"/>
        <c:minorTickMark val="none"/>
        <c:tickLblPos val="nextTo"/>
        <c:crossAx val="1872003968"/>
        <c:crosses val="autoZero"/>
        <c:crossBetween val="between"/>
      </c:valAx>
      <c:spPr>
        <a:noFill/>
        <a:ln>
          <a:noFill/>
        </a:ln>
        <a:effectLst/>
      </c:spPr>
    </c:plotArea>
    <c:legend>
      <c:legendPos val="b"/>
      <c:layout>
        <c:manualLayout>
          <c:xMode val="edge"/>
          <c:yMode val="edge"/>
          <c:x val="0.33496658493495912"/>
          <c:y val="0.11470143241898074"/>
          <c:w val="0.5907490398771007"/>
          <c:h val="5.140533138612111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6404856140926521"/>
          <c:w val="0.99989968347266955"/>
          <c:h val="0.54675838130074894"/>
        </c:manualLayout>
      </c:layout>
      <c:barChart>
        <c:barDir val="col"/>
        <c:grouping val="clustered"/>
        <c:varyColors val="0"/>
        <c:ser>
          <c:idx val="0"/>
          <c:order val="0"/>
          <c:tx>
            <c:strRef>
              <c:f>Sheet1!$B$1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6"/>
                <c:pt idx="0">
                  <c:v>Enthusiasm / motivation</c:v>
                </c:pt>
                <c:pt idx="1">
                  <c:v>Passion</c:v>
                </c:pt>
                <c:pt idx="2">
                  <c:v>Teamwork / collaboration skills</c:v>
                </c:pt>
                <c:pt idx="3">
                  <c:v>Fit the team / culture fit</c:v>
                </c:pt>
                <c:pt idx="4">
                  <c:v>Personality</c:v>
                </c:pt>
                <c:pt idx="5">
                  <c:v>Communication / interpersonal skills</c:v>
                </c:pt>
              </c:strCache>
            </c:strRef>
          </c:cat>
          <c:val>
            <c:numRef>
              <c:f>Sheet1!$B$2:$B$12</c:f>
              <c:numCache>
                <c:formatCode>0%</c:formatCode>
                <c:ptCount val="6"/>
                <c:pt idx="0">
                  <c:v>7.0175438596491224E-2</c:v>
                </c:pt>
                <c:pt idx="1">
                  <c:v>4.8245614035087724E-2</c:v>
                </c:pt>
                <c:pt idx="2">
                  <c:v>8.7719298245614044E-2</c:v>
                </c:pt>
                <c:pt idx="3">
                  <c:v>9.2105263157894732E-2</c:v>
                </c:pt>
                <c:pt idx="4">
                  <c:v>0.13596491228070176</c:v>
                </c:pt>
                <c:pt idx="5">
                  <c:v>0.22807017543859648</c:v>
                </c:pt>
              </c:numCache>
            </c:numRef>
          </c:val>
          <c:extLst>
            <c:ext xmlns:c16="http://schemas.microsoft.com/office/drawing/2014/chart" uri="{C3380CC4-5D6E-409C-BE32-E72D297353CC}">
              <c16:uniqueId val="{00000000-F086-5743-8A0A-63E272D1D128}"/>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6"/>
                <c:pt idx="0">
                  <c:v>Enthusiasm / motivation</c:v>
                </c:pt>
                <c:pt idx="1">
                  <c:v>Passion</c:v>
                </c:pt>
                <c:pt idx="2">
                  <c:v>Teamwork / collaboration skills</c:v>
                </c:pt>
                <c:pt idx="3">
                  <c:v>Fit the team / culture fit</c:v>
                </c:pt>
                <c:pt idx="4">
                  <c:v>Personality</c:v>
                </c:pt>
                <c:pt idx="5">
                  <c:v>Communication / interpersonal skills</c:v>
                </c:pt>
              </c:strCache>
            </c:strRef>
          </c:cat>
          <c:val>
            <c:numRef>
              <c:f>Sheet1!$C$2:$C$12</c:f>
              <c:numCache>
                <c:formatCode>0%</c:formatCode>
                <c:ptCount val="6"/>
                <c:pt idx="0">
                  <c:v>7.0866141732283464E-2</c:v>
                </c:pt>
                <c:pt idx="1">
                  <c:v>9.055118110236221E-2</c:v>
                </c:pt>
                <c:pt idx="2">
                  <c:v>8.4645669291338599E-2</c:v>
                </c:pt>
                <c:pt idx="3">
                  <c:v>0.15157480314960631</c:v>
                </c:pt>
                <c:pt idx="4">
                  <c:v>0.13976377952755906</c:v>
                </c:pt>
                <c:pt idx="5">
                  <c:v>0.1889763779527559</c:v>
                </c:pt>
              </c:numCache>
            </c:numRef>
          </c:val>
          <c:extLst>
            <c:ext xmlns:c16="http://schemas.microsoft.com/office/drawing/2014/chart" uri="{C3380CC4-5D6E-409C-BE32-E72D297353CC}">
              <c16:uniqueId val="{00000001-F086-5743-8A0A-63E272D1D128}"/>
            </c:ext>
          </c:extLst>
        </c:ser>
        <c:ser>
          <c:idx val="2"/>
          <c:order val="2"/>
          <c:tx>
            <c:strRef>
              <c:f>Sheet1!$D$1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6"/>
                <c:pt idx="0">
                  <c:v>Enthusiasm / motivation</c:v>
                </c:pt>
                <c:pt idx="1">
                  <c:v>Passion</c:v>
                </c:pt>
                <c:pt idx="2">
                  <c:v>Teamwork / collaboration skills</c:v>
                </c:pt>
                <c:pt idx="3">
                  <c:v>Fit the team / culture fit</c:v>
                </c:pt>
                <c:pt idx="4">
                  <c:v>Personality</c:v>
                </c:pt>
                <c:pt idx="5">
                  <c:v>Communication / interpersonal skills</c:v>
                </c:pt>
              </c:strCache>
            </c:strRef>
          </c:cat>
          <c:val>
            <c:numRef>
              <c:f>Sheet1!$D$2:$D$12</c:f>
              <c:numCache>
                <c:formatCode>0%</c:formatCode>
                <c:ptCount val="6"/>
                <c:pt idx="0">
                  <c:v>7.2164948453608241E-2</c:v>
                </c:pt>
                <c:pt idx="1">
                  <c:v>7.6746849942726222E-2</c:v>
                </c:pt>
                <c:pt idx="2">
                  <c:v>8.0183276059564712E-2</c:v>
                </c:pt>
                <c:pt idx="3">
                  <c:v>0.12714776632302405</c:v>
                </c:pt>
                <c:pt idx="4">
                  <c:v>0.14547537227949597</c:v>
                </c:pt>
                <c:pt idx="5">
                  <c:v>0.19473081328751429</c:v>
                </c:pt>
              </c:numCache>
            </c:numRef>
          </c:val>
          <c:extLst>
            <c:ext xmlns:c16="http://schemas.microsoft.com/office/drawing/2014/chart" uri="{C3380CC4-5D6E-409C-BE32-E72D297353CC}">
              <c16:uniqueId val="{00000002-F086-5743-8A0A-63E272D1D128}"/>
            </c:ext>
          </c:extLst>
        </c:ser>
        <c:dLbls>
          <c:dLblPos val="outEnd"/>
          <c:showLegendKey val="0"/>
          <c:showVal val="1"/>
          <c:showCatName val="0"/>
          <c:showSerName val="0"/>
          <c:showPercent val="0"/>
          <c:showBubbleSize val="0"/>
        </c:dLbls>
        <c:gapWidth val="106"/>
        <c:axId val="1256840287"/>
        <c:axId val="1256841999"/>
      </c:barChart>
      <c:catAx>
        <c:axId val="1256840287"/>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256841999"/>
        <c:crosses val="autoZero"/>
        <c:auto val="1"/>
        <c:lblAlgn val="ctr"/>
        <c:lblOffset val="100"/>
        <c:noMultiLvlLbl val="0"/>
      </c:catAx>
      <c:valAx>
        <c:axId val="1256841999"/>
        <c:scaling>
          <c:orientation val="minMax"/>
        </c:scaling>
        <c:delete val="1"/>
        <c:axPos val="r"/>
        <c:numFmt formatCode="0%" sourceLinked="1"/>
        <c:majorTickMark val="none"/>
        <c:minorTickMark val="none"/>
        <c:tickLblPos val="nextTo"/>
        <c:crossAx val="12568402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500096711641693E-4"/>
          <c:y val="0.94673031158625254"/>
          <c:w val="0.99033564881435032"/>
          <c:h val="5.3269688413747442E-2"/>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Sheet1!$B$2:$B$8</c:f>
              <c:numCache>
                <c:formatCode>General</c:formatCode>
                <c:ptCount val="4"/>
              </c:numCache>
            </c:numRef>
          </c:val>
          <c:extLst>
            <c:ext xmlns:c16="http://schemas.microsoft.com/office/drawing/2014/chart" uri="{C3380CC4-5D6E-409C-BE32-E72D297353CC}">
              <c16:uniqueId val="{00000000-B986-0F43-A27F-A2D16B251B3B}"/>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Sheet1!$C$2:$C$8</c:f>
              <c:numCache>
                <c:formatCode>General</c:formatCode>
                <c:ptCount val="4"/>
              </c:numCache>
            </c:numRef>
          </c:val>
          <c:extLst>
            <c:ext xmlns:c16="http://schemas.microsoft.com/office/drawing/2014/chart" uri="{C3380CC4-5D6E-409C-BE32-E72D297353CC}">
              <c16:uniqueId val="{00000001-B986-0F43-A27F-A2D16B251B3B}"/>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Sheet1!$D$2:$D$8</c:f>
              <c:numCache>
                <c:formatCode>General</c:formatCode>
                <c:ptCount val="4"/>
              </c:numCache>
            </c:numRef>
          </c:val>
          <c:extLst>
            <c:ext xmlns:c16="http://schemas.microsoft.com/office/drawing/2014/chart" uri="{C3380CC4-5D6E-409C-BE32-E72D297353CC}">
              <c16:uniqueId val="{00000002-B986-0F43-A27F-A2D16B251B3B}"/>
            </c:ext>
          </c:extLst>
        </c:ser>
        <c:dLbls>
          <c:showLegendKey val="0"/>
          <c:showVal val="0"/>
          <c:showCatName val="0"/>
          <c:showSerName val="0"/>
          <c:showPercent val="0"/>
          <c:showBubbleSize val="0"/>
        </c:dLbls>
        <c:gapWidth val="182"/>
        <c:axId val="1344908895"/>
        <c:axId val="1344874655"/>
      </c:barChart>
      <c:catAx>
        <c:axId val="1344908895"/>
        <c:scaling>
          <c:orientation val="minMax"/>
        </c:scaling>
        <c:delete val="1"/>
        <c:axPos val="b"/>
        <c:numFmt formatCode="General" sourceLinked="1"/>
        <c:majorTickMark val="none"/>
        <c:minorTickMark val="none"/>
        <c:tickLblPos val="nextTo"/>
        <c:crossAx val="1344874655"/>
        <c:crosses val="autoZero"/>
        <c:auto val="1"/>
        <c:lblAlgn val="ctr"/>
        <c:lblOffset val="100"/>
        <c:noMultiLvlLbl val="0"/>
      </c:catAx>
      <c:valAx>
        <c:axId val="1344874655"/>
        <c:scaling>
          <c:orientation val="minMax"/>
        </c:scaling>
        <c:delete val="1"/>
        <c:axPos val="l"/>
        <c:numFmt formatCode="General" sourceLinked="1"/>
        <c:majorTickMark val="none"/>
        <c:minorTickMark val="none"/>
        <c:tickLblPos val="nextTo"/>
        <c:crossAx val="1344908895"/>
        <c:crosses val="autoZero"/>
        <c:crossBetween val="between"/>
      </c:valAx>
      <c:spPr>
        <a:noFill/>
        <a:ln w="25400">
          <a:noFill/>
        </a:ln>
        <a:effectLst/>
      </c:spPr>
    </c:plotArea>
    <c:legend>
      <c:legendPos val="b"/>
      <c:layout>
        <c:manualLayout>
          <c:xMode val="edge"/>
          <c:yMode val="edge"/>
          <c:x val="0.33398698289406148"/>
          <c:y val="0.51787764278197645"/>
          <c:w val="0.303696712567123"/>
          <c:h val="0.3237990887783411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0998105314960631"/>
          <c:y val="4.4054109760636687E-2"/>
          <c:w val="0.57439394685039369"/>
          <c:h val="0.87561216398133668"/>
        </c:manualLayout>
      </c:layout>
      <c:barChart>
        <c:barDir val="bar"/>
        <c:grouping val="clustered"/>
        <c:varyColors val="0"/>
        <c:ser>
          <c:idx val="0"/>
          <c:order val="0"/>
          <c:tx>
            <c:strRef>
              <c:f>Sheet1!$B$1</c:f>
              <c:strCache>
                <c:ptCount val="1"/>
                <c:pt idx="0">
                  <c:v>Industry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5"/>
                <c:pt idx="0">
                  <c:v>Writing skills</c:v>
                </c:pt>
                <c:pt idx="1">
                  <c:v>Organisation / time management</c:v>
                </c:pt>
                <c:pt idx="2">
                  <c:v>Collaboration</c:v>
                </c:pt>
                <c:pt idx="3">
                  <c:v>Soft skills</c:v>
                </c:pt>
                <c:pt idx="4">
                  <c:v>Computing skills</c:v>
                </c:pt>
              </c:strCache>
            </c:strRef>
          </c:cat>
          <c:val>
            <c:numRef>
              <c:f>Sheet1!$B$2:$B$12</c:f>
            </c:numRef>
          </c:val>
          <c:extLst>
            <c:ext xmlns:c16="http://schemas.microsoft.com/office/drawing/2014/chart" uri="{C3380CC4-5D6E-409C-BE32-E72D297353CC}">
              <c16:uniqueId val="{00000000-FF03-F546-A9B3-A21B398DCEAE}"/>
            </c:ext>
          </c:extLst>
        </c:ser>
        <c:ser>
          <c:idx val="1"/>
          <c:order val="1"/>
          <c:tx>
            <c:strRef>
              <c:f>Sheet1!$C$1</c:f>
              <c:strCache>
                <c:ptCount val="1"/>
                <c:pt idx="0">
                  <c:v>Academia</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5"/>
                <c:pt idx="0">
                  <c:v>Writing skills</c:v>
                </c:pt>
                <c:pt idx="1">
                  <c:v>Organisation / time management</c:v>
                </c:pt>
                <c:pt idx="2">
                  <c:v>Collaboration</c:v>
                </c:pt>
                <c:pt idx="3">
                  <c:v>Soft skills</c:v>
                </c:pt>
                <c:pt idx="4">
                  <c:v>Computing skills</c:v>
                </c:pt>
              </c:strCache>
            </c:strRef>
          </c:cat>
          <c:val>
            <c:numRef>
              <c:f>Sheet1!$C$2:$C$12</c:f>
            </c:numRef>
          </c:val>
          <c:extLst>
            <c:ext xmlns:c16="http://schemas.microsoft.com/office/drawing/2014/chart" uri="{C3380CC4-5D6E-409C-BE32-E72D297353CC}">
              <c16:uniqueId val="{00000001-FF03-F546-A9B3-A21B398DCEAE}"/>
            </c:ext>
          </c:extLst>
        </c:ser>
        <c:ser>
          <c:idx val="2"/>
          <c:order val="2"/>
          <c:tx>
            <c:strRef>
              <c:f>Sheet1!$D$1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5"/>
                <c:pt idx="0">
                  <c:v>Writing skills</c:v>
                </c:pt>
                <c:pt idx="1">
                  <c:v>Organisation / time management</c:v>
                </c:pt>
                <c:pt idx="2">
                  <c:v>Collaboration</c:v>
                </c:pt>
                <c:pt idx="3">
                  <c:v>Soft skills</c:v>
                </c:pt>
                <c:pt idx="4">
                  <c:v>Computing skills</c:v>
                </c:pt>
              </c:strCache>
            </c:strRef>
          </c:cat>
          <c:val>
            <c:numRef>
              <c:f>Sheet1!$D$2:$D$12</c:f>
              <c:numCache>
                <c:formatCode>0%</c:formatCode>
                <c:ptCount val="5"/>
                <c:pt idx="0">
                  <c:v>0.28042328042328041</c:v>
                </c:pt>
                <c:pt idx="1">
                  <c:v>0.31834215167548502</c:v>
                </c:pt>
                <c:pt idx="2">
                  <c:v>0.35185185185185186</c:v>
                </c:pt>
                <c:pt idx="3">
                  <c:v>0.41622574955908287</c:v>
                </c:pt>
                <c:pt idx="4">
                  <c:v>0.42328042328042331</c:v>
                </c:pt>
              </c:numCache>
            </c:numRef>
          </c:val>
          <c:extLst>
            <c:ext xmlns:c16="http://schemas.microsoft.com/office/drawing/2014/chart" uri="{C3380CC4-5D6E-409C-BE32-E72D297353CC}">
              <c16:uniqueId val="{00000002-FF03-F546-A9B3-A21B398DCEAE}"/>
            </c:ext>
          </c:extLst>
        </c:ser>
        <c:dLbls>
          <c:dLblPos val="outEnd"/>
          <c:showLegendKey val="0"/>
          <c:showVal val="1"/>
          <c:showCatName val="0"/>
          <c:showSerName val="0"/>
          <c:showPercent val="0"/>
          <c:showBubbleSize val="0"/>
        </c:dLbls>
        <c:gapWidth val="88"/>
        <c:axId val="1798344495"/>
        <c:axId val="1848482111"/>
      </c:barChart>
      <c:catAx>
        <c:axId val="179834449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48482111"/>
        <c:crosses val="autoZero"/>
        <c:auto val="1"/>
        <c:lblAlgn val="ctr"/>
        <c:lblOffset val="100"/>
        <c:noMultiLvlLbl val="0"/>
      </c:catAx>
      <c:valAx>
        <c:axId val="1848482111"/>
        <c:scaling>
          <c:orientation val="minMax"/>
        </c:scaling>
        <c:delete val="1"/>
        <c:axPos val="b"/>
        <c:numFmt formatCode="0%" sourceLinked="1"/>
        <c:majorTickMark val="none"/>
        <c:minorTickMark val="none"/>
        <c:tickLblPos val="nextTo"/>
        <c:crossAx val="17983444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528325245880477E-2"/>
          <c:y val="0.1476830398244881"/>
          <c:w val="0.93947167475411952"/>
          <c:h val="0.4761203483210566"/>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Holiday leave</c:v>
                </c:pt>
                <c:pt idx="1">
                  <c:v>Flexible working hours</c:v>
                </c:pt>
                <c:pt idx="2">
                  <c:v>Training/Continual Professional Development</c:v>
                </c:pt>
                <c:pt idx="3">
                  <c:v>Health insurance</c:v>
                </c:pt>
                <c:pt idx="4">
                  <c:v>Parental leave</c:v>
                </c:pt>
              </c:strCache>
            </c:strRef>
          </c:cat>
          <c:val>
            <c:numRef>
              <c:f>Sheet1!$B$2:$B$6</c:f>
              <c:numCache>
                <c:formatCode>0%</c:formatCode>
                <c:ptCount val="5"/>
                <c:pt idx="0">
                  <c:v>0.64550264550264547</c:v>
                </c:pt>
                <c:pt idx="1">
                  <c:v>0.57671957671957674</c:v>
                </c:pt>
                <c:pt idx="2">
                  <c:v>0.55555555555555558</c:v>
                </c:pt>
                <c:pt idx="3">
                  <c:v>0.5299823633156967</c:v>
                </c:pt>
                <c:pt idx="4">
                  <c:v>0.5</c:v>
                </c:pt>
              </c:numCache>
            </c:numRef>
          </c:val>
          <c:extLst>
            <c:ext xmlns:c16="http://schemas.microsoft.com/office/drawing/2014/chart" uri="{C3380CC4-5D6E-409C-BE32-E72D297353CC}">
              <c16:uniqueId val="{00000000-08F6-7D47-B615-F86CCD73855B}"/>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Holiday leave</c:v>
                </c:pt>
                <c:pt idx="1">
                  <c:v>Flexible working hours</c:v>
                </c:pt>
                <c:pt idx="2">
                  <c:v>Training/Continual Professional Development</c:v>
                </c:pt>
                <c:pt idx="3">
                  <c:v>Health insurance</c:v>
                </c:pt>
                <c:pt idx="4">
                  <c:v>Parental leave</c:v>
                </c:pt>
              </c:strCache>
            </c:strRef>
          </c:cat>
          <c:val>
            <c:numRef>
              <c:f>Sheet1!$C$2:$C$6</c:f>
              <c:numCache>
                <c:formatCode>0%</c:formatCode>
                <c:ptCount val="5"/>
                <c:pt idx="0">
                  <c:v>0.71580817051509771</c:v>
                </c:pt>
                <c:pt idx="1">
                  <c:v>0.63232682060390755</c:v>
                </c:pt>
                <c:pt idx="2">
                  <c:v>0.60746003552397865</c:v>
                </c:pt>
                <c:pt idx="3">
                  <c:v>0.55417406749555953</c:v>
                </c:pt>
                <c:pt idx="4">
                  <c:v>0.56660746003552398</c:v>
                </c:pt>
              </c:numCache>
            </c:numRef>
          </c:val>
          <c:extLst>
            <c:ext xmlns:c16="http://schemas.microsoft.com/office/drawing/2014/chart" uri="{C3380CC4-5D6E-409C-BE32-E72D297353CC}">
              <c16:uniqueId val="{00000000-D036-0B48-8B80-4178BED8FF81}"/>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Holiday leave</c:v>
                </c:pt>
                <c:pt idx="1">
                  <c:v>Flexible working hours</c:v>
                </c:pt>
                <c:pt idx="2">
                  <c:v>Training/Continual Professional Development</c:v>
                </c:pt>
                <c:pt idx="3">
                  <c:v>Health insurance</c:v>
                </c:pt>
                <c:pt idx="4">
                  <c:v>Parental leave</c:v>
                </c:pt>
              </c:strCache>
            </c:strRef>
          </c:cat>
          <c:val>
            <c:numRef>
              <c:f>Sheet1!$D$2:$D$6</c:f>
              <c:numCache>
                <c:formatCode>0%</c:formatCode>
                <c:ptCount val="5"/>
                <c:pt idx="0">
                  <c:v>0.57742782152230965</c:v>
                </c:pt>
                <c:pt idx="1">
                  <c:v>0.52230971128608916</c:v>
                </c:pt>
                <c:pt idx="2">
                  <c:v>0.50393700787401574</c:v>
                </c:pt>
                <c:pt idx="3">
                  <c:v>0.51706036745406825</c:v>
                </c:pt>
                <c:pt idx="4">
                  <c:v>0.44094488188976372</c:v>
                </c:pt>
              </c:numCache>
            </c:numRef>
          </c:val>
          <c:extLst>
            <c:ext xmlns:c16="http://schemas.microsoft.com/office/drawing/2014/chart" uri="{C3380CC4-5D6E-409C-BE32-E72D297353CC}">
              <c16:uniqueId val="{00000001-D036-0B48-8B80-4178BED8FF81}"/>
            </c:ext>
          </c:extLst>
        </c:ser>
        <c:dLbls>
          <c:dLblPos val="outEnd"/>
          <c:showLegendKey val="0"/>
          <c:showVal val="1"/>
          <c:showCatName val="0"/>
          <c:showSerName val="0"/>
          <c:showPercent val="0"/>
          <c:showBubbleSize val="0"/>
        </c:dLbls>
        <c:gapWidth val="132"/>
        <c:axId val="879421727"/>
        <c:axId val="879423439"/>
      </c:barChart>
      <c:catAx>
        <c:axId val="8794217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9423439"/>
        <c:crosses val="autoZero"/>
        <c:auto val="1"/>
        <c:lblAlgn val="ctr"/>
        <c:lblOffset val="100"/>
        <c:noMultiLvlLbl val="0"/>
      </c:catAx>
      <c:valAx>
        <c:axId val="879423439"/>
        <c:scaling>
          <c:orientation val="minMax"/>
        </c:scaling>
        <c:delete val="1"/>
        <c:axPos val="l"/>
        <c:numFmt formatCode="0%" sourceLinked="1"/>
        <c:majorTickMark val="none"/>
        <c:minorTickMark val="none"/>
        <c:tickLblPos val="nextTo"/>
        <c:crossAx val="879421727"/>
        <c:crosses val="autoZero"/>
        <c:crossBetween val="between"/>
      </c:valAx>
      <c:spPr>
        <a:noFill/>
        <a:ln>
          <a:noFill/>
        </a:ln>
        <a:effectLst/>
      </c:spPr>
    </c:plotArea>
    <c:legend>
      <c:legendPos val="t"/>
      <c:layout>
        <c:manualLayout>
          <c:xMode val="edge"/>
          <c:yMode val="edge"/>
          <c:x val="0.38596819824495454"/>
          <c:y val="3.994448031759322E-3"/>
          <c:w val="0.24902130498108802"/>
          <c:h val="8.150466768551302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02307196536484"/>
          <c:y val="5.6090092171037685E-2"/>
          <c:w val="0.49670175743611167"/>
          <c:h val="0.94390990782896234"/>
        </c:manualLayout>
      </c:layout>
      <c:barChart>
        <c:barDir val="bar"/>
        <c:grouping val="clustered"/>
        <c:varyColors val="0"/>
        <c:ser>
          <c:idx val="0"/>
          <c:order val="0"/>
          <c:tx>
            <c:strRef>
              <c:f>Sheet1!$B$1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Lack of competitive benefits</c:v>
                </c:pt>
                <c:pt idx="1">
                  <c:v>Problems obtaining visas or work permits</c:v>
                </c:pt>
                <c:pt idx="2">
                  <c:v>Candidates’ concerns about cost-of-living</c:v>
                </c:pt>
                <c:pt idx="3">
                  <c:v>Lack of competitive salary</c:v>
                </c:pt>
                <c:pt idx="4">
                  <c:v>Better offer from another sector</c:v>
                </c:pt>
              </c:strCache>
            </c:strRef>
          </c:cat>
          <c:val>
            <c:numRef>
              <c:f>Sheet1!$B$2:$B$6</c:f>
              <c:numCache>
                <c:formatCode>0%</c:formatCode>
                <c:ptCount val="5"/>
                <c:pt idx="0">
                  <c:v>0.19</c:v>
                </c:pt>
                <c:pt idx="1">
                  <c:v>0.17</c:v>
                </c:pt>
                <c:pt idx="2">
                  <c:v>0.17</c:v>
                </c:pt>
                <c:pt idx="3">
                  <c:v>0.28999999999999998</c:v>
                </c:pt>
                <c:pt idx="4">
                  <c:v>0.32</c:v>
                </c:pt>
              </c:numCache>
            </c:numRef>
          </c:val>
          <c:extLst>
            <c:ext xmlns:c16="http://schemas.microsoft.com/office/drawing/2014/chart" uri="{C3380CC4-5D6E-409C-BE32-E72D297353CC}">
              <c16:uniqueId val="{00000000-14DD-AF44-8910-4EC1BA79230F}"/>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Lack of competitive benefits</c:v>
                </c:pt>
                <c:pt idx="1">
                  <c:v>Problems obtaining visas or work permits</c:v>
                </c:pt>
                <c:pt idx="2">
                  <c:v>Candidates’ concerns about cost-of-living</c:v>
                </c:pt>
                <c:pt idx="3">
                  <c:v>Lack of competitive salary</c:v>
                </c:pt>
                <c:pt idx="4">
                  <c:v>Better offer from another sector</c:v>
                </c:pt>
              </c:strCache>
            </c:strRef>
          </c:cat>
          <c:val>
            <c:numRef>
              <c:f>Sheet1!$C$2:$C$6</c:f>
              <c:numCache>
                <c:formatCode>0%</c:formatCode>
                <c:ptCount val="5"/>
                <c:pt idx="0">
                  <c:v>0.12</c:v>
                </c:pt>
                <c:pt idx="1">
                  <c:v>0.27</c:v>
                </c:pt>
                <c:pt idx="2">
                  <c:v>0.26</c:v>
                </c:pt>
                <c:pt idx="3">
                  <c:v>0.42</c:v>
                </c:pt>
                <c:pt idx="4">
                  <c:v>0.49</c:v>
                </c:pt>
              </c:numCache>
            </c:numRef>
          </c:val>
          <c:extLst>
            <c:ext xmlns:c16="http://schemas.microsoft.com/office/drawing/2014/chart" uri="{C3380CC4-5D6E-409C-BE32-E72D297353CC}">
              <c16:uniqueId val="{00000001-14DD-AF44-8910-4EC1BA79230F}"/>
            </c:ext>
          </c:extLst>
        </c:ser>
        <c:ser>
          <c:idx val="2"/>
          <c:order val="2"/>
          <c:tx>
            <c:strRef>
              <c:f>Sheet1!$D$1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Lack of competitive benefits</c:v>
                </c:pt>
                <c:pt idx="1">
                  <c:v>Problems obtaining visas or work permits</c:v>
                </c:pt>
                <c:pt idx="2">
                  <c:v>Candidates’ concerns about cost-of-living</c:v>
                </c:pt>
                <c:pt idx="3">
                  <c:v>Lack of competitive salary</c:v>
                </c:pt>
                <c:pt idx="4">
                  <c:v>Better offer from another sector</c:v>
                </c:pt>
              </c:strCache>
            </c:strRef>
          </c:cat>
          <c:val>
            <c:numRef>
              <c:f>Sheet1!$D$2:$D$6</c:f>
              <c:numCache>
                <c:formatCode>0%</c:formatCode>
                <c:ptCount val="5"/>
                <c:pt idx="0">
                  <c:v>0.15</c:v>
                </c:pt>
                <c:pt idx="1">
                  <c:v>0.22</c:v>
                </c:pt>
                <c:pt idx="2">
                  <c:v>0.22</c:v>
                </c:pt>
                <c:pt idx="3">
                  <c:v>0.37</c:v>
                </c:pt>
                <c:pt idx="4">
                  <c:v>0.43</c:v>
                </c:pt>
              </c:numCache>
            </c:numRef>
          </c:val>
          <c:extLst>
            <c:ext xmlns:c16="http://schemas.microsoft.com/office/drawing/2014/chart" uri="{C3380CC4-5D6E-409C-BE32-E72D297353CC}">
              <c16:uniqueId val="{00000002-14DD-AF44-8910-4EC1BA79230F}"/>
            </c:ext>
          </c:extLst>
        </c:ser>
        <c:dLbls>
          <c:dLblPos val="outEnd"/>
          <c:showLegendKey val="0"/>
          <c:showVal val="1"/>
          <c:showCatName val="0"/>
          <c:showSerName val="0"/>
          <c:showPercent val="0"/>
          <c:showBubbleSize val="0"/>
        </c:dLbls>
        <c:gapWidth val="108"/>
        <c:axId val="2041853776"/>
        <c:axId val="2059304512"/>
      </c:barChart>
      <c:catAx>
        <c:axId val="20418537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059304512"/>
        <c:crosses val="autoZero"/>
        <c:auto val="1"/>
        <c:lblAlgn val="ctr"/>
        <c:lblOffset val="100"/>
        <c:noMultiLvlLbl val="0"/>
      </c:catAx>
      <c:valAx>
        <c:axId val="2059304512"/>
        <c:scaling>
          <c:orientation val="minMax"/>
        </c:scaling>
        <c:delete val="1"/>
        <c:axPos val="b"/>
        <c:numFmt formatCode="0%" sourceLinked="1"/>
        <c:majorTickMark val="none"/>
        <c:minorTickMark val="none"/>
        <c:tickLblPos val="nextTo"/>
        <c:crossAx val="2041853776"/>
        <c:crosses val="autoZero"/>
        <c:crossBetween val="between"/>
      </c:valAx>
      <c:spPr>
        <a:noFill/>
        <a:ln>
          <a:noFill/>
        </a:ln>
        <a:effectLst/>
      </c:spPr>
    </c:plotArea>
    <c:legend>
      <c:legendPos val="b"/>
      <c:layout>
        <c:manualLayout>
          <c:xMode val="edge"/>
          <c:yMode val="edge"/>
          <c:x val="0.3308067428248091"/>
          <c:y val="0"/>
          <c:w val="0.36209204947283852"/>
          <c:h val="5.719665694217575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955647145669291"/>
          <c:y val="9.4593999964118006E-2"/>
          <c:w val="0.43794352854330709"/>
          <c:h val="0.87902329213513919"/>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Lack of resources to manage the recruitment process e.g. time or staff</c:v>
                </c:pt>
                <c:pt idx="1">
                  <c:v>Lack of diversity in applicants</c:v>
                </c:pt>
                <c:pt idx="2">
                  <c:v>High volume of applications to review</c:v>
                </c:pt>
                <c:pt idx="3">
                  <c:v>Difficulty assessing candidates using online interview formats</c:v>
                </c:pt>
                <c:pt idx="4">
                  <c:v>Low volume of applications received for the job post</c:v>
                </c:pt>
                <c:pt idx="5">
                  <c:v>Difficulty in assessing or identifying soft skills e.g. communication</c:v>
                </c:pt>
                <c:pt idx="6">
                  <c:v>Difficulty in assessing or identifying key technical skills</c:v>
                </c:pt>
                <c:pt idx="7">
                  <c:v>Competition with other available job opportunities</c:v>
                </c:pt>
                <c:pt idx="8">
                  <c:v>Candidates appearing to exaggerate or fabricate their skills/background</c:v>
                </c:pt>
                <c:pt idx="9">
                  <c:v>Lack of high calibre candidates</c:v>
                </c:pt>
              </c:strCache>
            </c:strRef>
          </c:cat>
          <c:val>
            <c:numRef>
              <c:f>Sheet1!$B$2:$B$11</c:f>
              <c:numCache>
                <c:formatCode>0%</c:formatCode>
                <c:ptCount val="10"/>
                <c:pt idx="0">
                  <c:v>0.17989417989417988</c:v>
                </c:pt>
                <c:pt idx="1">
                  <c:v>0.19488536155202818</c:v>
                </c:pt>
                <c:pt idx="2">
                  <c:v>0.21957671957671956</c:v>
                </c:pt>
                <c:pt idx="3">
                  <c:v>0.23633156966490299</c:v>
                </c:pt>
                <c:pt idx="4">
                  <c:v>0.26014109347442682</c:v>
                </c:pt>
                <c:pt idx="5">
                  <c:v>0.26455026455026454</c:v>
                </c:pt>
                <c:pt idx="6">
                  <c:v>0.29541446208112876</c:v>
                </c:pt>
                <c:pt idx="7">
                  <c:v>0.32275132275132273</c:v>
                </c:pt>
                <c:pt idx="8">
                  <c:v>0.32275132275132273</c:v>
                </c:pt>
                <c:pt idx="9">
                  <c:v>0.46384479717813049</c:v>
                </c:pt>
              </c:numCache>
            </c:numRef>
          </c:val>
          <c:extLst>
            <c:ext xmlns:c16="http://schemas.microsoft.com/office/drawing/2014/chart" uri="{C3380CC4-5D6E-409C-BE32-E72D297353CC}">
              <c16:uniqueId val="{00000000-80F8-E24A-9608-7E178B149EDE}"/>
            </c:ext>
          </c:extLst>
        </c:ser>
        <c:dLbls>
          <c:showLegendKey val="0"/>
          <c:showVal val="0"/>
          <c:showCatName val="0"/>
          <c:showSerName val="0"/>
          <c:showPercent val="0"/>
          <c:showBubbleSize val="0"/>
        </c:dLbls>
        <c:gapWidth val="89"/>
        <c:axId val="1423792719"/>
        <c:axId val="961350495"/>
      </c:barChart>
      <c:catAx>
        <c:axId val="142379271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61350495"/>
        <c:crosses val="autoZero"/>
        <c:auto val="1"/>
        <c:lblAlgn val="ctr"/>
        <c:lblOffset val="100"/>
        <c:noMultiLvlLbl val="0"/>
      </c:catAx>
      <c:valAx>
        <c:axId val="961350495"/>
        <c:scaling>
          <c:orientation val="minMax"/>
        </c:scaling>
        <c:delete val="1"/>
        <c:axPos val="b"/>
        <c:numFmt formatCode="0%" sourceLinked="1"/>
        <c:majorTickMark val="none"/>
        <c:minorTickMark val="none"/>
        <c:tickLblPos val="nextTo"/>
        <c:crossAx val="14237927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18725221103996E-2"/>
          <c:y val="4.1829916624622161E-2"/>
          <c:w val="0.98536139066788653"/>
          <c:h val="0.78051018628896418"/>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Compensation package</c:v>
                </c:pt>
                <c:pt idx="1">
                  <c:v>Contract length</c:v>
                </c:pt>
                <c:pt idx="2">
                  <c:v>Benefits</c:v>
                </c:pt>
                <c:pt idx="3">
                  <c:v>Physical working space</c:v>
                </c:pt>
                <c:pt idx="4">
                  <c:v>Start-up funding</c:v>
                </c:pt>
              </c:strCache>
            </c:strRef>
          </c:cat>
          <c:val>
            <c:numRef>
              <c:f>Sheet1!$B$2:$B$6</c:f>
              <c:numCache>
                <c:formatCode>0%</c:formatCode>
                <c:ptCount val="5"/>
                <c:pt idx="0">
                  <c:v>0.42328042328042331</c:v>
                </c:pt>
                <c:pt idx="1">
                  <c:v>0.32539682539682535</c:v>
                </c:pt>
                <c:pt idx="2">
                  <c:v>0.30070546737213405</c:v>
                </c:pt>
                <c:pt idx="3">
                  <c:v>0.22380106571936056</c:v>
                </c:pt>
                <c:pt idx="4">
                  <c:v>0.19360568383658969</c:v>
                </c:pt>
              </c:numCache>
            </c:numRef>
          </c:val>
          <c:extLst>
            <c:ext xmlns:c16="http://schemas.microsoft.com/office/drawing/2014/chart" uri="{C3380CC4-5D6E-409C-BE32-E72D297353CC}">
              <c16:uniqueId val="{00000000-1E32-CC48-87D0-554FE58CB197}"/>
            </c:ext>
          </c:extLst>
        </c:ser>
        <c:ser>
          <c:idx val="1"/>
          <c:order val="1"/>
          <c:tx>
            <c:strRef>
              <c:f>Sheet1!$C$1</c:f>
              <c:strCache>
                <c:ptCount val="1"/>
                <c:pt idx="0">
                  <c:v>Academia</c:v>
                </c:pt>
              </c:strCache>
            </c:strRef>
          </c:tx>
          <c:spPr>
            <a:solidFill>
              <a:srgbClr val="7030A0"/>
            </a:solidFill>
            <a:ln>
              <a:noFill/>
            </a:ln>
            <a:effectLst/>
          </c:spPr>
          <c:invertIfNegative val="0"/>
          <c:dLbls>
            <c:dLbl>
              <c:idx val="4"/>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15:layout>
                    <c:manualLayout>
                      <c:w val="6.1979511711876496E-2"/>
                      <c:h val="5.1526851842148204E-2"/>
                    </c:manualLayout>
                  </c15:layout>
                </c:ext>
                <c:ext xmlns:c16="http://schemas.microsoft.com/office/drawing/2014/chart" uri="{C3380CC4-5D6E-409C-BE32-E72D297353CC}">
                  <c16:uniqueId val="{00000009-1E32-CC48-87D0-554FE58CB197}"/>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Compensation package</c:v>
                </c:pt>
                <c:pt idx="1">
                  <c:v>Contract length</c:v>
                </c:pt>
                <c:pt idx="2">
                  <c:v>Benefits</c:v>
                </c:pt>
                <c:pt idx="3">
                  <c:v>Physical working space</c:v>
                </c:pt>
                <c:pt idx="4">
                  <c:v>Start-up funding</c:v>
                </c:pt>
              </c:strCache>
            </c:strRef>
          </c:cat>
          <c:val>
            <c:numRef>
              <c:f>Sheet1!$C$2:$C$6</c:f>
              <c:numCache>
                <c:formatCode>0%</c:formatCode>
                <c:ptCount val="5"/>
                <c:pt idx="0">
                  <c:v>0.28063943161634103</c:v>
                </c:pt>
                <c:pt idx="1">
                  <c:v>0.23445825932504438</c:v>
                </c:pt>
                <c:pt idx="2">
                  <c:v>0.16518650088809944</c:v>
                </c:pt>
                <c:pt idx="3">
                  <c:v>0.22380106571936056</c:v>
                </c:pt>
                <c:pt idx="4">
                  <c:v>0.19360568383658969</c:v>
                </c:pt>
              </c:numCache>
            </c:numRef>
          </c:val>
          <c:extLst>
            <c:ext xmlns:c16="http://schemas.microsoft.com/office/drawing/2014/chart" uri="{C3380CC4-5D6E-409C-BE32-E72D297353CC}">
              <c16:uniqueId val="{00000007-1E32-CC48-87D0-554FE58CB197}"/>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Compensation package</c:v>
                </c:pt>
                <c:pt idx="1">
                  <c:v>Contract length</c:v>
                </c:pt>
                <c:pt idx="2">
                  <c:v>Benefits</c:v>
                </c:pt>
                <c:pt idx="3">
                  <c:v>Physical working space</c:v>
                </c:pt>
                <c:pt idx="4">
                  <c:v>Start-up funding</c:v>
                </c:pt>
              </c:strCache>
            </c:strRef>
          </c:cat>
          <c:val>
            <c:numRef>
              <c:f>Sheet1!$D$2:$D$6</c:f>
              <c:numCache>
                <c:formatCode>0%</c:formatCode>
                <c:ptCount val="5"/>
                <c:pt idx="0">
                  <c:v>0.63254593175853013</c:v>
                </c:pt>
                <c:pt idx="1">
                  <c:v>0.45931758530183719</c:v>
                </c:pt>
                <c:pt idx="2">
                  <c:v>0.48031496062992118</c:v>
                </c:pt>
                <c:pt idx="3">
                  <c:v>0</c:v>
                </c:pt>
                <c:pt idx="4">
                  <c:v>0</c:v>
                </c:pt>
              </c:numCache>
            </c:numRef>
          </c:val>
          <c:extLst>
            <c:ext xmlns:c16="http://schemas.microsoft.com/office/drawing/2014/chart" uri="{C3380CC4-5D6E-409C-BE32-E72D297353CC}">
              <c16:uniqueId val="{00000008-1E32-CC48-87D0-554FE58CB197}"/>
            </c:ext>
          </c:extLst>
        </c:ser>
        <c:dLbls>
          <c:dLblPos val="outEnd"/>
          <c:showLegendKey val="0"/>
          <c:showVal val="1"/>
          <c:showCatName val="0"/>
          <c:showSerName val="0"/>
          <c:showPercent val="0"/>
          <c:showBubbleSize val="0"/>
        </c:dLbls>
        <c:gapWidth val="173"/>
        <c:axId val="777033391"/>
        <c:axId val="862118511"/>
      </c:barChart>
      <c:catAx>
        <c:axId val="777033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862118511"/>
        <c:crosses val="autoZero"/>
        <c:auto val="1"/>
        <c:lblAlgn val="ctr"/>
        <c:lblOffset val="100"/>
        <c:noMultiLvlLbl val="0"/>
      </c:catAx>
      <c:valAx>
        <c:axId val="862118511"/>
        <c:scaling>
          <c:orientation val="minMax"/>
        </c:scaling>
        <c:delete val="1"/>
        <c:axPos val="l"/>
        <c:numFmt formatCode="0%" sourceLinked="1"/>
        <c:majorTickMark val="none"/>
        <c:minorTickMark val="none"/>
        <c:tickLblPos val="nextTo"/>
        <c:crossAx val="777033391"/>
        <c:crosses val="autoZero"/>
        <c:crossBetween val="between"/>
      </c:valAx>
      <c:spPr>
        <a:noFill/>
        <a:ln>
          <a:noFill/>
        </a:ln>
        <a:effectLst/>
      </c:spPr>
    </c:plotArea>
    <c:legend>
      <c:legendPos val="b"/>
      <c:layout>
        <c:manualLayout>
          <c:xMode val="edge"/>
          <c:yMode val="edge"/>
          <c:x val="0.368347561312384"/>
          <c:y val="8.5846846212925348E-2"/>
          <c:w val="0.26086501309934612"/>
          <c:h val="7.755482129463142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995671937574777"/>
          <c:y val="2.6568249401501209E-2"/>
          <c:w val="0.52613371097364525"/>
          <c:h val="0.94686350119699758"/>
        </c:manualLayout>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1"/>
                <c:pt idx="0">
                  <c:v>Lack of active listening</c:v>
                </c:pt>
                <c:pt idx="1">
                  <c:v>Spelling/grammar mistakes</c:v>
                </c:pt>
                <c:pt idx="2">
                  <c:v>Lack of interest in the role</c:v>
                </c:pt>
                <c:pt idx="3">
                  <c:v>Not demonstrating collaborative skills</c:v>
                </c:pt>
                <c:pt idx="4">
                  <c:v>Poorly formatted CV/cover letter</c:v>
                </c:pt>
                <c:pt idx="5">
                  <c:v>Lack of knowledge about your workplace</c:v>
                </c:pt>
                <c:pt idx="6">
                  <c:v>Poor preparation for questions</c:v>
                </c:pt>
                <c:pt idx="7">
                  <c:v>Lack of knowledge about the role</c:v>
                </c:pt>
                <c:pt idx="8">
                  <c:v>Overconfidence</c:v>
                </c:pt>
                <c:pt idx="9">
                  <c:v>Generic responses</c:v>
                </c:pt>
                <c:pt idx="10">
                  <c:v>Lack of knowledge about the research</c:v>
                </c:pt>
              </c:strCache>
            </c:strRef>
          </c:cat>
          <c:val>
            <c:numRef>
              <c:f>Sheet1!$B$2:$B$16</c:f>
              <c:numCache>
                <c:formatCode>0%</c:formatCode>
                <c:ptCount val="11"/>
                <c:pt idx="0">
                  <c:v>0.22663139329805998</c:v>
                </c:pt>
                <c:pt idx="1">
                  <c:v>0.23280423280423279</c:v>
                </c:pt>
                <c:pt idx="2">
                  <c:v>0.25485008818342153</c:v>
                </c:pt>
                <c:pt idx="3">
                  <c:v>0.28924162257495589</c:v>
                </c:pt>
                <c:pt idx="4">
                  <c:v>0.31216931216931215</c:v>
                </c:pt>
                <c:pt idx="5">
                  <c:v>0.33509700176366841</c:v>
                </c:pt>
                <c:pt idx="6">
                  <c:v>0.33509700176366841</c:v>
                </c:pt>
                <c:pt idx="7">
                  <c:v>0.34479717813051147</c:v>
                </c:pt>
                <c:pt idx="8">
                  <c:v>0.34656084656084657</c:v>
                </c:pt>
                <c:pt idx="9">
                  <c:v>0.36596119929453264</c:v>
                </c:pt>
                <c:pt idx="10">
                  <c:v>0.42328042328042331</c:v>
                </c:pt>
              </c:numCache>
            </c:numRef>
          </c:val>
          <c:extLst>
            <c:ext xmlns:c16="http://schemas.microsoft.com/office/drawing/2014/chart" uri="{C3380CC4-5D6E-409C-BE32-E72D297353CC}">
              <c16:uniqueId val="{00000000-85DF-3342-81F1-C740CCE2202D}"/>
            </c:ext>
          </c:extLst>
        </c:ser>
        <c:dLbls>
          <c:showLegendKey val="0"/>
          <c:showVal val="0"/>
          <c:showCatName val="0"/>
          <c:showSerName val="0"/>
          <c:showPercent val="0"/>
          <c:showBubbleSize val="0"/>
        </c:dLbls>
        <c:gapWidth val="63"/>
        <c:axId val="396221472"/>
        <c:axId val="396223184"/>
      </c:barChart>
      <c:catAx>
        <c:axId val="3962214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96223184"/>
        <c:crosses val="autoZero"/>
        <c:auto val="1"/>
        <c:lblAlgn val="ctr"/>
        <c:lblOffset val="100"/>
        <c:noMultiLvlLbl val="0"/>
      </c:catAx>
      <c:valAx>
        <c:axId val="396223184"/>
        <c:scaling>
          <c:orientation val="minMax"/>
        </c:scaling>
        <c:delete val="1"/>
        <c:axPos val="b"/>
        <c:numFmt formatCode="0%" sourceLinked="1"/>
        <c:majorTickMark val="none"/>
        <c:minorTickMark val="none"/>
        <c:tickLblPos val="nextTo"/>
        <c:crossAx val="396221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378531436643173"/>
          <c:y val="5.6457946556530983E-2"/>
          <c:w val="0.50758246159554521"/>
          <c:h val="0.86989248222326188"/>
        </c:manualLayout>
      </c:layout>
      <c:barChart>
        <c:barDir val="bar"/>
        <c:grouping val="clustered"/>
        <c:varyColors val="0"/>
        <c:ser>
          <c:idx val="0"/>
          <c:order val="0"/>
          <c:tx>
            <c:strRef>
              <c:f>Sheet1!$B$1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Ensure application/responses are clear and concise</c:v>
                </c:pt>
                <c:pt idx="1">
                  <c:v>Be honest, open and sincere</c:v>
                </c:pt>
                <c:pt idx="2">
                  <c:v>Customise/tailor your application</c:v>
                </c:pt>
                <c:pt idx="3">
                  <c:v>Research the position</c:v>
                </c:pt>
                <c:pt idx="4">
                  <c:v>Explain your strengths, why you should get the position, and highlight skills/abilities</c:v>
                </c:pt>
              </c:strCache>
            </c:strRef>
          </c:cat>
          <c:val>
            <c:numRef>
              <c:f>Sheet1!$B$2:$B$6</c:f>
              <c:numCache>
                <c:formatCode>0%</c:formatCode>
                <c:ptCount val="5"/>
                <c:pt idx="0">
                  <c:v>9.0909090909090912E-2</c:v>
                </c:pt>
                <c:pt idx="1">
                  <c:v>0.14141414141414141</c:v>
                </c:pt>
                <c:pt idx="2">
                  <c:v>7.0707070707070704E-2</c:v>
                </c:pt>
                <c:pt idx="3">
                  <c:v>0.14646464646464646</c:v>
                </c:pt>
                <c:pt idx="4">
                  <c:v>0.23232323232323232</c:v>
                </c:pt>
              </c:numCache>
            </c:numRef>
          </c:val>
          <c:extLst>
            <c:ext xmlns:c16="http://schemas.microsoft.com/office/drawing/2014/chart" uri="{C3380CC4-5D6E-409C-BE32-E72D297353CC}">
              <c16:uniqueId val="{00000000-ED16-A949-BC08-20FCC27171C1}"/>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Ensure application/responses are clear and concise</c:v>
                </c:pt>
                <c:pt idx="1">
                  <c:v>Be honest, open and sincere</c:v>
                </c:pt>
                <c:pt idx="2">
                  <c:v>Customise/tailor your application</c:v>
                </c:pt>
                <c:pt idx="3">
                  <c:v>Research the position</c:v>
                </c:pt>
                <c:pt idx="4">
                  <c:v>Explain your strengths, why you should get the position, and highlight skills/abilities</c:v>
                </c:pt>
              </c:strCache>
            </c:strRef>
          </c:cat>
          <c:val>
            <c:numRef>
              <c:f>Sheet1!$C$2:$C$6</c:f>
              <c:numCache>
                <c:formatCode>0%</c:formatCode>
                <c:ptCount val="5"/>
                <c:pt idx="0">
                  <c:v>6.0827250608272501E-2</c:v>
                </c:pt>
                <c:pt idx="1">
                  <c:v>7.7858880778588796E-2</c:v>
                </c:pt>
                <c:pt idx="2">
                  <c:v>0.2214111922141119</c:v>
                </c:pt>
                <c:pt idx="3">
                  <c:v>0.2506082725060827</c:v>
                </c:pt>
                <c:pt idx="4">
                  <c:v>0.18978102189781024</c:v>
                </c:pt>
              </c:numCache>
            </c:numRef>
          </c:val>
          <c:extLst>
            <c:ext xmlns:c16="http://schemas.microsoft.com/office/drawing/2014/chart" uri="{C3380CC4-5D6E-409C-BE32-E72D297353CC}">
              <c16:uniqueId val="{00000001-ED16-A949-BC08-20FCC27171C1}"/>
            </c:ext>
          </c:extLst>
        </c:ser>
        <c:ser>
          <c:idx val="2"/>
          <c:order val="2"/>
          <c:tx>
            <c:strRef>
              <c:f>Sheet1!$D$1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Ensure application/responses are clear and concise</c:v>
                </c:pt>
                <c:pt idx="1">
                  <c:v>Be honest, open and sincere</c:v>
                </c:pt>
                <c:pt idx="2">
                  <c:v>Customise/tailor your application</c:v>
                </c:pt>
                <c:pt idx="3">
                  <c:v>Research the position</c:v>
                </c:pt>
                <c:pt idx="4">
                  <c:v>Explain your strengths, why you should get the position, and highlight skills/abilities</c:v>
                </c:pt>
              </c:strCache>
            </c:strRef>
          </c:cat>
          <c:val>
            <c:numRef>
              <c:f>Sheet1!$D$2:$D$6</c:f>
              <c:numCache>
                <c:formatCode>0%</c:formatCode>
                <c:ptCount val="5"/>
                <c:pt idx="0">
                  <c:v>6.6939890710382505E-2</c:v>
                </c:pt>
                <c:pt idx="1">
                  <c:v>0.1051912568306011</c:v>
                </c:pt>
                <c:pt idx="2">
                  <c:v>0.16393442622950821</c:v>
                </c:pt>
                <c:pt idx="3">
                  <c:v>0.20491803278688522</c:v>
                </c:pt>
                <c:pt idx="4">
                  <c:v>0.20628415300546446</c:v>
                </c:pt>
              </c:numCache>
            </c:numRef>
          </c:val>
          <c:extLst>
            <c:ext xmlns:c16="http://schemas.microsoft.com/office/drawing/2014/chart" uri="{C3380CC4-5D6E-409C-BE32-E72D297353CC}">
              <c16:uniqueId val="{00000002-ED16-A949-BC08-20FCC27171C1}"/>
            </c:ext>
          </c:extLst>
        </c:ser>
        <c:dLbls>
          <c:dLblPos val="outEnd"/>
          <c:showLegendKey val="0"/>
          <c:showVal val="1"/>
          <c:showCatName val="0"/>
          <c:showSerName val="0"/>
          <c:showPercent val="0"/>
          <c:showBubbleSize val="0"/>
        </c:dLbls>
        <c:gapWidth val="91"/>
        <c:axId val="850672335"/>
        <c:axId val="850674047"/>
      </c:barChart>
      <c:catAx>
        <c:axId val="8506723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850674047"/>
        <c:crosses val="autoZero"/>
        <c:auto val="1"/>
        <c:lblAlgn val="ctr"/>
        <c:lblOffset val="100"/>
        <c:noMultiLvlLbl val="0"/>
      </c:catAx>
      <c:valAx>
        <c:axId val="850674047"/>
        <c:scaling>
          <c:orientation val="minMax"/>
        </c:scaling>
        <c:delete val="1"/>
        <c:axPos val="b"/>
        <c:numFmt formatCode="0%" sourceLinked="1"/>
        <c:majorTickMark val="none"/>
        <c:minorTickMark val="none"/>
        <c:tickLblPos val="nextTo"/>
        <c:crossAx val="8506723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i="0" u="none" strike="noStrike" kern="1200" spc="0" baseline="0">
                <a:solidFill>
                  <a:schemeClr val="tx1"/>
                </a:solidFill>
              </a:rPr>
              <a:t>Elements involved in hirers’ application processes</a:t>
            </a:r>
          </a:p>
        </c:rich>
      </c:tx>
      <c:layout>
        <c:manualLayout>
          <c:xMode val="edge"/>
          <c:yMode val="edge"/>
          <c:x val="0.1404979858482148"/>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5500096711641693E-4"/>
          <c:y val="0.94673031158625254"/>
          <c:w val="0.99033564881435032"/>
          <c:h val="5.3269688413747442E-2"/>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Sheet1!$B$2:$B$8</c:f>
              <c:numCache>
                <c:formatCode>General</c:formatCode>
                <c:ptCount val="4"/>
              </c:numCache>
            </c:numRef>
          </c:val>
          <c:extLst>
            <c:ext xmlns:c16="http://schemas.microsoft.com/office/drawing/2014/chart" uri="{C3380CC4-5D6E-409C-BE32-E72D297353CC}">
              <c16:uniqueId val="{00000000-D6D8-BB44-9149-E7FC041FFEF0}"/>
            </c:ext>
          </c:extLst>
        </c:ser>
        <c:ser>
          <c:idx val="1"/>
          <c:order val="1"/>
          <c:tx>
            <c:strRef>
              <c:f>Sheet1!$C$1</c:f>
              <c:strCache>
                <c:ptCount val="1"/>
                <c:pt idx="0">
                  <c:v>Academia</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Sheet1!$C$2:$C$8</c:f>
              <c:numCache>
                <c:formatCode>General</c:formatCode>
                <c:ptCount val="4"/>
              </c:numCache>
            </c:numRef>
          </c:val>
          <c:extLst>
            <c:ext xmlns:c16="http://schemas.microsoft.com/office/drawing/2014/chart" uri="{C3380CC4-5D6E-409C-BE32-E72D297353CC}">
              <c16:uniqueId val="{00000001-D6D8-BB44-9149-E7FC041FFEF0}"/>
            </c:ext>
          </c:extLst>
        </c:ser>
        <c:ser>
          <c:idx val="2"/>
          <c:order val="2"/>
          <c:tx>
            <c:strRef>
              <c:f>Sheet1!$D$1</c:f>
              <c:strCache>
                <c:ptCount val="1"/>
                <c:pt idx="0">
                  <c:v>Industry</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4"/>
              </c:numCache>
            </c:numRef>
          </c:cat>
          <c:val>
            <c:numRef>
              <c:f>Sheet1!$D$2:$D$8</c:f>
              <c:numCache>
                <c:formatCode>General</c:formatCode>
                <c:ptCount val="4"/>
              </c:numCache>
            </c:numRef>
          </c:val>
          <c:extLst>
            <c:ext xmlns:c16="http://schemas.microsoft.com/office/drawing/2014/chart" uri="{C3380CC4-5D6E-409C-BE32-E72D297353CC}">
              <c16:uniqueId val="{00000002-D6D8-BB44-9149-E7FC041FFEF0}"/>
            </c:ext>
          </c:extLst>
        </c:ser>
        <c:dLbls>
          <c:showLegendKey val="0"/>
          <c:showVal val="0"/>
          <c:showCatName val="0"/>
          <c:showSerName val="0"/>
          <c:showPercent val="0"/>
          <c:showBubbleSize val="0"/>
        </c:dLbls>
        <c:gapWidth val="182"/>
        <c:axId val="1344908895"/>
        <c:axId val="1344874655"/>
      </c:barChart>
      <c:catAx>
        <c:axId val="1344908895"/>
        <c:scaling>
          <c:orientation val="minMax"/>
        </c:scaling>
        <c:delete val="1"/>
        <c:axPos val="b"/>
        <c:numFmt formatCode="General" sourceLinked="1"/>
        <c:majorTickMark val="none"/>
        <c:minorTickMark val="none"/>
        <c:tickLblPos val="nextTo"/>
        <c:crossAx val="1344874655"/>
        <c:crosses val="autoZero"/>
        <c:auto val="1"/>
        <c:lblAlgn val="ctr"/>
        <c:lblOffset val="100"/>
        <c:noMultiLvlLbl val="0"/>
      </c:catAx>
      <c:valAx>
        <c:axId val="1344874655"/>
        <c:scaling>
          <c:orientation val="minMax"/>
        </c:scaling>
        <c:delete val="1"/>
        <c:axPos val="l"/>
        <c:numFmt formatCode="General" sourceLinked="1"/>
        <c:majorTickMark val="none"/>
        <c:minorTickMark val="none"/>
        <c:tickLblPos val="nextTo"/>
        <c:crossAx val="1344908895"/>
        <c:crosses val="autoZero"/>
        <c:crossBetween val="between"/>
      </c:valAx>
      <c:spPr>
        <a:noFill/>
        <a:ln w="25400">
          <a:noFill/>
        </a:ln>
        <a:effectLst/>
      </c:spPr>
    </c:plotArea>
    <c:legend>
      <c:legendPos val="b"/>
      <c:layout>
        <c:manualLayout>
          <c:xMode val="edge"/>
          <c:yMode val="edge"/>
          <c:x val="0.33398698289406148"/>
          <c:y val="0.51787764278197645"/>
          <c:w val="0.303696712567123"/>
          <c:h val="0.3237990887783411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Importance of factors when screening applications</a:t>
            </a:r>
          </a:p>
        </c:rich>
      </c:tx>
      <c:layout>
        <c:manualLayout>
          <c:xMode val="edge"/>
          <c:yMode val="edge"/>
          <c:x val="0.31532635156169664"/>
          <c:y val="1.35361457725657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9613558064041395"/>
          <c:y val="0.16861312416376106"/>
          <c:w val="0.60533627480228935"/>
          <c:h val="0.76765774228457451"/>
        </c:manualLayout>
      </c:layout>
      <c:barChart>
        <c:barDir val="bar"/>
        <c:grouping val="percentStacked"/>
        <c:varyColors val="0"/>
        <c:ser>
          <c:idx val="0"/>
          <c:order val="0"/>
          <c:tx>
            <c:strRef>
              <c:f>Sheet1!$B$1</c:f>
              <c:strCache>
                <c:ptCount val="1"/>
                <c:pt idx="0">
                  <c:v>Primary importance</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Expertise in field/discipline</c:v>
                </c:pt>
                <c:pt idx="1">
                  <c:v>Technical skills</c:v>
                </c:pt>
                <c:pt idx="2">
                  <c:v>Research experience</c:v>
                </c:pt>
                <c:pt idx="3">
                  <c:v>Prior education</c:v>
                </c:pt>
                <c:pt idx="4">
                  <c:v>Soft-skills</c:v>
                </c:pt>
                <c:pt idx="5">
                  <c:v>Writing skills</c:v>
                </c:pt>
                <c:pt idx="6">
                  <c:v>Publication record</c:v>
                </c:pt>
                <c:pt idx="7">
                  <c:v>References</c:v>
                </c:pt>
                <c:pt idx="8">
                  <c:v>Project management</c:v>
                </c:pt>
                <c:pt idx="9">
                  <c:v>Conference presentations or talks</c:v>
                </c:pt>
                <c:pt idx="10">
                  <c:v>Leadership experience</c:v>
                </c:pt>
                <c:pt idx="11">
                  <c:v>Funding record</c:v>
                </c:pt>
                <c:pt idx="12">
                  <c:v>Teaching experience</c:v>
                </c:pt>
                <c:pt idx="13">
                  <c:v>Diversity and inclusion</c:v>
                </c:pt>
                <c:pt idx="14">
                  <c:v>Hobbies outside of work</c:v>
                </c:pt>
              </c:strCache>
            </c:strRef>
          </c:cat>
          <c:val>
            <c:numRef>
              <c:f>Sheet1!$B$2:$B$16</c:f>
              <c:numCache>
                <c:formatCode>0%</c:formatCode>
                <c:ptCount val="15"/>
                <c:pt idx="0">
                  <c:v>0.7</c:v>
                </c:pt>
                <c:pt idx="1">
                  <c:v>0.66</c:v>
                </c:pt>
                <c:pt idx="2">
                  <c:v>0.66</c:v>
                </c:pt>
                <c:pt idx="3">
                  <c:v>0.47</c:v>
                </c:pt>
                <c:pt idx="4">
                  <c:v>0.49</c:v>
                </c:pt>
                <c:pt idx="5">
                  <c:v>0.36</c:v>
                </c:pt>
                <c:pt idx="6">
                  <c:v>0.41</c:v>
                </c:pt>
                <c:pt idx="7">
                  <c:v>0.36</c:v>
                </c:pt>
                <c:pt idx="8">
                  <c:v>0.28999999999999998</c:v>
                </c:pt>
                <c:pt idx="9">
                  <c:v>0.22</c:v>
                </c:pt>
                <c:pt idx="10">
                  <c:v>0.23</c:v>
                </c:pt>
                <c:pt idx="11">
                  <c:v>0.16</c:v>
                </c:pt>
                <c:pt idx="12">
                  <c:v>0.19</c:v>
                </c:pt>
                <c:pt idx="13">
                  <c:v>0.16</c:v>
                </c:pt>
                <c:pt idx="14">
                  <c:v>0.09</c:v>
                </c:pt>
              </c:numCache>
            </c:numRef>
          </c:val>
          <c:extLst>
            <c:ext xmlns:c16="http://schemas.microsoft.com/office/drawing/2014/chart" uri="{C3380CC4-5D6E-409C-BE32-E72D297353CC}">
              <c16:uniqueId val="{00000000-A241-1645-B513-82E94999D8C0}"/>
            </c:ext>
          </c:extLst>
        </c:ser>
        <c:ser>
          <c:idx val="1"/>
          <c:order val="1"/>
          <c:tx>
            <c:strRef>
              <c:f>Sheet1!$C$1</c:f>
              <c:strCache>
                <c:ptCount val="1"/>
                <c:pt idx="0">
                  <c:v>Secondary importance</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Expertise in field/discipline</c:v>
                </c:pt>
                <c:pt idx="1">
                  <c:v>Technical skills</c:v>
                </c:pt>
                <c:pt idx="2">
                  <c:v>Research experience</c:v>
                </c:pt>
                <c:pt idx="3">
                  <c:v>Prior education</c:v>
                </c:pt>
                <c:pt idx="4">
                  <c:v>Soft-skills</c:v>
                </c:pt>
                <c:pt idx="5">
                  <c:v>Writing skills</c:v>
                </c:pt>
                <c:pt idx="6">
                  <c:v>Publication record</c:v>
                </c:pt>
                <c:pt idx="7">
                  <c:v>References</c:v>
                </c:pt>
                <c:pt idx="8">
                  <c:v>Project management</c:v>
                </c:pt>
                <c:pt idx="9">
                  <c:v>Conference presentations or talks</c:v>
                </c:pt>
                <c:pt idx="10">
                  <c:v>Leadership experience</c:v>
                </c:pt>
                <c:pt idx="11">
                  <c:v>Funding record</c:v>
                </c:pt>
                <c:pt idx="12">
                  <c:v>Teaching experience</c:v>
                </c:pt>
                <c:pt idx="13">
                  <c:v>Diversity and inclusion</c:v>
                </c:pt>
                <c:pt idx="14">
                  <c:v>Hobbies outside of work</c:v>
                </c:pt>
              </c:strCache>
            </c:strRef>
          </c:cat>
          <c:val>
            <c:numRef>
              <c:f>Sheet1!$C$2:$C$16</c:f>
              <c:numCache>
                <c:formatCode>0%</c:formatCode>
                <c:ptCount val="15"/>
                <c:pt idx="0">
                  <c:v>0.23</c:v>
                </c:pt>
                <c:pt idx="1">
                  <c:v>0.28000000000000003</c:v>
                </c:pt>
                <c:pt idx="2">
                  <c:v>0.26</c:v>
                </c:pt>
                <c:pt idx="3">
                  <c:v>0.4</c:v>
                </c:pt>
                <c:pt idx="4">
                  <c:v>0.38</c:v>
                </c:pt>
                <c:pt idx="5">
                  <c:v>0.46</c:v>
                </c:pt>
                <c:pt idx="6">
                  <c:v>0.4</c:v>
                </c:pt>
                <c:pt idx="7">
                  <c:v>0.42</c:v>
                </c:pt>
                <c:pt idx="8">
                  <c:v>0.44</c:v>
                </c:pt>
                <c:pt idx="9">
                  <c:v>0.48</c:v>
                </c:pt>
                <c:pt idx="10">
                  <c:v>0.46</c:v>
                </c:pt>
                <c:pt idx="11">
                  <c:v>0.39</c:v>
                </c:pt>
                <c:pt idx="12">
                  <c:v>0.34</c:v>
                </c:pt>
                <c:pt idx="13">
                  <c:v>0.37</c:v>
                </c:pt>
                <c:pt idx="14">
                  <c:v>0.21</c:v>
                </c:pt>
              </c:numCache>
            </c:numRef>
          </c:val>
          <c:extLst>
            <c:ext xmlns:c16="http://schemas.microsoft.com/office/drawing/2014/chart" uri="{C3380CC4-5D6E-409C-BE32-E72D297353CC}">
              <c16:uniqueId val="{00000001-A241-1645-B513-82E94999D8C0}"/>
            </c:ext>
          </c:extLst>
        </c:ser>
        <c:ser>
          <c:idx val="2"/>
          <c:order val="2"/>
          <c:tx>
            <c:strRef>
              <c:f>Sheet1!$D$1</c:f>
              <c:strCache>
                <c:ptCount val="1"/>
                <c:pt idx="0">
                  <c:v>Not considered when reviewing initial applications</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Expertise in field/discipline</c:v>
                </c:pt>
                <c:pt idx="1">
                  <c:v>Technical skills</c:v>
                </c:pt>
                <c:pt idx="2">
                  <c:v>Research experience</c:v>
                </c:pt>
                <c:pt idx="3">
                  <c:v>Prior education</c:v>
                </c:pt>
                <c:pt idx="4">
                  <c:v>Soft-skills</c:v>
                </c:pt>
                <c:pt idx="5">
                  <c:v>Writing skills</c:v>
                </c:pt>
                <c:pt idx="6">
                  <c:v>Publication record</c:v>
                </c:pt>
                <c:pt idx="7">
                  <c:v>References</c:v>
                </c:pt>
                <c:pt idx="8">
                  <c:v>Project management</c:v>
                </c:pt>
                <c:pt idx="9">
                  <c:v>Conference presentations or talks</c:v>
                </c:pt>
                <c:pt idx="10">
                  <c:v>Leadership experience</c:v>
                </c:pt>
                <c:pt idx="11">
                  <c:v>Funding record</c:v>
                </c:pt>
                <c:pt idx="12">
                  <c:v>Teaching experience</c:v>
                </c:pt>
                <c:pt idx="13">
                  <c:v>Diversity and inclusion</c:v>
                </c:pt>
                <c:pt idx="14">
                  <c:v>Hobbies outside of work</c:v>
                </c:pt>
              </c:strCache>
            </c:strRef>
          </c:cat>
          <c:val>
            <c:numRef>
              <c:f>Sheet1!$D$2:$D$16</c:f>
              <c:numCache>
                <c:formatCode>0%</c:formatCode>
                <c:ptCount val="15"/>
                <c:pt idx="0">
                  <c:v>0.05</c:v>
                </c:pt>
                <c:pt idx="1">
                  <c:v>0.05</c:v>
                </c:pt>
                <c:pt idx="2">
                  <c:v>0.05</c:v>
                </c:pt>
                <c:pt idx="3">
                  <c:v>0.09</c:v>
                </c:pt>
                <c:pt idx="4">
                  <c:v>0.11</c:v>
                </c:pt>
                <c:pt idx="5">
                  <c:v>0.13</c:v>
                </c:pt>
                <c:pt idx="6">
                  <c:v>0.12</c:v>
                </c:pt>
                <c:pt idx="7">
                  <c:v>0.17</c:v>
                </c:pt>
                <c:pt idx="8">
                  <c:v>0.18</c:v>
                </c:pt>
                <c:pt idx="9">
                  <c:v>0.2</c:v>
                </c:pt>
                <c:pt idx="10">
                  <c:v>0.21</c:v>
                </c:pt>
                <c:pt idx="11">
                  <c:v>0.24</c:v>
                </c:pt>
                <c:pt idx="12">
                  <c:v>0.25</c:v>
                </c:pt>
                <c:pt idx="13">
                  <c:v>0.22</c:v>
                </c:pt>
                <c:pt idx="14">
                  <c:v>0.32</c:v>
                </c:pt>
              </c:numCache>
            </c:numRef>
          </c:val>
          <c:extLst>
            <c:ext xmlns:c16="http://schemas.microsoft.com/office/drawing/2014/chart" uri="{C3380CC4-5D6E-409C-BE32-E72D297353CC}">
              <c16:uniqueId val="{00000002-A241-1645-B513-82E94999D8C0}"/>
            </c:ext>
          </c:extLst>
        </c:ser>
        <c:ser>
          <c:idx val="3"/>
          <c:order val="3"/>
          <c:tx>
            <c:strRef>
              <c:f>Sheet1!$E$1</c:f>
              <c:strCache>
                <c:ptCount val="1"/>
                <c:pt idx="0">
                  <c:v>Not considered at all</c:v>
                </c:pt>
              </c:strCache>
            </c:strRef>
          </c:tx>
          <c:spPr>
            <a:solidFill>
              <a:schemeClr val="accent3">
                <a:lumMod val="75000"/>
              </a:schemeClr>
            </a:solidFill>
            <a:ln>
              <a:noFill/>
            </a:ln>
            <a:effectLst/>
          </c:spPr>
          <c:invertIfNegative val="0"/>
          <c:dLbls>
            <c:dLbl>
              <c:idx val="0"/>
              <c:layout>
                <c:manualLayout>
                  <c:x val="2.7633040574127205E-2"/>
                  <c:y val="2.2562019351359472E-3"/>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241-1645-B513-82E94999D8C0}"/>
                </c:ext>
              </c:extLst>
            </c:dLbl>
            <c:dLbl>
              <c:idx val="1"/>
              <c:layout>
                <c:manualLayout>
                  <c:x val="3.037958422735652E-2"/>
                  <c:y val="-2.2558466557193236E-3"/>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241-1645-B513-82E94999D8C0}"/>
                </c:ext>
              </c:extLst>
            </c:dLbl>
            <c:dLbl>
              <c:idx val="2"/>
              <c:layout>
                <c:manualLayout>
                  <c:x val="3.2610448089946294E-2"/>
                  <c:y val="1.7763970830138779E-7"/>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241-1645-B513-82E94999D8C0}"/>
                </c:ext>
              </c:extLst>
            </c:dLbl>
            <c:dLbl>
              <c:idx val="3"/>
              <c:layout>
                <c:manualLayout>
                  <c:x val="3.6214475647510978E-2"/>
                  <c:y val="5.3291912490416334E-7"/>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241-1645-B513-82E94999D8C0}"/>
                </c:ext>
              </c:extLst>
            </c:dLbl>
            <c:dLbl>
              <c:idx val="4"/>
              <c:layout>
                <c:manualLayout>
                  <c:x val="3.2610448089946495E-2"/>
                  <c:y val="4.5122262305635511E-3"/>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241-1645-B513-82E94999D8C0}"/>
                </c:ext>
              </c:extLst>
            </c:dLbl>
            <c:dLbl>
              <c:idx val="5"/>
              <c:layout>
                <c:manualLayout>
                  <c:x val="3.8451611145214629E-2"/>
                  <c:y val="-2.2558466557193236E-3"/>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83-6342-8D07-DD166E9FB5A7}"/>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Sheet1!$A$2:$A$16</c:f>
              <c:strCache>
                <c:ptCount val="15"/>
                <c:pt idx="0">
                  <c:v>Expertise in field/discipline</c:v>
                </c:pt>
                <c:pt idx="1">
                  <c:v>Technical skills</c:v>
                </c:pt>
                <c:pt idx="2">
                  <c:v>Research experience</c:v>
                </c:pt>
                <c:pt idx="3">
                  <c:v>Prior education</c:v>
                </c:pt>
                <c:pt idx="4">
                  <c:v>Soft-skills</c:v>
                </c:pt>
                <c:pt idx="5">
                  <c:v>Writing skills</c:v>
                </c:pt>
                <c:pt idx="6">
                  <c:v>Publication record</c:v>
                </c:pt>
                <c:pt idx="7">
                  <c:v>References</c:v>
                </c:pt>
                <c:pt idx="8">
                  <c:v>Project management</c:v>
                </c:pt>
                <c:pt idx="9">
                  <c:v>Conference presentations or talks</c:v>
                </c:pt>
                <c:pt idx="10">
                  <c:v>Leadership experience</c:v>
                </c:pt>
                <c:pt idx="11">
                  <c:v>Funding record</c:v>
                </c:pt>
                <c:pt idx="12">
                  <c:v>Teaching experience</c:v>
                </c:pt>
                <c:pt idx="13">
                  <c:v>Diversity and inclusion</c:v>
                </c:pt>
                <c:pt idx="14">
                  <c:v>Hobbies outside of work</c:v>
                </c:pt>
              </c:strCache>
            </c:strRef>
          </c:cat>
          <c:val>
            <c:numRef>
              <c:f>Sheet1!$E$2:$E$16</c:f>
              <c:numCache>
                <c:formatCode>0%</c:formatCode>
                <c:ptCount val="15"/>
                <c:pt idx="0">
                  <c:v>0.01</c:v>
                </c:pt>
                <c:pt idx="1">
                  <c:v>0.01</c:v>
                </c:pt>
                <c:pt idx="2">
                  <c:v>0.02</c:v>
                </c:pt>
                <c:pt idx="3">
                  <c:v>0.03</c:v>
                </c:pt>
                <c:pt idx="4">
                  <c:v>0.02</c:v>
                </c:pt>
                <c:pt idx="5">
                  <c:v>0.04</c:v>
                </c:pt>
                <c:pt idx="6">
                  <c:v>7.0000000000000007E-2</c:v>
                </c:pt>
                <c:pt idx="7">
                  <c:v>0.05</c:v>
                </c:pt>
                <c:pt idx="8">
                  <c:v>7.0000000000000007E-2</c:v>
                </c:pt>
                <c:pt idx="9">
                  <c:v>0.09</c:v>
                </c:pt>
                <c:pt idx="10">
                  <c:v>0.09</c:v>
                </c:pt>
                <c:pt idx="11">
                  <c:v>0.18</c:v>
                </c:pt>
                <c:pt idx="12">
                  <c:v>0.21</c:v>
                </c:pt>
                <c:pt idx="13">
                  <c:v>0.22</c:v>
                </c:pt>
                <c:pt idx="14">
                  <c:v>0.37</c:v>
                </c:pt>
              </c:numCache>
            </c:numRef>
          </c:val>
          <c:extLst>
            <c:ext xmlns:c16="http://schemas.microsoft.com/office/drawing/2014/chart" uri="{C3380CC4-5D6E-409C-BE32-E72D297353CC}">
              <c16:uniqueId val="{00000003-A241-1645-B513-82E94999D8C0}"/>
            </c:ext>
          </c:extLst>
        </c:ser>
        <c:dLbls>
          <c:showLegendKey val="0"/>
          <c:showVal val="0"/>
          <c:showCatName val="0"/>
          <c:showSerName val="0"/>
          <c:showPercent val="0"/>
          <c:showBubbleSize val="0"/>
        </c:dLbls>
        <c:gapWidth val="58"/>
        <c:overlap val="100"/>
        <c:axId val="804156335"/>
        <c:axId val="1461475056"/>
      </c:barChart>
      <c:catAx>
        <c:axId val="80415633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461475056"/>
        <c:crosses val="autoZero"/>
        <c:auto val="1"/>
        <c:lblAlgn val="ctr"/>
        <c:lblOffset val="100"/>
        <c:noMultiLvlLbl val="0"/>
      </c:catAx>
      <c:valAx>
        <c:axId val="1461475056"/>
        <c:scaling>
          <c:orientation val="minMax"/>
        </c:scaling>
        <c:delete val="1"/>
        <c:axPos val="t"/>
        <c:numFmt formatCode="0%" sourceLinked="1"/>
        <c:majorTickMark val="none"/>
        <c:minorTickMark val="none"/>
        <c:tickLblPos val="nextTo"/>
        <c:crossAx val="804156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864368501084286"/>
          <c:y val="0.88609814358325512"/>
          <c:w val="0.49547456717250904"/>
          <c:h val="0.1110850548635501"/>
        </c:manualLayout>
      </c:layout>
      <c:barChart>
        <c:barDir val="bar"/>
        <c:grouping val="percentStacked"/>
        <c:varyColors val="0"/>
        <c:ser>
          <c:idx val="0"/>
          <c:order val="0"/>
          <c:tx>
            <c:strRef>
              <c:f>Sheet1!$B$1</c:f>
              <c:strCache>
                <c:ptCount val="1"/>
                <c:pt idx="0">
                  <c:v>Primary importance</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numCache>
            </c:numRef>
          </c:cat>
          <c:val>
            <c:numRef>
              <c:f>Sheet1!$B$2:$B$16</c:f>
              <c:numCache>
                <c:formatCode>General</c:formatCode>
                <c:ptCount val="15"/>
              </c:numCache>
            </c:numRef>
          </c:val>
          <c:extLst>
            <c:ext xmlns:c16="http://schemas.microsoft.com/office/drawing/2014/chart" uri="{C3380CC4-5D6E-409C-BE32-E72D297353CC}">
              <c16:uniqueId val="{00000000-CD07-FC46-B2C9-7985F31B0AF0}"/>
            </c:ext>
          </c:extLst>
        </c:ser>
        <c:ser>
          <c:idx val="1"/>
          <c:order val="1"/>
          <c:tx>
            <c:strRef>
              <c:f>Sheet1!$C$1</c:f>
              <c:strCache>
                <c:ptCount val="1"/>
                <c:pt idx="0">
                  <c:v>Secondary importance</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numCache>
            </c:numRef>
          </c:cat>
          <c:val>
            <c:numRef>
              <c:f>Sheet1!$C$2:$C$16</c:f>
              <c:numCache>
                <c:formatCode>General</c:formatCode>
                <c:ptCount val="15"/>
              </c:numCache>
            </c:numRef>
          </c:val>
          <c:extLst>
            <c:ext xmlns:c16="http://schemas.microsoft.com/office/drawing/2014/chart" uri="{C3380CC4-5D6E-409C-BE32-E72D297353CC}">
              <c16:uniqueId val="{00000001-CD07-FC46-B2C9-7985F31B0AF0}"/>
            </c:ext>
          </c:extLst>
        </c:ser>
        <c:ser>
          <c:idx val="2"/>
          <c:order val="2"/>
          <c:tx>
            <c:strRef>
              <c:f>Sheet1!$D$1</c:f>
              <c:strCache>
                <c:ptCount val="1"/>
                <c:pt idx="0">
                  <c:v>Not considered when reviewing initial applications</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numCache>
            </c:numRef>
          </c:cat>
          <c:val>
            <c:numRef>
              <c:f>Sheet1!$D$2:$D$16</c:f>
              <c:numCache>
                <c:formatCode>General</c:formatCode>
                <c:ptCount val="15"/>
              </c:numCache>
            </c:numRef>
          </c:val>
          <c:extLst>
            <c:ext xmlns:c16="http://schemas.microsoft.com/office/drawing/2014/chart" uri="{C3380CC4-5D6E-409C-BE32-E72D297353CC}">
              <c16:uniqueId val="{00000002-CD07-FC46-B2C9-7985F31B0AF0}"/>
            </c:ext>
          </c:extLst>
        </c:ser>
        <c:ser>
          <c:idx val="3"/>
          <c:order val="3"/>
          <c:tx>
            <c:strRef>
              <c:f>Sheet1!$E$1</c:f>
              <c:strCache>
                <c:ptCount val="1"/>
                <c:pt idx="0">
                  <c:v>Not considered at all</c:v>
                </c:pt>
              </c:strCache>
            </c:strRef>
          </c:tx>
          <c:spPr>
            <a:solidFill>
              <a:schemeClr val="accent3">
                <a:lumMod val="75000"/>
              </a:schemeClr>
            </a:solidFill>
            <a:ln>
              <a:noFill/>
            </a:ln>
            <a:effectLst/>
          </c:spPr>
          <c:invertIfNegative val="0"/>
          <c:dLbls>
            <c:dLbl>
              <c:idx val="0"/>
              <c:layout>
                <c:manualLayout>
                  <c:x val="1.802019112753879E-2"/>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D07-FC46-B2C9-7985F31B0AF0}"/>
                </c:ext>
              </c:extLst>
            </c:dLbl>
            <c:dLbl>
              <c:idx val="1"/>
              <c:layout>
                <c:manualLayout>
                  <c:x val="1.8020191127538967E-2"/>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D07-FC46-B2C9-7985F31B0AF0}"/>
                </c:ext>
              </c:extLst>
            </c:dLbl>
            <c:dLbl>
              <c:idx val="2"/>
              <c:layout>
                <c:manualLayout>
                  <c:x val="2.1624229353046583E-2"/>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D07-FC46-B2C9-7985F31B0AF0}"/>
                </c:ext>
              </c:extLst>
            </c:dLbl>
            <c:dLbl>
              <c:idx val="3"/>
              <c:layout>
                <c:manualLayout>
                  <c:x val="2.5228267578554554E-2"/>
                  <c:y val="3.5527941660277558E-7"/>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D07-FC46-B2C9-7985F31B0AF0}"/>
                </c:ext>
              </c:extLst>
            </c:dLbl>
            <c:dLbl>
              <c:idx val="4"/>
              <c:layout>
                <c:manualLayout>
                  <c:x val="2.162422935304676E-2"/>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D07-FC46-B2C9-7985F31B0AF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numCache>
            </c:numRef>
          </c:cat>
          <c:val>
            <c:numRef>
              <c:f>Sheet1!$E$2:$E$16</c:f>
              <c:numCache>
                <c:formatCode>General</c:formatCode>
                <c:ptCount val="15"/>
              </c:numCache>
            </c:numRef>
          </c:val>
          <c:extLst>
            <c:ext xmlns:c16="http://schemas.microsoft.com/office/drawing/2014/chart" uri="{C3380CC4-5D6E-409C-BE32-E72D297353CC}">
              <c16:uniqueId val="{00000008-CD07-FC46-B2C9-7985F31B0AF0}"/>
            </c:ext>
          </c:extLst>
        </c:ser>
        <c:dLbls>
          <c:showLegendKey val="0"/>
          <c:showVal val="0"/>
          <c:showCatName val="0"/>
          <c:showSerName val="0"/>
          <c:showPercent val="0"/>
          <c:showBubbleSize val="0"/>
        </c:dLbls>
        <c:gapWidth val="95"/>
        <c:overlap val="100"/>
        <c:axId val="804156335"/>
        <c:axId val="1461475056"/>
      </c:barChart>
      <c:catAx>
        <c:axId val="804156335"/>
        <c:scaling>
          <c:orientation val="maxMin"/>
        </c:scaling>
        <c:delete val="1"/>
        <c:axPos val="l"/>
        <c:numFmt formatCode="General" sourceLinked="1"/>
        <c:majorTickMark val="none"/>
        <c:minorTickMark val="none"/>
        <c:tickLblPos val="nextTo"/>
        <c:crossAx val="1461475056"/>
        <c:crosses val="autoZero"/>
        <c:auto val="1"/>
        <c:lblAlgn val="ctr"/>
        <c:lblOffset val="100"/>
        <c:noMultiLvlLbl val="0"/>
      </c:catAx>
      <c:valAx>
        <c:axId val="1461475056"/>
        <c:scaling>
          <c:orientation val="minMax"/>
        </c:scaling>
        <c:delete val="1"/>
        <c:axPos val="t"/>
        <c:numFmt formatCode="0%" sourceLinked="1"/>
        <c:majorTickMark val="none"/>
        <c:minorTickMark val="none"/>
        <c:tickLblPos val="nextTo"/>
        <c:crossAx val="804156335"/>
        <c:crosses val="autoZero"/>
        <c:crossBetween val="between"/>
      </c:valAx>
      <c:spPr>
        <a:noFill/>
        <a:ln>
          <a:noFill/>
        </a:ln>
        <a:effectLst/>
      </c:spPr>
    </c:plotArea>
    <c:legend>
      <c:legendPos val="b"/>
      <c:layout>
        <c:manualLayout>
          <c:xMode val="edge"/>
          <c:yMode val="edge"/>
          <c:x val="0"/>
          <c:y val="0"/>
          <c:w val="1"/>
          <c:h val="0.7425405149189701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sz="1600" b="1">
                <a:solidFill>
                  <a:schemeClr val="tx1"/>
                </a:solidFill>
              </a:rPr>
              <a:t>Benefits</a:t>
            </a:r>
            <a:r>
              <a:rPr lang="en-US" sz="1600" b="1" baseline="0">
                <a:solidFill>
                  <a:schemeClr val="tx1"/>
                </a:solidFill>
              </a:rPr>
              <a:t> usually offered to candidates</a:t>
            </a:r>
            <a:endParaRPr lang="en-US" sz="1600" b="1">
              <a:solidFill>
                <a:schemeClr val="tx1"/>
              </a:solidFill>
            </a:endParaRPr>
          </a:p>
        </c:rich>
      </c:tx>
      <c:layout>
        <c:manualLayout>
          <c:xMode val="edge"/>
          <c:yMode val="edge"/>
          <c:x val="0.36151058884722242"/>
          <c:y val="1.5011311673442114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44369697342519687"/>
          <c:y val="0.10664295851283211"/>
          <c:w val="0.55630302657480313"/>
          <c:h val="0.86583630341919071"/>
        </c:manualLayout>
      </c:layout>
      <c:barChart>
        <c:barDir val="bar"/>
        <c:grouping val="clustered"/>
        <c:varyColors val="0"/>
        <c:ser>
          <c:idx val="0"/>
          <c:order val="0"/>
          <c:tx>
            <c:strRef>
              <c:f>Sheet1!$B$1</c:f>
              <c:strCache>
                <c:ptCount val="1"/>
                <c:pt idx="0">
                  <c:v>%</c:v>
                </c:pt>
              </c:strCache>
            </c:strRef>
          </c:tx>
          <c:spPr>
            <a:solidFill>
              <a:schemeClr val="accent4"/>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7CFC-A848-A40C-C1701A651AFE}"/>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0-7CFC-A848-A40C-C1701A651AFE}"/>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CFC-A848-A40C-C1701A651AFE}"/>
                </c:ext>
              </c:extLst>
            </c:dLbl>
            <c:dLbl>
              <c:idx val="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CFC-A848-A40C-C1701A651AFE}"/>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Unsure</c:v>
                </c:pt>
                <c:pt idx="1">
                  <c:v>Other</c:v>
                </c:pt>
                <c:pt idx="2">
                  <c:v>Childcare funding/support</c:v>
                </c:pt>
                <c:pt idx="3">
                  <c:v>Relocation support</c:v>
                </c:pt>
                <c:pt idx="4">
                  <c:v>Life insurance</c:v>
                </c:pt>
                <c:pt idx="5">
                  <c:v>Employee assistance programmes</c:v>
                </c:pt>
                <c:pt idx="6">
                  <c:v>Trial period</c:v>
                </c:pt>
                <c:pt idx="7">
                  <c:v>Conference or event attendance</c:v>
                </c:pt>
                <c:pt idx="8">
                  <c:v>Remote or hybrid working opportunities</c:v>
                </c:pt>
                <c:pt idx="9">
                  <c:v>Retirement savings plans</c:v>
                </c:pt>
                <c:pt idx="10">
                  <c:v>Parental leave</c:v>
                </c:pt>
                <c:pt idx="11">
                  <c:v>Health insurance</c:v>
                </c:pt>
                <c:pt idx="12">
                  <c:v>Training/Continual Professional Development</c:v>
                </c:pt>
                <c:pt idx="13">
                  <c:v>Flexible working hours</c:v>
                </c:pt>
                <c:pt idx="14">
                  <c:v>Holiday leave</c:v>
                </c:pt>
              </c:strCache>
            </c:strRef>
          </c:cat>
          <c:val>
            <c:numRef>
              <c:f>Sheet1!$B$2:$B$16</c:f>
              <c:numCache>
                <c:formatCode>0%</c:formatCode>
                <c:ptCount val="15"/>
                <c:pt idx="0">
                  <c:v>2.3809523809523808E-2</c:v>
                </c:pt>
                <c:pt idx="1">
                  <c:v>2.821869488536155E-2</c:v>
                </c:pt>
                <c:pt idx="2">
                  <c:v>0.1851851851851852</c:v>
                </c:pt>
                <c:pt idx="3">
                  <c:v>0.21252204585537918</c:v>
                </c:pt>
                <c:pt idx="4">
                  <c:v>0.24514991181657847</c:v>
                </c:pt>
                <c:pt idx="5">
                  <c:v>0.28130511463844798</c:v>
                </c:pt>
                <c:pt idx="6">
                  <c:v>0.33156966490299822</c:v>
                </c:pt>
                <c:pt idx="7">
                  <c:v>0.38536155202821865</c:v>
                </c:pt>
                <c:pt idx="8">
                  <c:v>0.38624338624338622</c:v>
                </c:pt>
                <c:pt idx="9">
                  <c:v>0.42151675485008816</c:v>
                </c:pt>
                <c:pt idx="10">
                  <c:v>0.5</c:v>
                </c:pt>
                <c:pt idx="11">
                  <c:v>0.5299823633156967</c:v>
                </c:pt>
                <c:pt idx="12">
                  <c:v>0.55555555555555558</c:v>
                </c:pt>
                <c:pt idx="13">
                  <c:v>0.57671957671957674</c:v>
                </c:pt>
                <c:pt idx="14">
                  <c:v>0.64550264550264547</c:v>
                </c:pt>
              </c:numCache>
            </c:numRef>
          </c:val>
          <c:extLst>
            <c:ext xmlns:c16="http://schemas.microsoft.com/office/drawing/2014/chart" uri="{C3380CC4-5D6E-409C-BE32-E72D297353CC}">
              <c16:uniqueId val="{00000000-08F6-7D47-B615-F86CCD73855B}"/>
            </c:ext>
          </c:extLst>
        </c:ser>
        <c:dLbls>
          <c:dLblPos val="outEnd"/>
          <c:showLegendKey val="0"/>
          <c:showVal val="1"/>
          <c:showCatName val="0"/>
          <c:showSerName val="0"/>
          <c:showPercent val="0"/>
          <c:showBubbleSize val="0"/>
        </c:dLbls>
        <c:gapWidth val="63"/>
        <c:axId val="879421727"/>
        <c:axId val="879423439"/>
      </c:barChart>
      <c:catAx>
        <c:axId val="87942172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9423439"/>
        <c:crosses val="autoZero"/>
        <c:auto val="1"/>
        <c:lblAlgn val="ctr"/>
        <c:lblOffset val="100"/>
        <c:noMultiLvlLbl val="0"/>
      </c:catAx>
      <c:valAx>
        <c:axId val="879423439"/>
        <c:scaling>
          <c:orientation val="minMax"/>
        </c:scaling>
        <c:delete val="1"/>
        <c:axPos val="b"/>
        <c:numFmt formatCode="0%" sourceLinked="1"/>
        <c:majorTickMark val="none"/>
        <c:minorTickMark val="none"/>
        <c:tickLblPos val="nextTo"/>
        <c:crossAx val="8794217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solidFill>
                  <a:schemeClr val="tx1"/>
                </a:solidFill>
              </a:rPr>
              <a:t>Frequency of candidates negotiating aspects of the job offer</a:t>
            </a:r>
          </a:p>
        </c:rich>
      </c:tx>
      <c:layout>
        <c:manualLayout>
          <c:xMode val="edge"/>
          <c:yMode val="edge"/>
          <c:x val="0.26219084441544677"/>
          <c:y val="1.5418549891453004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38332582353367911"/>
          <c:y val="0.12220981408911477"/>
          <c:w val="0.59221421024070098"/>
          <c:h val="0.79269311068570925"/>
        </c:manualLayout>
      </c:layout>
      <c:barChart>
        <c:barDir val="bar"/>
        <c:grouping val="clustered"/>
        <c:varyColors val="0"/>
        <c:ser>
          <c:idx val="0"/>
          <c:order val="0"/>
          <c:tx>
            <c:strRef>
              <c:f>Sheet1!$B$1</c:f>
              <c:strCache>
                <c:ptCount val="1"/>
                <c:pt idx="0">
                  <c:v>NET: Less frequently</c:v>
                </c:pt>
              </c:strCache>
            </c:strRef>
          </c:tx>
          <c:spPr>
            <a:solidFill>
              <a:schemeClr val="accent5">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Start-up funding</c:v>
                </c:pt>
                <c:pt idx="1">
                  <c:v>Physical working space</c:v>
                </c:pt>
                <c:pt idx="2">
                  <c:v>Benefits (e.g. pension)</c:v>
                </c:pt>
                <c:pt idx="3">
                  <c:v>Contract length</c:v>
                </c:pt>
                <c:pt idx="4">
                  <c:v>Compensation package (e.g. salary)</c:v>
                </c:pt>
              </c:strCache>
            </c:strRef>
          </c:cat>
          <c:val>
            <c:numRef>
              <c:f>Sheet1!$B$2:$B$6</c:f>
              <c:numCache>
                <c:formatCode>0%</c:formatCode>
                <c:ptCount val="5"/>
                <c:pt idx="0">
                  <c:v>0.61101243339253997</c:v>
                </c:pt>
                <c:pt idx="1">
                  <c:v>0.66429840142095908</c:v>
                </c:pt>
                <c:pt idx="2">
                  <c:v>0.59876543209876543</c:v>
                </c:pt>
                <c:pt idx="3">
                  <c:v>0.57848324514991178</c:v>
                </c:pt>
                <c:pt idx="4">
                  <c:v>0.50970017636684306</c:v>
                </c:pt>
              </c:numCache>
            </c:numRef>
          </c:val>
          <c:extLst>
            <c:ext xmlns:c16="http://schemas.microsoft.com/office/drawing/2014/chart" uri="{C3380CC4-5D6E-409C-BE32-E72D297353CC}">
              <c16:uniqueId val="{00000000-E399-5D42-8A62-90BEE05E9E26}"/>
            </c:ext>
          </c:extLst>
        </c:ser>
        <c:ser>
          <c:idx val="1"/>
          <c:order val="1"/>
          <c:tx>
            <c:strRef>
              <c:f>Sheet1!$C$1</c:f>
              <c:strCache>
                <c:ptCount val="1"/>
                <c:pt idx="0">
                  <c:v>NET: Frequently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Start-up funding</c:v>
                </c:pt>
                <c:pt idx="1">
                  <c:v>Physical working space</c:v>
                </c:pt>
                <c:pt idx="2">
                  <c:v>Benefits (e.g. pension)</c:v>
                </c:pt>
                <c:pt idx="3">
                  <c:v>Contract length</c:v>
                </c:pt>
                <c:pt idx="4">
                  <c:v>Compensation package (e.g. salary)</c:v>
                </c:pt>
              </c:strCache>
            </c:strRef>
          </c:cat>
          <c:val>
            <c:numRef>
              <c:f>Sheet1!$C$2:$C$6</c:f>
              <c:numCache>
                <c:formatCode>0%</c:formatCode>
                <c:ptCount val="5"/>
                <c:pt idx="0">
                  <c:v>0.19360568383658969</c:v>
                </c:pt>
                <c:pt idx="1">
                  <c:v>0.22380106571936056</c:v>
                </c:pt>
                <c:pt idx="2">
                  <c:v>0.30070546737213405</c:v>
                </c:pt>
                <c:pt idx="3">
                  <c:v>0.32539682539682535</c:v>
                </c:pt>
                <c:pt idx="4">
                  <c:v>0.42328042328042331</c:v>
                </c:pt>
              </c:numCache>
            </c:numRef>
          </c:val>
          <c:extLst>
            <c:ext xmlns:c16="http://schemas.microsoft.com/office/drawing/2014/chart" uri="{C3380CC4-5D6E-409C-BE32-E72D297353CC}">
              <c16:uniqueId val="{00000001-E399-5D42-8A62-90BEE05E9E26}"/>
            </c:ext>
          </c:extLst>
        </c:ser>
        <c:dLbls>
          <c:dLblPos val="outEnd"/>
          <c:showLegendKey val="0"/>
          <c:showVal val="1"/>
          <c:showCatName val="0"/>
          <c:showSerName val="0"/>
          <c:showPercent val="0"/>
          <c:showBubbleSize val="0"/>
        </c:dLbls>
        <c:gapWidth val="89"/>
        <c:axId val="594519552"/>
        <c:axId val="594521264"/>
      </c:barChart>
      <c:catAx>
        <c:axId val="5945195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594521264"/>
        <c:crosses val="autoZero"/>
        <c:auto val="1"/>
        <c:lblAlgn val="ctr"/>
        <c:lblOffset val="100"/>
        <c:noMultiLvlLbl val="0"/>
      </c:catAx>
      <c:valAx>
        <c:axId val="594521264"/>
        <c:scaling>
          <c:orientation val="minMax"/>
        </c:scaling>
        <c:delete val="1"/>
        <c:axPos val="b"/>
        <c:numFmt formatCode="0%" sourceLinked="1"/>
        <c:majorTickMark val="none"/>
        <c:minorTickMark val="none"/>
        <c:tickLblPos val="nextTo"/>
        <c:crossAx val="594519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solidFill>
                  <a:schemeClr val="tx1"/>
                </a:solidFill>
              </a:rPr>
              <a:t>Reasons for losing out on candidates</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c:v>
                </c:pt>
              </c:strCache>
            </c:strRef>
          </c:tx>
          <c:spPr>
            <a:solidFill>
              <a:schemeClr val="accent4"/>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50BB-9647-ADDF-BD65C547BFA8}"/>
              </c:ext>
            </c:extLst>
          </c:dPt>
          <c:dLbls>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No reasons</c:v>
                </c:pt>
                <c:pt idx="1">
                  <c:v>Unsure</c:v>
                </c:pt>
                <c:pt idx="2">
                  <c:v>Other</c:v>
                </c:pt>
                <c:pt idx="3">
                  <c:v>Lack of remote or hybrid working opportunities</c:v>
                </c:pt>
                <c:pt idx="4">
                  <c:v>Lack of finance / funds to support candidates relocating</c:v>
                </c:pt>
                <c:pt idx="5">
                  <c:v>Lack of professional development opportunities</c:v>
                </c:pt>
                <c:pt idx="6">
                  <c:v>Undesirable contract length</c:v>
                </c:pt>
                <c:pt idx="7">
                  <c:v>Perceptions of poor work-life balance</c:v>
                </c:pt>
                <c:pt idx="8">
                  <c:v>Lack of competitive benefits</c:v>
                </c:pt>
                <c:pt idx="9">
                  <c:v>Problems obtaining visas or work permits</c:v>
                </c:pt>
                <c:pt idx="10">
                  <c:v>Candidates’ concerns about cost-of-living</c:v>
                </c:pt>
                <c:pt idx="11">
                  <c:v>Lack of competitive salary</c:v>
                </c:pt>
                <c:pt idx="12">
                  <c:v>Better offer from another sector</c:v>
                </c:pt>
              </c:strCache>
            </c:strRef>
          </c:cat>
          <c:val>
            <c:numRef>
              <c:f>Sheet1!$B$2:$B$14</c:f>
              <c:numCache>
                <c:formatCode>0%</c:formatCode>
                <c:ptCount val="13"/>
                <c:pt idx="0">
                  <c:v>0.12962962962962962</c:v>
                </c:pt>
                <c:pt idx="1">
                  <c:v>3.5273368606701938E-2</c:v>
                </c:pt>
                <c:pt idx="2">
                  <c:v>3.7037037037037035E-2</c:v>
                </c:pt>
                <c:pt idx="3">
                  <c:v>0.12610229276895943</c:v>
                </c:pt>
                <c:pt idx="4">
                  <c:v>0.12698412698412698</c:v>
                </c:pt>
                <c:pt idx="5">
                  <c:v>0.12962962962962962</c:v>
                </c:pt>
                <c:pt idx="6">
                  <c:v>0.13844797178130511</c:v>
                </c:pt>
                <c:pt idx="7">
                  <c:v>0.14285714285714285</c:v>
                </c:pt>
                <c:pt idx="8">
                  <c:v>0.14638447971781304</c:v>
                </c:pt>
                <c:pt idx="9">
                  <c:v>0.21781305114638447</c:v>
                </c:pt>
                <c:pt idx="10">
                  <c:v>0.21957671957671956</c:v>
                </c:pt>
                <c:pt idx="11">
                  <c:v>0.36948853615520283</c:v>
                </c:pt>
                <c:pt idx="12">
                  <c:v>0.42504409171075835</c:v>
                </c:pt>
              </c:numCache>
            </c:numRef>
          </c:val>
          <c:extLst>
            <c:ext xmlns:c16="http://schemas.microsoft.com/office/drawing/2014/chart" uri="{C3380CC4-5D6E-409C-BE32-E72D297353CC}">
              <c16:uniqueId val="{00000000-3D34-D14A-969E-FBC4D6763574}"/>
            </c:ext>
          </c:extLst>
        </c:ser>
        <c:dLbls>
          <c:dLblPos val="outEnd"/>
          <c:showLegendKey val="0"/>
          <c:showVal val="1"/>
          <c:showCatName val="0"/>
          <c:showSerName val="0"/>
          <c:showPercent val="0"/>
          <c:showBubbleSize val="0"/>
        </c:dLbls>
        <c:gapWidth val="77"/>
        <c:axId val="545917424"/>
        <c:axId val="1140649791"/>
      </c:barChart>
      <c:catAx>
        <c:axId val="5459174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140649791"/>
        <c:crosses val="autoZero"/>
        <c:auto val="1"/>
        <c:lblAlgn val="ctr"/>
        <c:lblOffset val="100"/>
        <c:noMultiLvlLbl val="0"/>
      </c:catAx>
      <c:valAx>
        <c:axId val="1140649791"/>
        <c:scaling>
          <c:orientation val="minMax"/>
        </c:scaling>
        <c:delete val="1"/>
        <c:axPos val="b"/>
        <c:numFmt formatCode="0%" sourceLinked="1"/>
        <c:majorTickMark val="none"/>
        <c:minorTickMark val="none"/>
        <c:tickLblPos val="nextTo"/>
        <c:crossAx val="5459174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2"/>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Preferred recruitment</a:t>
            </a:r>
            <a:r>
              <a:rPr lang="en-US" sz="1600" b="1" baseline="0">
                <a:solidFill>
                  <a:schemeClr val="tx1"/>
                </a:solidFill>
              </a:rPr>
              <a:t> channels</a:t>
            </a:r>
            <a:endParaRPr lang="en-US" sz="1600" b="1">
              <a:solidFill>
                <a:schemeClr val="tx1"/>
              </a:solidFill>
            </a:endParaRPr>
          </a:p>
        </c:rich>
      </c:tx>
      <c:layout>
        <c:manualLayout>
          <c:xMode val="edge"/>
          <c:yMode val="edge"/>
          <c:x val="0.3264051300960108"/>
          <c:y val="3.420627453540201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1.0567578306764391E-2"/>
          <c:y val="0"/>
          <c:w val="0.98568588203431673"/>
          <c:h val="0.7112804089885244"/>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1"/>
                <c:pt idx="0">
                  <c:v>My professional network</c:v>
                </c:pt>
                <c:pt idx="1">
                  <c:v>My workplace jobs board</c:v>
                </c:pt>
                <c:pt idx="2">
                  <c:v>LinkedIn</c:v>
                </c:pt>
                <c:pt idx="3">
                  <c:v>Face-to-face</c:v>
                </c:pt>
                <c:pt idx="4">
                  <c:v>Personal invites to candidates</c:v>
                </c:pt>
                <c:pt idx="5">
                  <c:v>Professional society job board</c:v>
                </c:pt>
                <c:pt idx="6">
                  <c:v>Indeed</c:v>
                </c:pt>
                <c:pt idx="7">
                  <c:v>X (formerly Twitter)</c:v>
                </c:pt>
                <c:pt idx="8">
                  <c:v>Nature Careers</c:v>
                </c:pt>
                <c:pt idx="9">
                  <c:v>Science Careers</c:v>
                </c:pt>
                <c:pt idx="10">
                  <c:v>New Scientist</c:v>
                </c:pt>
              </c:strCache>
            </c:strRef>
          </c:cat>
          <c:val>
            <c:numRef>
              <c:f>Sheet1!$B$2:$B$15</c:f>
              <c:numCache>
                <c:formatCode>0%</c:formatCode>
                <c:ptCount val="11"/>
                <c:pt idx="0">
                  <c:v>0.50881834215167554</c:v>
                </c:pt>
                <c:pt idx="1">
                  <c:v>0.46560846560846558</c:v>
                </c:pt>
                <c:pt idx="2">
                  <c:v>0.42063492063492064</c:v>
                </c:pt>
                <c:pt idx="3">
                  <c:v>0.37830687830687831</c:v>
                </c:pt>
                <c:pt idx="4">
                  <c:v>0.31746031746031744</c:v>
                </c:pt>
                <c:pt idx="5">
                  <c:v>0.25485008818342153</c:v>
                </c:pt>
                <c:pt idx="6">
                  <c:v>0.17548500881834214</c:v>
                </c:pt>
                <c:pt idx="7">
                  <c:v>0.1437389770723104</c:v>
                </c:pt>
                <c:pt idx="8">
                  <c:v>0.13756613756613756</c:v>
                </c:pt>
                <c:pt idx="9">
                  <c:v>0.12257495590828923</c:v>
                </c:pt>
                <c:pt idx="10">
                  <c:v>5.5555555555555552E-2</c:v>
                </c:pt>
              </c:numCache>
            </c:numRef>
          </c:val>
          <c:extLst>
            <c:ext xmlns:c16="http://schemas.microsoft.com/office/drawing/2014/chart" uri="{C3380CC4-5D6E-409C-BE32-E72D297353CC}">
              <c16:uniqueId val="{00000000-73E0-7546-AC5D-4B8E66D7B5B1}"/>
            </c:ext>
          </c:extLst>
        </c:ser>
        <c:ser>
          <c:idx val="1"/>
          <c:order val="1"/>
          <c:tx>
            <c:strRef>
              <c:f>Sheet1!$C$1</c:f>
              <c:strCache>
                <c:ptCount val="1"/>
                <c:pt idx="0">
                  <c:v>Academia</c:v>
                </c:pt>
              </c:strCache>
            </c:strRef>
          </c:tx>
          <c:spPr>
            <a:solidFill>
              <a:srgbClr val="7030A0"/>
            </a:solidFill>
            <a:ln>
              <a:noFill/>
            </a:ln>
            <a:effectLst/>
          </c:spPr>
          <c:invertIfNegative val="0"/>
          <c:dLbls>
            <c:dLbl>
              <c:idx val="1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945-F240-826E-C73F208FB1BE}"/>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1"/>
                <c:pt idx="0">
                  <c:v>My professional network</c:v>
                </c:pt>
                <c:pt idx="1">
                  <c:v>My workplace jobs board</c:v>
                </c:pt>
                <c:pt idx="2">
                  <c:v>LinkedIn</c:v>
                </c:pt>
                <c:pt idx="3">
                  <c:v>Face-to-face</c:v>
                </c:pt>
                <c:pt idx="4">
                  <c:v>Personal invites to candidates</c:v>
                </c:pt>
                <c:pt idx="5">
                  <c:v>Professional society job board</c:v>
                </c:pt>
                <c:pt idx="6">
                  <c:v>Indeed</c:v>
                </c:pt>
                <c:pt idx="7">
                  <c:v>X (formerly Twitter)</c:v>
                </c:pt>
                <c:pt idx="8">
                  <c:v>Nature Careers</c:v>
                </c:pt>
                <c:pt idx="9">
                  <c:v>Science Careers</c:v>
                </c:pt>
                <c:pt idx="10">
                  <c:v>New Scientist</c:v>
                </c:pt>
              </c:strCache>
            </c:strRef>
          </c:cat>
          <c:val>
            <c:numRef>
              <c:f>Sheet1!$C$2:$C$15</c:f>
              <c:numCache>
                <c:formatCode>0%</c:formatCode>
                <c:ptCount val="11"/>
                <c:pt idx="0">
                  <c:v>0.65</c:v>
                </c:pt>
                <c:pt idx="1">
                  <c:v>0.51</c:v>
                </c:pt>
                <c:pt idx="2">
                  <c:v>0.38</c:v>
                </c:pt>
                <c:pt idx="3">
                  <c:v>0.41</c:v>
                </c:pt>
                <c:pt idx="4">
                  <c:v>0.35</c:v>
                </c:pt>
                <c:pt idx="5">
                  <c:v>0.27</c:v>
                </c:pt>
                <c:pt idx="6">
                  <c:v>0.06</c:v>
                </c:pt>
                <c:pt idx="7">
                  <c:v>0.18</c:v>
                </c:pt>
                <c:pt idx="8">
                  <c:v>0.15</c:v>
                </c:pt>
                <c:pt idx="9">
                  <c:v>0.13</c:v>
                </c:pt>
                <c:pt idx="10">
                  <c:v>0.04</c:v>
                </c:pt>
              </c:numCache>
            </c:numRef>
          </c:val>
          <c:extLst>
            <c:ext xmlns:c16="http://schemas.microsoft.com/office/drawing/2014/chart" uri="{C3380CC4-5D6E-409C-BE32-E72D297353CC}">
              <c16:uniqueId val="{00000000-9F7F-DA4C-BD21-BDC7B51ED2C7}"/>
            </c:ext>
          </c:extLst>
        </c:ser>
        <c:ser>
          <c:idx val="2"/>
          <c:order val="2"/>
          <c:tx>
            <c:strRef>
              <c:f>Sheet1!$D$1</c:f>
              <c:strCache>
                <c:ptCount val="1"/>
                <c:pt idx="0">
                  <c:v>Industry</c:v>
                </c:pt>
              </c:strCache>
            </c:strRef>
          </c:tx>
          <c:spPr>
            <a:solidFill>
              <a:schemeClr val="bg2"/>
            </a:solidFill>
            <a:ln>
              <a:noFill/>
            </a:ln>
            <a:effectLst/>
          </c:spPr>
          <c:invertIfNegative val="0"/>
          <c:dLbls>
            <c:dLbl>
              <c:idx val="1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945-F240-826E-C73F208FB1BE}"/>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1"/>
                <c:pt idx="0">
                  <c:v>My professional network</c:v>
                </c:pt>
                <c:pt idx="1">
                  <c:v>My workplace jobs board</c:v>
                </c:pt>
                <c:pt idx="2">
                  <c:v>LinkedIn</c:v>
                </c:pt>
                <c:pt idx="3">
                  <c:v>Face-to-face</c:v>
                </c:pt>
                <c:pt idx="4">
                  <c:v>Personal invites to candidates</c:v>
                </c:pt>
                <c:pt idx="5">
                  <c:v>Professional society job board</c:v>
                </c:pt>
                <c:pt idx="6">
                  <c:v>Indeed</c:v>
                </c:pt>
                <c:pt idx="7">
                  <c:v>X (formerly Twitter)</c:v>
                </c:pt>
                <c:pt idx="8">
                  <c:v>Nature Careers</c:v>
                </c:pt>
                <c:pt idx="9">
                  <c:v>Science Careers</c:v>
                </c:pt>
                <c:pt idx="10">
                  <c:v>New Scientist</c:v>
                </c:pt>
              </c:strCache>
            </c:strRef>
          </c:cat>
          <c:val>
            <c:numRef>
              <c:f>Sheet1!$D$2:$D$15</c:f>
              <c:numCache>
                <c:formatCode>0%</c:formatCode>
                <c:ptCount val="11"/>
                <c:pt idx="0">
                  <c:v>0.36</c:v>
                </c:pt>
                <c:pt idx="1">
                  <c:v>0.39</c:v>
                </c:pt>
                <c:pt idx="2">
                  <c:v>0.5</c:v>
                </c:pt>
                <c:pt idx="3">
                  <c:v>0.35</c:v>
                </c:pt>
                <c:pt idx="4">
                  <c:v>0.3</c:v>
                </c:pt>
                <c:pt idx="5">
                  <c:v>0.23</c:v>
                </c:pt>
                <c:pt idx="6">
                  <c:v>0.32</c:v>
                </c:pt>
                <c:pt idx="7">
                  <c:v>0.11</c:v>
                </c:pt>
                <c:pt idx="8">
                  <c:v>0.13</c:v>
                </c:pt>
                <c:pt idx="9">
                  <c:v>0.13</c:v>
                </c:pt>
                <c:pt idx="10">
                  <c:v>0.09</c:v>
                </c:pt>
              </c:numCache>
            </c:numRef>
          </c:val>
          <c:extLst>
            <c:ext xmlns:c16="http://schemas.microsoft.com/office/drawing/2014/chart" uri="{C3380CC4-5D6E-409C-BE32-E72D297353CC}">
              <c16:uniqueId val="{00000001-9F7F-DA4C-BD21-BDC7B51ED2C7}"/>
            </c:ext>
          </c:extLst>
        </c:ser>
        <c:dLbls>
          <c:showLegendKey val="0"/>
          <c:showVal val="0"/>
          <c:showCatName val="0"/>
          <c:showSerName val="0"/>
          <c:showPercent val="0"/>
          <c:showBubbleSize val="0"/>
        </c:dLbls>
        <c:gapWidth val="50"/>
        <c:axId val="1958796415"/>
        <c:axId val="1562764160"/>
      </c:barChart>
      <c:catAx>
        <c:axId val="1958796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562764160"/>
        <c:crosses val="autoZero"/>
        <c:auto val="1"/>
        <c:lblAlgn val="ctr"/>
        <c:lblOffset val="100"/>
        <c:noMultiLvlLbl val="0"/>
      </c:catAx>
      <c:valAx>
        <c:axId val="1562764160"/>
        <c:scaling>
          <c:orientation val="minMax"/>
          <c:max val="1"/>
        </c:scaling>
        <c:delete val="1"/>
        <c:axPos val="l"/>
        <c:numFmt formatCode="0%" sourceLinked="1"/>
        <c:majorTickMark val="out"/>
        <c:minorTickMark val="none"/>
        <c:tickLblPos val="nextTo"/>
        <c:crossAx val="1958796415"/>
        <c:crosses val="autoZero"/>
        <c:crossBetween val="between"/>
      </c:valAx>
      <c:spPr>
        <a:noFill/>
        <a:ln>
          <a:noFill/>
        </a:ln>
        <a:effectLst/>
      </c:spPr>
    </c:plotArea>
    <c:legend>
      <c:legendPos val="t"/>
      <c:layout>
        <c:manualLayout>
          <c:xMode val="edge"/>
          <c:yMode val="edge"/>
          <c:x val="0.36584320508063695"/>
          <c:y val="0.11492119432557978"/>
          <c:w val="0.24123894177912719"/>
          <c:h val="6.081645083222252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Frequency of targeting specific people when recruiting</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
          <c:y val="0.20230871415433402"/>
          <c:w val="0.80847197975439866"/>
          <c:h val="0.79769128584566595"/>
        </c:manualLayout>
      </c:layout>
      <c:barChart>
        <c:barDir val="bar"/>
        <c:grouping val="clustered"/>
        <c:varyColors val="0"/>
        <c:ser>
          <c:idx val="0"/>
          <c:order val="0"/>
          <c:tx>
            <c:strRef>
              <c:f>Sheet1!$B$1</c:f>
              <c:strCache>
                <c:ptCount val="1"/>
                <c:pt idx="0">
                  <c:v>Industry</c:v>
                </c:pt>
              </c:strCache>
            </c:strRef>
          </c:tx>
          <c:spPr>
            <a:solidFill>
              <a:schemeClr val="bg2">
                <a:lumMod val="75000"/>
              </a:schemeClr>
            </a:solidFill>
            <a:ln w="19050">
              <a:noFill/>
            </a:ln>
            <a:effectLst/>
          </c:spPr>
          <c:invertIfNegative val="0"/>
          <c:dPt>
            <c:idx val="0"/>
            <c:invertIfNegative val="0"/>
            <c:bubble3D val="0"/>
            <c:spPr>
              <a:solidFill>
                <a:schemeClr val="bg2">
                  <a:lumMod val="20000"/>
                  <a:lumOff val="80000"/>
                </a:schemeClr>
              </a:solidFill>
              <a:ln w="19050">
                <a:noFill/>
              </a:ln>
              <a:effectLst/>
            </c:spPr>
            <c:extLst>
              <c:ext xmlns:c16="http://schemas.microsoft.com/office/drawing/2014/chart" uri="{C3380CC4-5D6E-409C-BE32-E72D297353CC}">
                <c16:uniqueId val="{00000001-185D-2D47-86F0-E76804432D53}"/>
              </c:ext>
            </c:extLst>
          </c:dPt>
          <c:dPt>
            <c:idx val="1"/>
            <c:invertIfNegative val="0"/>
            <c:bubble3D val="0"/>
            <c:spPr>
              <a:solidFill>
                <a:schemeClr val="bg2">
                  <a:lumMod val="40000"/>
                  <a:lumOff val="60000"/>
                </a:schemeClr>
              </a:solidFill>
              <a:ln w="19050">
                <a:noFill/>
              </a:ln>
              <a:effectLst/>
            </c:spPr>
            <c:extLst>
              <c:ext xmlns:c16="http://schemas.microsoft.com/office/drawing/2014/chart" uri="{C3380CC4-5D6E-409C-BE32-E72D297353CC}">
                <c16:uniqueId val="{00000003-185D-2D47-86F0-E76804432D53}"/>
              </c:ext>
            </c:extLst>
          </c:dPt>
          <c:dPt>
            <c:idx val="2"/>
            <c:invertIfNegative val="0"/>
            <c:bubble3D val="0"/>
            <c:spPr>
              <a:solidFill>
                <a:schemeClr val="bg2">
                  <a:lumMod val="60000"/>
                  <a:lumOff val="40000"/>
                </a:schemeClr>
              </a:solidFill>
              <a:ln w="19050">
                <a:noFill/>
              </a:ln>
              <a:effectLst/>
            </c:spPr>
            <c:extLst>
              <c:ext xmlns:c16="http://schemas.microsoft.com/office/drawing/2014/chart" uri="{C3380CC4-5D6E-409C-BE32-E72D297353CC}">
                <c16:uniqueId val="{00000005-185D-2D47-86F0-E76804432D53}"/>
              </c:ext>
            </c:extLst>
          </c:dPt>
          <c:dPt>
            <c:idx val="3"/>
            <c:invertIfNegative val="0"/>
            <c:bubble3D val="0"/>
            <c:spPr>
              <a:solidFill>
                <a:schemeClr val="bg2"/>
              </a:solidFill>
              <a:ln w="19050">
                <a:noFill/>
              </a:ln>
              <a:effectLst/>
            </c:spPr>
            <c:extLst>
              <c:ext xmlns:c16="http://schemas.microsoft.com/office/drawing/2014/chart" uri="{C3380CC4-5D6E-409C-BE32-E72D297353CC}">
                <c16:uniqueId val="{00000007-185D-2D47-86F0-E76804432D53}"/>
              </c:ext>
            </c:extLst>
          </c:dPt>
          <c:dLbls>
            <c:dLbl>
              <c:idx val="4"/>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B-EEE0-0347-9D2C-511E3EA7933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Never</c:v>
                </c:pt>
                <c:pt idx="1">
                  <c:v>Rarely</c:v>
                </c:pt>
                <c:pt idx="2">
                  <c:v>Sometimes</c:v>
                </c:pt>
                <c:pt idx="3">
                  <c:v>Very frequently</c:v>
                </c:pt>
                <c:pt idx="4">
                  <c:v>Always</c:v>
                </c:pt>
              </c:strCache>
            </c:strRef>
          </c:cat>
          <c:val>
            <c:numRef>
              <c:f>Sheet1!$B$2:$B$6</c:f>
              <c:numCache>
                <c:formatCode>0%</c:formatCode>
                <c:ptCount val="5"/>
                <c:pt idx="0">
                  <c:v>0.03</c:v>
                </c:pt>
                <c:pt idx="1">
                  <c:v>0.1</c:v>
                </c:pt>
                <c:pt idx="2">
                  <c:v>0.41</c:v>
                </c:pt>
                <c:pt idx="3">
                  <c:v>0.31</c:v>
                </c:pt>
                <c:pt idx="4">
                  <c:v>0.15</c:v>
                </c:pt>
              </c:numCache>
            </c:numRef>
          </c:val>
          <c:extLst>
            <c:ext xmlns:c16="http://schemas.microsoft.com/office/drawing/2014/chart" uri="{C3380CC4-5D6E-409C-BE32-E72D297353CC}">
              <c16:uniqueId val="{00000000-7439-7A45-9E12-381DC6CC765A}"/>
            </c:ext>
          </c:extLst>
        </c:ser>
        <c:ser>
          <c:idx val="1"/>
          <c:order val="1"/>
          <c:tx>
            <c:strRef>
              <c:f>Sheet1!$C$1</c:f>
              <c:strCache>
                <c:ptCount val="1"/>
                <c:pt idx="0">
                  <c:v>Academia</c:v>
                </c:pt>
              </c:strCache>
            </c:strRef>
          </c:tx>
          <c:spPr>
            <a:solidFill>
              <a:srgbClr val="7030A0"/>
            </a:solidFill>
            <a:ln w="19050">
              <a:noFill/>
            </a:ln>
            <a:effectLst/>
          </c:spPr>
          <c:invertIfNegative val="0"/>
          <c:dPt>
            <c:idx val="0"/>
            <c:invertIfNegative val="0"/>
            <c:bubble3D val="0"/>
            <c:spPr>
              <a:solidFill>
                <a:srgbClr val="7030A0">
                  <a:alpha val="24706"/>
                </a:srgbClr>
              </a:solidFill>
              <a:ln w="19050">
                <a:noFill/>
              </a:ln>
              <a:effectLst/>
            </c:spPr>
            <c:extLst>
              <c:ext xmlns:c16="http://schemas.microsoft.com/office/drawing/2014/chart" uri="{C3380CC4-5D6E-409C-BE32-E72D297353CC}">
                <c16:uniqueId val="{00000005-43A9-5047-974F-6043A2C5E1B2}"/>
              </c:ext>
            </c:extLst>
          </c:dPt>
          <c:dPt>
            <c:idx val="1"/>
            <c:invertIfNegative val="0"/>
            <c:bubble3D val="0"/>
            <c:spPr>
              <a:solidFill>
                <a:srgbClr val="7030A0">
                  <a:alpha val="48627"/>
                </a:srgbClr>
              </a:solidFill>
              <a:ln w="19050">
                <a:noFill/>
              </a:ln>
              <a:effectLst/>
            </c:spPr>
            <c:extLst>
              <c:ext xmlns:c16="http://schemas.microsoft.com/office/drawing/2014/chart" uri="{C3380CC4-5D6E-409C-BE32-E72D297353CC}">
                <c16:uniqueId val="{00000004-43A9-5047-974F-6043A2C5E1B2}"/>
              </c:ext>
            </c:extLst>
          </c:dPt>
          <c:dPt>
            <c:idx val="2"/>
            <c:invertIfNegative val="0"/>
            <c:bubble3D val="0"/>
            <c:spPr>
              <a:solidFill>
                <a:srgbClr val="7030A0">
                  <a:alpha val="72157"/>
                </a:srgbClr>
              </a:solidFill>
              <a:ln w="19050">
                <a:noFill/>
              </a:ln>
              <a:effectLst/>
            </c:spPr>
            <c:extLst>
              <c:ext xmlns:c16="http://schemas.microsoft.com/office/drawing/2014/chart" uri="{C3380CC4-5D6E-409C-BE32-E72D297353CC}">
                <c16:uniqueId val="{00000003-43A9-5047-974F-6043A2C5E1B2}"/>
              </c:ext>
            </c:extLst>
          </c:dPt>
          <c:dPt>
            <c:idx val="3"/>
            <c:invertIfNegative val="0"/>
            <c:bubble3D val="0"/>
            <c:spPr>
              <a:solidFill>
                <a:srgbClr val="7030A0">
                  <a:alpha val="86667"/>
                </a:srgbClr>
              </a:solidFill>
              <a:ln w="19050">
                <a:noFill/>
              </a:ln>
              <a:effectLst/>
            </c:spPr>
            <c:extLst>
              <c:ext xmlns:c16="http://schemas.microsoft.com/office/drawing/2014/chart" uri="{C3380CC4-5D6E-409C-BE32-E72D297353CC}">
                <c16:uniqueId val="{00000002-43A9-5047-974F-6043A2C5E1B2}"/>
              </c:ext>
            </c:extLst>
          </c:dPt>
          <c:dLbls>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43A9-5047-974F-6043A2C5E1B2}"/>
                </c:ext>
              </c:extLst>
            </c:dLbl>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43A9-5047-974F-6043A2C5E1B2}"/>
                </c:ext>
              </c:extLst>
            </c:dLbl>
            <c:dLbl>
              <c:idx val="4"/>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A-EEE0-0347-9D2C-511E3EA79333}"/>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Never</c:v>
                </c:pt>
                <c:pt idx="1">
                  <c:v>Rarely</c:v>
                </c:pt>
                <c:pt idx="2">
                  <c:v>Sometimes</c:v>
                </c:pt>
                <c:pt idx="3">
                  <c:v>Very frequently</c:v>
                </c:pt>
                <c:pt idx="4">
                  <c:v>Always</c:v>
                </c:pt>
              </c:strCache>
            </c:strRef>
          </c:cat>
          <c:val>
            <c:numRef>
              <c:f>Sheet1!$C$2:$C$6</c:f>
              <c:numCache>
                <c:formatCode>0%</c:formatCode>
                <c:ptCount val="5"/>
                <c:pt idx="0">
                  <c:v>0.04</c:v>
                </c:pt>
                <c:pt idx="1">
                  <c:v>0.2</c:v>
                </c:pt>
                <c:pt idx="2">
                  <c:v>0.5</c:v>
                </c:pt>
                <c:pt idx="3">
                  <c:v>0.19</c:v>
                </c:pt>
                <c:pt idx="4">
                  <c:v>0.06</c:v>
                </c:pt>
              </c:numCache>
            </c:numRef>
          </c:val>
          <c:extLst>
            <c:ext xmlns:c16="http://schemas.microsoft.com/office/drawing/2014/chart" uri="{C3380CC4-5D6E-409C-BE32-E72D297353CC}">
              <c16:uniqueId val="{00000000-43A9-5047-974F-6043A2C5E1B2}"/>
            </c:ext>
          </c:extLst>
        </c:ser>
        <c:ser>
          <c:idx val="2"/>
          <c:order val="2"/>
          <c:tx>
            <c:strRef>
              <c:f>Sheet1!$D$1</c:f>
              <c:strCache>
                <c:ptCount val="1"/>
                <c:pt idx="0">
                  <c:v>Total</c:v>
                </c:pt>
              </c:strCache>
            </c:strRef>
          </c:tx>
          <c:spPr>
            <a:solidFill>
              <a:schemeClr val="accent4">
                <a:lumMod val="75000"/>
              </a:schemeClr>
            </a:solidFill>
            <a:ln w="19050">
              <a:noFill/>
            </a:ln>
            <a:effectLst/>
          </c:spPr>
          <c:invertIfNegative val="0"/>
          <c:dPt>
            <c:idx val="0"/>
            <c:invertIfNegative val="0"/>
            <c:bubble3D val="0"/>
            <c:spPr>
              <a:solidFill>
                <a:schemeClr val="accent4">
                  <a:lumMod val="20000"/>
                  <a:lumOff val="80000"/>
                </a:schemeClr>
              </a:solidFill>
              <a:ln w="19050">
                <a:noFill/>
              </a:ln>
              <a:effectLst/>
            </c:spPr>
            <c:extLst>
              <c:ext xmlns:c16="http://schemas.microsoft.com/office/drawing/2014/chart" uri="{C3380CC4-5D6E-409C-BE32-E72D297353CC}">
                <c16:uniqueId val="{00000011-032B-034C-A286-F0A9280ED0BC}"/>
              </c:ext>
            </c:extLst>
          </c:dPt>
          <c:dPt>
            <c:idx val="1"/>
            <c:invertIfNegative val="0"/>
            <c:bubble3D val="0"/>
            <c:spPr>
              <a:solidFill>
                <a:schemeClr val="accent4">
                  <a:lumMod val="40000"/>
                  <a:lumOff val="60000"/>
                </a:schemeClr>
              </a:solidFill>
              <a:ln w="19050">
                <a:noFill/>
              </a:ln>
              <a:effectLst/>
            </c:spPr>
            <c:extLst>
              <c:ext xmlns:c16="http://schemas.microsoft.com/office/drawing/2014/chart" uri="{C3380CC4-5D6E-409C-BE32-E72D297353CC}">
                <c16:uniqueId val="{00000013-032B-034C-A286-F0A9280ED0BC}"/>
              </c:ext>
            </c:extLst>
          </c:dPt>
          <c:dPt>
            <c:idx val="2"/>
            <c:invertIfNegative val="0"/>
            <c:bubble3D val="0"/>
            <c:spPr>
              <a:solidFill>
                <a:schemeClr val="accent4">
                  <a:lumMod val="60000"/>
                  <a:lumOff val="40000"/>
                </a:schemeClr>
              </a:solidFill>
              <a:ln w="19050">
                <a:noFill/>
              </a:ln>
              <a:effectLst/>
            </c:spPr>
            <c:extLst>
              <c:ext xmlns:c16="http://schemas.microsoft.com/office/drawing/2014/chart" uri="{C3380CC4-5D6E-409C-BE32-E72D297353CC}">
                <c16:uniqueId val="{00000015-032B-034C-A286-F0A9280ED0BC}"/>
              </c:ext>
            </c:extLst>
          </c:dPt>
          <c:dPt>
            <c:idx val="3"/>
            <c:invertIfNegative val="0"/>
            <c:bubble3D val="0"/>
            <c:spPr>
              <a:solidFill>
                <a:schemeClr val="accent4"/>
              </a:solidFill>
              <a:ln w="19050">
                <a:noFill/>
              </a:ln>
              <a:effectLst/>
            </c:spPr>
            <c:extLst>
              <c:ext xmlns:c16="http://schemas.microsoft.com/office/drawing/2014/chart" uri="{C3380CC4-5D6E-409C-BE32-E72D297353CC}">
                <c16:uniqueId val="{00000017-032B-034C-A286-F0A9280ED0BC}"/>
              </c:ext>
            </c:extLst>
          </c:dPt>
          <c:dPt>
            <c:idx val="4"/>
            <c:invertIfNegative val="0"/>
            <c:bubble3D val="0"/>
            <c:spPr>
              <a:solidFill>
                <a:schemeClr val="accent4">
                  <a:lumMod val="75000"/>
                </a:schemeClr>
              </a:solidFill>
              <a:ln w="19050">
                <a:noFill/>
              </a:ln>
              <a:effectLst/>
            </c:spPr>
            <c:extLst>
              <c:ext xmlns:c16="http://schemas.microsoft.com/office/drawing/2014/chart" uri="{C3380CC4-5D6E-409C-BE32-E72D297353CC}">
                <c16:uniqueId val="{00000019-032B-034C-A286-F0A9280ED0BC}"/>
              </c:ext>
            </c:extLst>
          </c:dPt>
          <c:dLbls>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7-032B-034C-A286-F0A9280ED0BC}"/>
                </c:ext>
              </c:extLst>
            </c:dLbl>
            <c:dLbl>
              <c:idx val="4"/>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19-032B-034C-A286-F0A9280ED0B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Never</c:v>
                </c:pt>
                <c:pt idx="1">
                  <c:v>Rarely</c:v>
                </c:pt>
                <c:pt idx="2">
                  <c:v>Sometimes</c:v>
                </c:pt>
                <c:pt idx="3">
                  <c:v>Very frequently</c:v>
                </c:pt>
                <c:pt idx="4">
                  <c:v>Always</c:v>
                </c:pt>
              </c:strCache>
            </c:strRef>
          </c:cat>
          <c:val>
            <c:numRef>
              <c:f>Sheet1!$D$2:$D$6</c:f>
              <c:numCache>
                <c:formatCode>0%</c:formatCode>
                <c:ptCount val="5"/>
                <c:pt idx="0">
                  <c:v>3.3509700176366841E-2</c:v>
                </c:pt>
                <c:pt idx="1">
                  <c:v>0.16402116402116401</c:v>
                </c:pt>
                <c:pt idx="2">
                  <c:v>0.45238095238095238</c:v>
                </c:pt>
                <c:pt idx="3">
                  <c:v>0.25044091710758376</c:v>
                </c:pt>
                <c:pt idx="4">
                  <c:v>9.9647266313932975E-2</c:v>
                </c:pt>
              </c:numCache>
            </c:numRef>
          </c:val>
          <c:extLst>
            <c:ext xmlns:c16="http://schemas.microsoft.com/office/drawing/2014/chart" uri="{C3380CC4-5D6E-409C-BE32-E72D297353CC}">
              <c16:uniqueId val="{00000001-43A9-5047-974F-6043A2C5E1B2}"/>
            </c:ext>
          </c:extLst>
        </c:ser>
        <c:dLbls>
          <c:showLegendKey val="0"/>
          <c:showVal val="0"/>
          <c:showCatName val="0"/>
          <c:showSerName val="0"/>
          <c:showPercent val="0"/>
          <c:showBubbleSize val="0"/>
        </c:dLbls>
        <c:gapWidth val="54"/>
        <c:axId val="1519481951"/>
        <c:axId val="1118720767"/>
      </c:barChart>
      <c:valAx>
        <c:axId val="1118720767"/>
        <c:scaling>
          <c:orientation val="minMax"/>
        </c:scaling>
        <c:delete val="1"/>
        <c:axPos val="b"/>
        <c:numFmt formatCode="0%" sourceLinked="1"/>
        <c:majorTickMark val="out"/>
        <c:minorTickMark val="none"/>
        <c:tickLblPos val="nextTo"/>
        <c:crossAx val="1519481951"/>
        <c:crosses val="autoZero"/>
        <c:crossBetween val="between"/>
      </c:valAx>
      <c:catAx>
        <c:axId val="1519481951"/>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11872076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a:solidFill>
                  <a:schemeClr val="tx1"/>
                </a:solidFill>
              </a:rPr>
              <a:t>Frequency</a:t>
            </a:r>
            <a:r>
              <a:rPr lang="en-US" sz="1600" b="1" baseline="0">
                <a:solidFill>
                  <a:schemeClr val="tx1"/>
                </a:solidFill>
              </a:rPr>
              <a:t> of unsolicited requests</a:t>
            </a:r>
            <a:endParaRPr lang="en-US" sz="1600" b="1">
              <a:solidFill>
                <a:schemeClr val="tx1"/>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461480737406541"/>
          <c:y val="0.16488120835251985"/>
          <c:w val="0.71538519262593459"/>
          <c:h val="0.83511879164748015"/>
        </c:manualLayout>
      </c:layout>
      <c:barChart>
        <c:barDir val="bar"/>
        <c:grouping val="clustered"/>
        <c:varyColors val="0"/>
        <c:ser>
          <c:idx val="0"/>
          <c:order val="0"/>
          <c:tx>
            <c:strRef>
              <c:f>Sheet1!$B$1</c:f>
              <c:strCache>
                <c:ptCount val="1"/>
                <c:pt idx="0">
                  <c:v>Total</c:v>
                </c:pt>
              </c:strCache>
            </c:strRef>
          </c:tx>
          <c:spPr>
            <a:solidFill>
              <a:schemeClr val="accent4"/>
            </a:solidFill>
            <a:ln>
              <a:noFill/>
            </a:ln>
            <a:effectLst/>
          </c:spPr>
          <c:invertIfNegative val="0"/>
          <c:dPt>
            <c:idx val="0"/>
            <c:invertIfNegative val="0"/>
            <c:bubble3D val="0"/>
            <c:spPr>
              <a:solidFill>
                <a:schemeClr val="accent4">
                  <a:lumMod val="75000"/>
                </a:schemeClr>
              </a:solidFill>
              <a:ln>
                <a:noFill/>
              </a:ln>
              <a:effectLst/>
            </c:spPr>
            <c:extLst>
              <c:ext xmlns:c16="http://schemas.microsoft.com/office/drawing/2014/chart" uri="{C3380CC4-5D6E-409C-BE32-E72D297353CC}">
                <c16:uniqueId val="{00000000-FE94-4B40-8B32-5E1D59BF0126}"/>
              </c:ext>
            </c:extLst>
          </c:dPt>
          <c:dPt>
            <c:idx val="2"/>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3-FE94-4B40-8B32-5E1D59BF0126}"/>
              </c:ext>
            </c:extLst>
          </c:dPt>
          <c:dLbls>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E94-4B40-8B32-5E1D59BF012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Weekly or monthly</c:v>
                </c:pt>
                <c:pt idx="1">
                  <c:v>Every few months or once, or twice, yearly</c:v>
                </c:pt>
                <c:pt idx="2">
                  <c:v>Never</c:v>
                </c:pt>
              </c:strCache>
            </c:strRef>
          </c:cat>
          <c:val>
            <c:numRef>
              <c:f>Sheet1!$B$2:$B$4</c:f>
              <c:numCache>
                <c:formatCode>0%</c:formatCode>
                <c:ptCount val="3"/>
                <c:pt idx="0">
                  <c:v>0.38624338624338622</c:v>
                </c:pt>
                <c:pt idx="1">
                  <c:v>0.5564373897707231</c:v>
                </c:pt>
                <c:pt idx="2">
                  <c:v>0.06</c:v>
                </c:pt>
              </c:numCache>
            </c:numRef>
          </c:val>
          <c:extLst>
            <c:ext xmlns:c16="http://schemas.microsoft.com/office/drawing/2014/chart" uri="{C3380CC4-5D6E-409C-BE32-E72D297353CC}">
              <c16:uniqueId val="{00000000-E3D0-8045-83EA-F506A6FB395C}"/>
            </c:ext>
          </c:extLst>
        </c:ser>
        <c:ser>
          <c:idx val="1"/>
          <c:order val="1"/>
          <c:tx>
            <c:strRef>
              <c:f>Sheet1!$C$1</c:f>
              <c:strCache>
                <c:ptCount val="1"/>
                <c:pt idx="0">
                  <c:v>Academia</c:v>
                </c:pt>
              </c:strCache>
            </c:strRef>
          </c:tx>
          <c:spPr>
            <a:solidFill>
              <a:srgbClr val="7030A0"/>
            </a:solidFill>
            <a:ln>
              <a:noFill/>
            </a:ln>
            <a:effectLst/>
          </c:spPr>
          <c:invertIfNegative val="0"/>
          <c:dPt>
            <c:idx val="1"/>
            <c:invertIfNegative val="0"/>
            <c:bubble3D val="0"/>
            <c:spPr>
              <a:solidFill>
                <a:srgbClr val="7030A0">
                  <a:alpha val="71765"/>
                </a:srgbClr>
              </a:solidFill>
              <a:ln>
                <a:noFill/>
              </a:ln>
              <a:effectLst/>
            </c:spPr>
            <c:extLst>
              <c:ext xmlns:c16="http://schemas.microsoft.com/office/drawing/2014/chart" uri="{C3380CC4-5D6E-409C-BE32-E72D297353CC}">
                <c16:uniqueId val="{00000002-FE94-4B40-8B32-5E1D59BF0126}"/>
              </c:ext>
            </c:extLst>
          </c:dPt>
          <c:dPt>
            <c:idx val="2"/>
            <c:invertIfNegative val="0"/>
            <c:bubble3D val="0"/>
            <c:spPr>
              <a:solidFill>
                <a:srgbClr val="7030A0">
                  <a:alpha val="49020"/>
                </a:srgbClr>
              </a:solidFill>
              <a:ln>
                <a:noFill/>
              </a:ln>
              <a:effectLst/>
            </c:spPr>
            <c:extLst>
              <c:ext xmlns:c16="http://schemas.microsoft.com/office/drawing/2014/chart" uri="{C3380CC4-5D6E-409C-BE32-E72D297353CC}">
                <c16:uniqueId val="{00000004-FE94-4B40-8B32-5E1D59BF0126}"/>
              </c:ext>
            </c:extLst>
          </c:dPt>
          <c:dLbls>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E94-4B40-8B32-5E1D59BF012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Weekly or monthly</c:v>
                </c:pt>
                <c:pt idx="1">
                  <c:v>Every few months or once, or twice, yearly</c:v>
                </c:pt>
                <c:pt idx="2">
                  <c:v>Never</c:v>
                </c:pt>
              </c:strCache>
            </c:strRef>
          </c:cat>
          <c:val>
            <c:numRef>
              <c:f>Sheet1!$C$2:$C$4</c:f>
              <c:numCache>
                <c:formatCode>0%</c:formatCode>
                <c:ptCount val="3"/>
                <c:pt idx="0">
                  <c:v>0.47246891651865008</c:v>
                </c:pt>
                <c:pt idx="1">
                  <c:v>0.49555950266429838</c:v>
                </c:pt>
                <c:pt idx="2">
                  <c:v>3.1971580817051509E-2</c:v>
                </c:pt>
              </c:numCache>
            </c:numRef>
          </c:val>
          <c:extLst>
            <c:ext xmlns:c16="http://schemas.microsoft.com/office/drawing/2014/chart" uri="{C3380CC4-5D6E-409C-BE32-E72D297353CC}">
              <c16:uniqueId val="{00000001-E3D0-8045-83EA-F506A6FB395C}"/>
            </c:ext>
          </c:extLst>
        </c:ser>
        <c:ser>
          <c:idx val="2"/>
          <c:order val="2"/>
          <c:tx>
            <c:strRef>
              <c:f>Sheet1!$D$1</c:f>
              <c:strCache>
                <c:ptCount val="1"/>
                <c:pt idx="0">
                  <c:v>Industry</c:v>
                </c:pt>
              </c:strCache>
            </c:strRef>
          </c:tx>
          <c:spPr>
            <a:solidFill>
              <a:schemeClr val="bg2"/>
            </a:solidFill>
            <a:ln>
              <a:noFill/>
            </a:ln>
            <a:effectLst/>
          </c:spPr>
          <c:invertIfNegative val="0"/>
          <c:dPt>
            <c:idx val="0"/>
            <c:invertIfNegative val="0"/>
            <c:bubble3D val="0"/>
            <c:spPr>
              <a:solidFill>
                <a:schemeClr val="bg2">
                  <a:lumMod val="75000"/>
                </a:schemeClr>
              </a:solidFill>
              <a:ln>
                <a:noFill/>
              </a:ln>
              <a:effectLst/>
            </c:spPr>
            <c:extLst>
              <c:ext xmlns:c16="http://schemas.microsoft.com/office/drawing/2014/chart" uri="{C3380CC4-5D6E-409C-BE32-E72D297353CC}">
                <c16:uniqueId val="{00000001-FE94-4B40-8B32-5E1D59BF0126}"/>
              </c:ext>
            </c:extLst>
          </c:dPt>
          <c:dPt>
            <c:idx val="2"/>
            <c:invertIfNegative val="0"/>
            <c:bubble3D val="0"/>
            <c:spPr>
              <a:solidFill>
                <a:schemeClr val="bg2">
                  <a:lumMod val="40000"/>
                  <a:lumOff val="60000"/>
                </a:schemeClr>
              </a:solidFill>
              <a:ln>
                <a:noFill/>
              </a:ln>
              <a:effectLst/>
            </c:spPr>
            <c:extLst>
              <c:ext xmlns:c16="http://schemas.microsoft.com/office/drawing/2014/chart" uri="{C3380CC4-5D6E-409C-BE32-E72D297353CC}">
                <c16:uniqueId val="{00000005-FE94-4B40-8B32-5E1D59BF0126}"/>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FE94-4B40-8B32-5E1D59BF0126}"/>
                </c:ext>
              </c:extLst>
            </c:dLbl>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E94-4B40-8B32-5E1D59BF012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Weekly or monthly</c:v>
                </c:pt>
                <c:pt idx="1">
                  <c:v>Every few months or once, or twice, yearly</c:v>
                </c:pt>
                <c:pt idx="2">
                  <c:v>Never</c:v>
                </c:pt>
              </c:strCache>
            </c:strRef>
          </c:cat>
          <c:val>
            <c:numRef>
              <c:f>Sheet1!$D$2:$D$4</c:f>
              <c:numCache>
                <c:formatCode>0%</c:formatCode>
                <c:ptCount val="3"/>
                <c:pt idx="0">
                  <c:v>0.34908136482939622</c:v>
                </c:pt>
                <c:pt idx="1">
                  <c:v>0.5800524934383201</c:v>
                </c:pt>
                <c:pt idx="2">
                  <c:v>7.0866141732283464E-2</c:v>
                </c:pt>
              </c:numCache>
            </c:numRef>
          </c:val>
          <c:extLst>
            <c:ext xmlns:c16="http://schemas.microsoft.com/office/drawing/2014/chart" uri="{C3380CC4-5D6E-409C-BE32-E72D297353CC}">
              <c16:uniqueId val="{00000003-E3D0-8045-83EA-F506A6FB395C}"/>
            </c:ext>
          </c:extLst>
        </c:ser>
        <c:dLbls>
          <c:showLegendKey val="0"/>
          <c:showVal val="0"/>
          <c:showCatName val="0"/>
          <c:showSerName val="0"/>
          <c:showPercent val="0"/>
          <c:showBubbleSize val="0"/>
        </c:dLbls>
        <c:gapWidth val="219"/>
        <c:axId val="393724143"/>
        <c:axId val="381460847"/>
      </c:barChart>
      <c:catAx>
        <c:axId val="393724143"/>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81460847"/>
        <c:crosses val="autoZero"/>
        <c:auto val="1"/>
        <c:lblAlgn val="ctr"/>
        <c:lblOffset val="100"/>
        <c:noMultiLvlLbl val="0"/>
      </c:catAx>
      <c:valAx>
        <c:axId val="381460847"/>
        <c:scaling>
          <c:orientation val="minMax"/>
        </c:scaling>
        <c:delete val="1"/>
        <c:axPos val="t"/>
        <c:numFmt formatCode="0%" sourceLinked="1"/>
        <c:majorTickMark val="none"/>
        <c:minorTickMark val="none"/>
        <c:tickLblPos val="nextTo"/>
        <c:crossAx val="393724143"/>
        <c:crosses val="autoZero"/>
        <c:crossBetween val="between"/>
      </c:valAx>
      <c:spPr>
        <a:noFill/>
        <a:ln>
          <a:noFill/>
        </a:ln>
        <a:effectLst/>
      </c:spPr>
    </c:plotArea>
    <c:legend>
      <c:legendPos val="b"/>
      <c:layout>
        <c:manualLayout>
          <c:xMode val="edge"/>
          <c:yMode val="edge"/>
          <c:x val="0.29673918179159886"/>
          <c:y val="0.11399424759920655"/>
          <c:w val="0.3972687281248185"/>
          <c:h val="6.053568298411882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4"/>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408C-1C49-B41C-8B0962E9E4DB}"/>
              </c:ext>
            </c:extLst>
          </c:dPt>
          <c:dPt>
            <c:idx val="1"/>
            <c:bubble3D val="0"/>
            <c:spPr>
              <a:noFill/>
              <a:ln w="19050">
                <a:solidFill>
                  <a:schemeClr val="lt1"/>
                </a:solidFill>
              </a:ln>
              <a:effectLst/>
            </c:spPr>
            <c:extLst>
              <c:ext xmlns:c16="http://schemas.microsoft.com/office/drawing/2014/chart" uri="{C3380CC4-5D6E-409C-BE32-E72D297353CC}">
                <c16:uniqueId val="{00000001-219B-7E4A-A015-AC9F4EB28811}"/>
              </c:ext>
            </c:extLst>
          </c:dPt>
          <c:cat>
            <c:strRef>
              <c:f>Sheet1!$A$2:$A$3</c:f>
              <c:strCache>
                <c:ptCount val="2"/>
                <c:pt idx="0">
                  <c:v>1st Qtr</c:v>
                </c:pt>
                <c:pt idx="1">
                  <c:v>2nd Qtr</c:v>
                </c:pt>
              </c:strCache>
            </c:strRef>
          </c:cat>
          <c:val>
            <c:numRef>
              <c:f>Sheet1!$B$2:$B$3</c:f>
              <c:numCache>
                <c:formatCode>0%</c:formatCode>
                <c:ptCount val="2"/>
                <c:pt idx="0">
                  <c:v>0.94</c:v>
                </c:pt>
                <c:pt idx="1">
                  <c:v>0.06</c:v>
                </c:pt>
              </c:numCache>
            </c:numRef>
          </c:val>
          <c:extLst>
            <c:ext xmlns:c16="http://schemas.microsoft.com/office/drawing/2014/chart" uri="{C3380CC4-5D6E-409C-BE32-E72D297353CC}">
              <c16:uniqueId val="{00000000-219B-7E4A-A015-AC9F4EB2881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percentStacked"/>
        <c:varyColors val="0"/>
        <c:ser>
          <c:idx val="0"/>
          <c:order val="0"/>
          <c:tx>
            <c:strRef>
              <c:f>Sheet1!$B$1</c:f>
              <c:strCache>
                <c:ptCount val="1"/>
                <c:pt idx="0">
                  <c:v>Harmless (1+2)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Sheet1!$B$2</c:f>
              <c:numCache>
                <c:formatCode>0%</c:formatCode>
                <c:ptCount val="1"/>
                <c:pt idx="0">
                  <c:v>0.55000000000000004</c:v>
                </c:pt>
              </c:numCache>
            </c:numRef>
          </c:val>
          <c:extLst>
            <c:ext xmlns:c16="http://schemas.microsoft.com/office/drawing/2014/chart" uri="{C3380CC4-5D6E-409C-BE32-E72D297353CC}">
              <c16:uniqueId val="{00000000-8191-9E48-BD55-BD07270469AE}"/>
            </c:ext>
          </c:extLst>
        </c:ser>
        <c:ser>
          <c:idx val="1"/>
          <c:order val="1"/>
          <c:tx>
            <c:strRef>
              <c:f>Sheet1!$C$1</c:f>
              <c:strCache>
                <c:ptCount val="1"/>
                <c:pt idx="0">
                  <c:v>Neutral (3)</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Sheet1!$C$2</c:f>
              <c:numCache>
                <c:formatCode>0%</c:formatCode>
                <c:ptCount val="1"/>
                <c:pt idx="0">
                  <c:v>0.28000000000000003</c:v>
                </c:pt>
              </c:numCache>
            </c:numRef>
          </c:val>
          <c:extLst>
            <c:ext xmlns:c16="http://schemas.microsoft.com/office/drawing/2014/chart" uri="{C3380CC4-5D6E-409C-BE32-E72D297353CC}">
              <c16:uniqueId val="{00000001-8191-9E48-BD55-BD07270469AE}"/>
            </c:ext>
          </c:extLst>
        </c:ser>
        <c:ser>
          <c:idx val="2"/>
          <c:order val="2"/>
          <c:tx>
            <c:strRef>
              <c:f>Sheet1!$D$1</c:f>
              <c:strCache>
                <c:ptCount val="1"/>
                <c:pt idx="0">
                  <c:v>Irritating (4+5)</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Sheet1!$D$2</c:f>
              <c:numCache>
                <c:formatCode>0%</c:formatCode>
                <c:ptCount val="1"/>
                <c:pt idx="0">
                  <c:v>0.17</c:v>
                </c:pt>
              </c:numCache>
            </c:numRef>
          </c:val>
          <c:extLst>
            <c:ext xmlns:c16="http://schemas.microsoft.com/office/drawing/2014/chart" uri="{C3380CC4-5D6E-409C-BE32-E72D297353CC}">
              <c16:uniqueId val="{00000002-8191-9E48-BD55-BD07270469AE}"/>
            </c:ext>
          </c:extLst>
        </c:ser>
        <c:dLbls>
          <c:showLegendKey val="0"/>
          <c:showVal val="0"/>
          <c:showCatName val="0"/>
          <c:showSerName val="0"/>
          <c:showPercent val="0"/>
          <c:showBubbleSize val="0"/>
        </c:dLbls>
        <c:gapWidth val="150"/>
        <c:overlap val="100"/>
        <c:axId val="1519885487"/>
        <c:axId val="1167989135"/>
      </c:barChart>
      <c:catAx>
        <c:axId val="1519885487"/>
        <c:scaling>
          <c:orientation val="minMax"/>
        </c:scaling>
        <c:delete val="1"/>
        <c:axPos val="l"/>
        <c:numFmt formatCode="General" sourceLinked="1"/>
        <c:majorTickMark val="none"/>
        <c:minorTickMark val="none"/>
        <c:tickLblPos val="nextTo"/>
        <c:crossAx val="1167989135"/>
        <c:crosses val="autoZero"/>
        <c:auto val="1"/>
        <c:lblAlgn val="ctr"/>
        <c:lblOffset val="100"/>
        <c:noMultiLvlLbl val="0"/>
      </c:catAx>
      <c:valAx>
        <c:axId val="1167989135"/>
        <c:scaling>
          <c:orientation val="minMax"/>
        </c:scaling>
        <c:delete val="1"/>
        <c:axPos val="b"/>
        <c:numFmt formatCode="0%" sourceLinked="1"/>
        <c:majorTickMark val="none"/>
        <c:minorTickMark val="none"/>
        <c:tickLblPos val="nextTo"/>
        <c:crossAx val="1519885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3090097368335804"/>
          <c:w val="1"/>
          <c:h val="0.70703115413724638"/>
        </c:manualLayout>
      </c:layout>
      <c:barChart>
        <c:barDir val="bar"/>
        <c:grouping val="percentStacked"/>
        <c:varyColors val="0"/>
        <c:ser>
          <c:idx val="0"/>
          <c:order val="0"/>
          <c:tx>
            <c:strRef>
              <c:f>Sheet1!$B$1</c:f>
              <c:strCache>
                <c:ptCount val="1"/>
                <c:pt idx="0">
                  <c:v>Effective (1+2)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Sheet1!$B$2</c:f>
              <c:numCache>
                <c:formatCode>0%</c:formatCode>
                <c:ptCount val="1"/>
                <c:pt idx="0">
                  <c:v>0.43</c:v>
                </c:pt>
              </c:numCache>
            </c:numRef>
          </c:val>
          <c:extLst>
            <c:ext xmlns:c16="http://schemas.microsoft.com/office/drawing/2014/chart" uri="{C3380CC4-5D6E-409C-BE32-E72D297353CC}">
              <c16:uniqueId val="{00000000-54F7-0141-B6E1-A70A642D4160}"/>
            </c:ext>
          </c:extLst>
        </c:ser>
        <c:ser>
          <c:idx val="1"/>
          <c:order val="1"/>
          <c:tx>
            <c:strRef>
              <c:f>Sheet1!$C$1</c:f>
              <c:strCache>
                <c:ptCount val="1"/>
                <c:pt idx="0">
                  <c:v>Neutral (3)</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Sheet1!$C$2</c:f>
              <c:numCache>
                <c:formatCode>0%</c:formatCode>
                <c:ptCount val="1"/>
                <c:pt idx="0">
                  <c:v>0.32</c:v>
                </c:pt>
              </c:numCache>
            </c:numRef>
          </c:val>
          <c:extLst>
            <c:ext xmlns:c16="http://schemas.microsoft.com/office/drawing/2014/chart" uri="{C3380CC4-5D6E-409C-BE32-E72D297353CC}">
              <c16:uniqueId val="{00000001-54F7-0141-B6E1-A70A642D4160}"/>
            </c:ext>
          </c:extLst>
        </c:ser>
        <c:ser>
          <c:idx val="2"/>
          <c:order val="2"/>
          <c:tx>
            <c:strRef>
              <c:f>Sheet1!$D$1</c:f>
              <c:strCache>
                <c:ptCount val="1"/>
                <c:pt idx="0">
                  <c:v>Ineffective (4+5)</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c:v>
                </c:pt>
              </c:strCache>
            </c:strRef>
          </c:cat>
          <c:val>
            <c:numRef>
              <c:f>Sheet1!$D$2</c:f>
              <c:numCache>
                <c:formatCode>0%</c:formatCode>
                <c:ptCount val="1"/>
                <c:pt idx="0">
                  <c:v>0.26</c:v>
                </c:pt>
              </c:numCache>
            </c:numRef>
          </c:val>
          <c:extLst>
            <c:ext xmlns:c16="http://schemas.microsoft.com/office/drawing/2014/chart" uri="{C3380CC4-5D6E-409C-BE32-E72D297353CC}">
              <c16:uniqueId val="{00000002-54F7-0141-B6E1-A70A642D4160}"/>
            </c:ext>
          </c:extLst>
        </c:ser>
        <c:dLbls>
          <c:showLegendKey val="0"/>
          <c:showVal val="0"/>
          <c:showCatName val="0"/>
          <c:showSerName val="0"/>
          <c:showPercent val="0"/>
          <c:showBubbleSize val="0"/>
        </c:dLbls>
        <c:gapWidth val="150"/>
        <c:overlap val="100"/>
        <c:axId val="1519885487"/>
        <c:axId val="1167989135"/>
      </c:barChart>
      <c:catAx>
        <c:axId val="1519885487"/>
        <c:scaling>
          <c:orientation val="minMax"/>
        </c:scaling>
        <c:delete val="1"/>
        <c:axPos val="l"/>
        <c:numFmt formatCode="General" sourceLinked="1"/>
        <c:majorTickMark val="none"/>
        <c:minorTickMark val="none"/>
        <c:tickLblPos val="nextTo"/>
        <c:crossAx val="1167989135"/>
        <c:crosses val="autoZero"/>
        <c:auto val="1"/>
        <c:lblAlgn val="ctr"/>
        <c:lblOffset val="100"/>
        <c:noMultiLvlLbl val="0"/>
      </c:catAx>
      <c:valAx>
        <c:axId val="1167989135"/>
        <c:scaling>
          <c:orientation val="minMax"/>
        </c:scaling>
        <c:delete val="1"/>
        <c:axPos val="b"/>
        <c:numFmt formatCode="0%" sourceLinked="1"/>
        <c:majorTickMark val="none"/>
        <c:minorTickMark val="none"/>
        <c:tickLblPos val="nextTo"/>
        <c:crossAx val="1519885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3E7DD4-EE0E-4DEB-BFAD-58E690A47FC9}" type="datetimeFigureOut">
              <a:rPr lang="en-GB" smtClean="0"/>
              <a:t>06/08/2024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2BD0E0-D041-4130-82AA-7BE7401FCF73}" type="slidenum">
              <a:rPr lang="en-GB" smtClean="0"/>
              <a:t>‹#›</a:t>
            </a:fld>
            <a:endParaRPr lang="en-GB"/>
          </a:p>
        </p:txBody>
      </p:sp>
    </p:spTree>
    <p:extLst>
      <p:ext uri="{BB962C8B-B14F-4D97-AF65-F5344CB8AC3E}">
        <p14:creationId xmlns:p14="http://schemas.microsoft.com/office/powerpoint/2010/main" val="210735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a:t>
            </a:fld>
            <a:endParaRPr lang="en-GB"/>
          </a:p>
        </p:txBody>
      </p:sp>
    </p:spTree>
    <p:extLst>
      <p:ext uri="{BB962C8B-B14F-4D97-AF65-F5344CB8AC3E}">
        <p14:creationId xmlns:p14="http://schemas.microsoft.com/office/powerpoint/2010/main" val="1469596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17</a:t>
            </a:fld>
            <a:endParaRPr lang="en-GB"/>
          </a:p>
        </p:txBody>
      </p:sp>
    </p:spTree>
    <p:extLst>
      <p:ext uri="{BB962C8B-B14F-4D97-AF65-F5344CB8AC3E}">
        <p14:creationId xmlns:p14="http://schemas.microsoft.com/office/powerpoint/2010/main" val="3400610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18</a:t>
            </a:fld>
            <a:endParaRPr lang="en-GB"/>
          </a:p>
        </p:txBody>
      </p:sp>
    </p:spTree>
    <p:extLst>
      <p:ext uri="{BB962C8B-B14F-4D97-AF65-F5344CB8AC3E}">
        <p14:creationId xmlns:p14="http://schemas.microsoft.com/office/powerpoint/2010/main" val="1723528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21</a:t>
            </a:fld>
            <a:endParaRPr lang="en-GB"/>
          </a:p>
        </p:txBody>
      </p:sp>
    </p:spTree>
    <p:extLst>
      <p:ext uri="{BB962C8B-B14F-4D97-AF65-F5344CB8AC3E}">
        <p14:creationId xmlns:p14="http://schemas.microsoft.com/office/powerpoint/2010/main" val="242223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22</a:t>
            </a:fld>
            <a:endParaRPr lang="en-GB"/>
          </a:p>
        </p:txBody>
      </p:sp>
    </p:spTree>
    <p:extLst>
      <p:ext uri="{BB962C8B-B14F-4D97-AF65-F5344CB8AC3E}">
        <p14:creationId xmlns:p14="http://schemas.microsoft.com/office/powerpoint/2010/main" val="285469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24</a:t>
            </a:fld>
            <a:endParaRPr lang="en-GB"/>
          </a:p>
        </p:txBody>
      </p:sp>
    </p:spTree>
    <p:extLst>
      <p:ext uri="{BB962C8B-B14F-4D97-AF65-F5344CB8AC3E}">
        <p14:creationId xmlns:p14="http://schemas.microsoft.com/office/powerpoint/2010/main" val="79089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25</a:t>
            </a:fld>
            <a:endParaRPr lang="en-GB"/>
          </a:p>
        </p:txBody>
      </p:sp>
    </p:spTree>
    <p:extLst>
      <p:ext uri="{BB962C8B-B14F-4D97-AF65-F5344CB8AC3E}">
        <p14:creationId xmlns:p14="http://schemas.microsoft.com/office/powerpoint/2010/main" val="2905748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27</a:t>
            </a:fld>
            <a:endParaRPr lang="en-GB"/>
          </a:p>
        </p:txBody>
      </p:sp>
    </p:spTree>
    <p:extLst>
      <p:ext uri="{BB962C8B-B14F-4D97-AF65-F5344CB8AC3E}">
        <p14:creationId xmlns:p14="http://schemas.microsoft.com/office/powerpoint/2010/main" val="1326570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30</a:t>
            </a:fld>
            <a:endParaRPr lang="en-GB"/>
          </a:p>
        </p:txBody>
      </p:sp>
    </p:spTree>
    <p:extLst>
      <p:ext uri="{BB962C8B-B14F-4D97-AF65-F5344CB8AC3E}">
        <p14:creationId xmlns:p14="http://schemas.microsoft.com/office/powerpoint/2010/main" val="187591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31</a:t>
            </a:fld>
            <a:endParaRPr lang="en-GB"/>
          </a:p>
        </p:txBody>
      </p:sp>
    </p:spTree>
    <p:extLst>
      <p:ext uri="{BB962C8B-B14F-4D97-AF65-F5344CB8AC3E}">
        <p14:creationId xmlns:p14="http://schemas.microsoft.com/office/powerpoint/2010/main" val="764747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32</a:t>
            </a:fld>
            <a:endParaRPr lang="en-GB"/>
          </a:p>
        </p:txBody>
      </p:sp>
    </p:spTree>
    <p:extLst>
      <p:ext uri="{BB962C8B-B14F-4D97-AF65-F5344CB8AC3E}">
        <p14:creationId xmlns:p14="http://schemas.microsoft.com/office/powerpoint/2010/main" val="2798643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a:t>
            </a:fld>
            <a:endParaRPr lang="en-GB"/>
          </a:p>
        </p:txBody>
      </p:sp>
    </p:spTree>
    <p:extLst>
      <p:ext uri="{BB962C8B-B14F-4D97-AF65-F5344CB8AC3E}">
        <p14:creationId xmlns:p14="http://schemas.microsoft.com/office/powerpoint/2010/main" val="1148722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5000"/>
              </a:lnSpc>
              <a:spcBef>
                <a:spcPts val="600"/>
              </a:spcBef>
              <a:spcAft>
                <a:spcPts val="600"/>
              </a:spcAft>
            </a:pPr>
            <a:endPar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2BD0E0-D041-4130-82AA-7BE7401FCF73}" type="slidenum">
              <a:rPr lang="en-GB" smtClean="0"/>
              <a:t>33</a:t>
            </a:fld>
            <a:endParaRPr lang="en-GB"/>
          </a:p>
        </p:txBody>
      </p:sp>
    </p:spTree>
    <p:extLst>
      <p:ext uri="{BB962C8B-B14F-4D97-AF65-F5344CB8AC3E}">
        <p14:creationId xmlns:p14="http://schemas.microsoft.com/office/powerpoint/2010/main" val="429573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35</a:t>
            </a:fld>
            <a:endParaRPr lang="en-GB"/>
          </a:p>
        </p:txBody>
      </p:sp>
    </p:spTree>
    <p:extLst>
      <p:ext uri="{BB962C8B-B14F-4D97-AF65-F5344CB8AC3E}">
        <p14:creationId xmlns:p14="http://schemas.microsoft.com/office/powerpoint/2010/main" val="1295517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Cover letter (n=574), completion of an application form (n=372), provision of a CV (n=808), screening interview (n=373), formal interview (n=796), completion of a task (n=207), presentation (n=482), evidence of previous research (n=587), request for samples of writing (n=192), reference checks (n=614).</a:t>
            </a:r>
          </a:p>
        </p:txBody>
      </p:sp>
      <p:sp>
        <p:nvSpPr>
          <p:cNvPr id="4" name="Slide Number Placeholder 3"/>
          <p:cNvSpPr>
            <a:spLocks noGrp="1"/>
          </p:cNvSpPr>
          <p:nvPr>
            <p:ph type="sldNum" sz="quarter" idx="5"/>
          </p:nvPr>
        </p:nvSpPr>
        <p:spPr/>
        <p:txBody>
          <a:bodyPr/>
          <a:lstStyle/>
          <a:p>
            <a:fld id="{1B2BD0E0-D041-4130-82AA-7BE7401FCF73}" type="slidenum">
              <a:rPr lang="en-GB" smtClean="0"/>
              <a:t>36</a:t>
            </a:fld>
            <a:endParaRPr lang="en-GB"/>
          </a:p>
        </p:txBody>
      </p:sp>
    </p:spTree>
    <p:extLst>
      <p:ext uri="{BB962C8B-B14F-4D97-AF65-F5344CB8AC3E}">
        <p14:creationId xmlns:p14="http://schemas.microsoft.com/office/powerpoint/2010/main" val="4251719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37</a:t>
            </a:fld>
            <a:endParaRPr lang="en-GB"/>
          </a:p>
        </p:txBody>
      </p:sp>
    </p:spTree>
    <p:extLst>
      <p:ext uri="{BB962C8B-B14F-4D97-AF65-F5344CB8AC3E}">
        <p14:creationId xmlns:p14="http://schemas.microsoft.com/office/powerpoint/2010/main" val="3251914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5000"/>
              </a:lnSpc>
              <a:spcBef>
                <a:spcPts val="600"/>
              </a:spcBef>
              <a:spcAft>
                <a:spcPts val="600"/>
              </a:spcAft>
            </a:pPr>
            <a:endPar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2BD0E0-D041-4130-82AA-7BE7401FCF73}" type="slidenum">
              <a:rPr lang="en-GB" smtClean="0"/>
              <a:t>38</a:t>
            </a:fld>
            <a:endParaRPr lang="en-GB"/>
          </a:p>
        </p:txBody>
      </p:sp>
    </p:spTree>
    <p:extLst>
      <p:ext uri="{BB962C8B-B14F-4D97-AF65-F5344CB8AC3E}">
        <p14:creationId xmlns:p14="http://schemas.microsoft.com/office/powerpoint/2010/main" val="26793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40</a:t>
            </a:fld>
            <a:endParaRPr lang="en-GB"/>
          </a:p>
        </p:txBody>
      </p:sp>
    </p:spTree>
    <p:extLst>
      <p:ext uri="{BB962C8B-B14F-4D97-AF65-F5344CB8AC3E}">
        <p14:creationId xmlns:p14="http://schemas.microsoft.com/office/powerpoint/2010/main" val="1084214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41</a:t>
            </a:fld>
            <a:endParaRPr lang="en-GB"/>
          </a:p>
        </p:txBody>
      </p:sp>
    </p:spTree>
    <p:extLst>
      <p:ext uri="{BB962C8B-B14F-4D97-AF65-F5344CB8AC3E}">
        <p14:creationId xmlns:p14="http://schemas.microsoft.com/office/powerpoint/2010/main" val="3036165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42</a:t>
            </a:fld>
            <a:endParaRPr lang="en-GB"/>
          </a:p>
        </p:txBody>
      </p:sp>
    </p:spTree>
    <p:extLst>
      <p:ext uri="{BB962C8B-B14F-4D97-AF65-F5344CB8AC3E}">
        <p14:creationId xmlns:p14="http://schemas.microsoft.com/office/powerpoint/2010/main" val="3825321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43</a:t>
            </a:fld>
            <a:endParaRPr lang="en-GB"/>
          </a:p>
        </p:txBody>
      </p:sp>
    </p:spTree>
    <p:extLst>
      <p:ext uri="{BB962C8B-B14F-4D97-AF65-F5344CB8AC3E}">
        <p14:creationId xmlns:p14="http://schemas.microsoft.com/office/powerpoint/2010/main" val="19485364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45</a:t>
            </a:fld>
            <a:endParaRPr lang="en-GB"/>
          </a:p>
        </p:txBody>
      </p:sp>
    </p:spTree>
    <p:extLst>
      <p:ext uri="{BB962C8B-B14F-4D97-AF65-F5344CB8AC3E}">
        <p14:creationId xmlns:p14="http://schemas.microsoft.com/office/powerpoint/2010/main" val="4219243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a:t>
            </a:fld>
            <a:endParaRPr lang="en-GB"/>
          </a:p>
        </p:txBody>
      </p:sp>
    </p:spTree>
    <p:extLst>
      <p:ext uri="{BB962C8B-B14F-4D97-AF65-F5344CB8AC3E}">
        <p14:creationId xmlns:p14="http://schemas.microsoft.com/office/powerpoint/2010/main" val="4218053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46</a:t>
            </a:fld>
            <a:endParaRPr lang="en-GB"/>
          </a:p>
        </p:txBody>
      </p:sp>
    </p:spTree>
    <p:extLst>
      <p:ext uri="{BB962C8B-B14F-4D97-AF65-F5344CB8AC3E}">
        <p14:creationId xmlns:p14="http://schemas.microsoft.com/office/powerpoint/2010/main" val="2107056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47</a:t>
            </a:fld>
            <a:endParaRPr lang="en-GB"/>
          </a:p>
        </p:txBody>
      </p:sp>
    </p:spTree>
    <p:extLst>
      <p:ext uri="{BB962C8B-B14F-4D97-AF65-F5344CB8AC3E}">
        <p14:creationId xmlns:p14="http://schemas.microsoft.com/office/powerpoint/2010/main" val="29905033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48</a:t>
            </a:fld>
            <a:endParaRPr lang="en-GB"/>
          </a:p>
        </p:txBody>
      </p:sp>
    </p:spTree>
    <p:extLst>
      <p:ext uri="{BB962C8B-B14F-4D97-AF65-F5344CB8AC3E}">
        <p14:creationId xmlns:p14="http://schemas.microsoft.com/office/powerpoint/2010/main" val="1023462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49</a:t>
            </a:fld>
            <a:endParaRPr lang="en-GB"/>
          </a:p>
        </p:txBody>
      </p:sp>
    </p:spTree>
    <p:extLst>
      <p:ext uri="{BB962C8B-B14F-4D97-AF65-F5344CB8AC3E}">
        <p14:creationId xmlns:p14="http://schemas.microsoft.com/office/powerpoint/2010/main" val="13026692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52</a:t>
            </a:fld>
            <a:endParaRPr lang="en-GB"/>
          </a:p>
        </p:txBody>
      </p:sp>
    </p:spTree>
    <p:extLst>
      <p:ext uri="{BB962C8B-B14F-4D97-AF65-F5344CB8AC3E}">
        <p14:creationId xmlns:p14="http://schemas.microsoft.com/office/powerpoint/2010/main" val="4069879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53</a:t>
            </a:fld>
            <a:endParaRPr lang="en-GB"/>
          </a:p>
        </p:txBody>
      </p:sp>
    </p:spTree>
    <p:extLst>
      <p:ext uri="{BB962C8B-B14F-4D97-AF65-F5344CB8AC3E}">
        <p14:creationId xmlns:p14="http://schemas.microsoft.com/office/powerpoint/2010/main" val="1429771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54</a:t>
            </a:fld>
            <a:endParaRPr lang="en-GB"/>
          </a:p>
        </p:txBody>
      </p:sp>
    </p:spTree>
    <p:extLst>
      <p:ext uri="{BB962C8B-B14F-4D97-AF65-F5344CB8AC3E}">
        <p14:creationId xmlns:p14="http://schemas.microsoft.com/office/powerpoint/2010/main" val="8570800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55</a:t>
            </a:fld>
            <a:endParaRPr lang="en-GB"/>
          </a:p>
        </p:txBody>
      </p:sp>
    </p:spTree>
    <p:extLst>
      <p:ext uri="{BB962C8B-B14F-4D97-AF65-F5344CB8AC3E}">
        <p14:creationId xmlns:p14="http://schemas.microsoft.com/office/powerpoint/2010/main" val="4027278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56</a:t>
            </a:fld>
            <a:endParaRPr lang="en-GB"/>
          </a:p>
        </p:txBody>
      </p:sp>
    </p:spTree>
    <p:extLst>
      <p:ext uri="{BB962C8B-B14F-4D97-AF65-F5344CB8AC3E}">
        <p14:creationId xmlns:p14="http://schemas.microsoft.com/office/powerpoint/2010/main" val="1683505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7</a:t>
            </a:fld>
            <a:endParaRPr lang="en-GB"/>
          </a:p>
        </p:txBody>
      </p:sp>
    </p:spTree>
    <p:extLst>
      <p:ext uri="{BB962C8B-B14F-4D97-AF65-F5344CB8AC3E}">
        <p14:creationId xmlns:p14="http://schemas.microsoft.com/office/powerpoint/2010/main" val="4102285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8</a:t>
            </a:fld>
            <a:endParaRPr lang="en-GB"/>
          </a:p>
        </p:txBody>
      </p:sp>
    </p:spTree>
    <p:extLst>
      <p:ext uri="{BB962C8B-B14F-4D97-AF65-F5344CB8AC3E}">
        <p14:creationId xmlns:p14="http://schemas.microsoft.com/office/powerpoint/2010/main" val="552715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12</a:t>
            </a:fld>
            <a:endParaRPr lang="en-GB"/>
          </a:p>
        </p:txBody>
      </p:sp>
    </p:spTree>
    <p:extLst>
      <p:ext uri="{BB962C8B-B14F-4D97-AF65-F5344CB8AC3E}">
        <p14:creationId xmlns:p14="http://schemas.microsoft.com/office/powerpoint/2010/main" val="3771261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ysClr val="windowText" lastClr="000000"/>
              </a:solidFill>
            </a:endParaRPr>
          </a:p>
        </p:txBody>
      </p:sp>
      <p:sp>
        <p:nvSpPr>
          <p:cNvPr id="4" name="Slide Number Placeholder 3"/>
          <p:cNvSpPr>
            <a:spLocks noGrp="1"/>
          </p:cNvSpPr>
          <p:nvPr>
            <p:ph type="sldNum" sz="quarter" idx="5"/>
          </p:nvPr>
        </p:nvSpPr>
        <p:spPr/>
        <p:txBody>
          <a:bodyPr/>
          <a:lstStyle/>
          <a:p>
            <a:fld id="{1B2BD0E0-D041-4130-82AA-7BE7401FCF73}" type="slidenum">
              <a:rPr lang="en-GB" smtClean="0"/>
              <a:t>13</a:t>
            </a:fld>
            <a:endParaRPr lang="en-GB"/>
          </a:p>
        </p:txBody>
      </p:sp>
    </p:spTree>
    <p:extLst>
      <p:ext uri="{BB962C8B-B14F-4D97-AF65-F5344CB8AC3E}">
        <p14:creationId xmlns:p14="http://schemas.microsoft.com/office/powerpoint/2010/main" val="219169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15</a:t>
            </a:fld>
            <a:endParaRPr lang="en-GB"/>
          </a:p>
        </p:txBody>
      </p:sp>
    </p:spTree>
    <p:extLst>
      <p:ext uri="{BB962C8B-B14F-4D97-AF65-F5344CB8AC3E}">
        <p14:creationId xmlns:p14="http://schemas.microsoft.com/office/powerpoint/2010/main" val="21192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B2BD0E0-D041-4130-82AA-7BE7401FCF73}" type="slidenum">
              <a:rPr lang="en-GB" smtClean="0"/>
              <a:t>16</a:t>
            </a:fld>
            <a:endParaRPr lang="en-GB"/>
          </a:p>
        </p:txBody>
      </p:sp>
    </p:spTree>
    <p:extLst>
      <p:ext uri="{BB962C8B-B14F-4D97-AF65-F5344CB8AC3E}">
        <p14:creationId xmlns:p14="http://schemas.microsoft.com/office/powerpoint/2010/main" val="3364851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tx2"/>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Picture Placeholder 6">
            <a:extLst>
              <a:ext uri="{FF2B5EF4-FFF2-40B4-BE49-F238E27FC236}">
                <a16:creationId xmlns:a16="http://schemas.microsoft.com/office/drawing/2014/main" id="{EF00ADC6-7106-7C36-F1AB-D8CFCB2EB345}"/>
              </a:ext>
            </a:extLst>
          </p:cNvPr>
          <p:cNvSpPr>
            <a:spLocks noGrp="1"/>
          </p:cNvSpPr>
          <p:nvPr>
            <p:ph type="pic" sz="quarter" idx="12" hasCustomPrompt="1"/>
          </p:nvPr>
        </p:nvSpPr>
        <p:spPr>
          <a:xfrm>
            <a:off x="9400319" y="4095750"/>
            <a:ext cx="2180494" cy="1962150"/>
          </a:xfrm>
        </p:spPr>
        <p:txBody>
          <a:bodyPr/>
          <a:lstStyle>
            <a:lvl1pPr>
              <a:defRPr>
                <a:solidFill>
                  <a:schemeClr val="tx2"/>
                </a:solidFill>
              </a:defRPr>
            </a:lvl1pPr>
          </a:lstStyle>
          <a:p>
            <a:r>
              <a:rPr lang="en-US"/>
              <a:t>Logo</a:t>
            </a:r>
          </a:p>
        </p:txBody>
      </p:sp>
      <p:sp>
        <p:nvSpPr>
          <p:cNvPr id="7" name="Text Placeholder 8">
            <a:extLst>
              <a:ext uri="{FF2B5EF4-FFF2-40B4-BE49-F238E27FC236}">
                <a16:creationId xmlns:a16="http://schemas.microsoft.com/office/drawing/2014/main" id="{51235184-38BF-6F23-1B92-41A26D444EFB}"/>
              </a:ext>
            </a:extLst>
          </p:cNvPr>
          <p:cNvSpPr>
            <a:spLocks noGrp="1"/>
          </p:cNvSpPr>
          <p:nvPr>
            <p:ph type="body" sz="quarter" idx="13"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9" name="Footer Placeholder 8">
            <a:extLst>
              <a:ext uri="{FF2B5EF4-FFF2-40B4-BE49-F238E27FC236}">
                <a16:creationId xmlns:a16="http://schemas.microsoft.com/office/drawing/2014/main" id="{2173B4AB-E088-A757-0DEB-264B509EF23F}"/>
              </a:ext>
            </a:extLst>
          </p:cNvPr>
          <p:cNvSpPr>
            <a:spLocks noGrp="1"/>
          </p:cNvSpPr>
          <p:nvPr>
            <p:ph type="ftr" sz="quarter" idx="15"/>
          </p:nvPr>
        </p:nvSpPr>
        <p:spPr/>
        <p:txBody>
          <a:bodyPr/>
          <a:lstStyle>
            <a:lvl1pPr>
              <a:defRPr>
                <a:solidFill>
                  <a:schemeClr val="tx2"/>
                </a:solidFill>
              </a:defRPr>
            </a:lvl1pPr>
          </a:lstStyle>
          <a:p>
            <a:r>
              <a:rPr lang="en-GB"/>
              <a:t>Private &amp; Confidential</a:t>
            </a:r>
          </a:p>
        </p:txBody>
      </p:sp>
    </p:spTree>
    <p:extLst>
      <p:ext uri="{BB962C8B-B14F-4D97-AF65-F5344CB8AC3E}">
        <p14:creationId xmlns:p14="http://schemas.microsoft.com/office/powerpoint/2010/main" val="91983854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White Text">
    <p:bg>
      <p:bgPr>
        <a:solidFill>
          <a:schemeClr val="bg2"/>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F51E1AF-C1C4-4F74-E321-701371DE7C27}"/>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5" name="Footer Placeholder 4">
            <a:extLst>
              <a:ext uri="{FF2B5EF4-FFF2-40B4-BE49-F238E27FC236}">
                <a16:creationId xmlns:a16="http://schemas.microsoft.com/office/drawing/2014/main" id="{86835622-3FCE-5C6C-9DE3-1020236E7359}"/>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6" name="Slide Number Placeholder 5">
            <a:extLst>
              <a:ext uri="{FF2B5EF4-FFF2-40B4-BE49-F238E27FC236}">
                <a16:creationId xmlns:a16="http://schemas.microsoft.com/office/drawing/2014/main" id="{BBB2CB09-77E4-9853-89E7-F1F73696B236}"/>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pic>
        <p:nvPicPr>
          <p:cNvPr id="7" name="Picture 6" descr="A picture containing icon&#10;&#10;Description automatically generated">
            <a:extLst>
              <a:ext uri="{FF2B5EF4-FFF2-40B4-BE49-F238E27FC236}">
                <a16:creationId xmlns:a16="http://schemas.microsoft.com/office/drawing/2014/main" id="{1A04FC7B-0035-4F02-9521-D9B4226DF720}"/>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itle 1">
            <a:extLst>
              <a:ext uri="{FF2B5EF4-FFF2-40B4-BE49-F238E27FC236}">
                <a16:creationId xmlns:a16="http://schemas.microsoft.com/office/drawing/2014/main" id="{2CA4B3F4-9586-6AE0-0CAA-A9D8CB1CED4D}"/>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11" name="Text Placeholder 8">
            <a:extLst>
              <a:ext uri="{FF2B5EF4-FFF2-40B4-BE49-F238E27FC236}">
                <a16:creationId xmlns:a16="http://schemas.microsoft.com/office/drawing/2014/main" id="{E31886C6-B143-D360-23C7-D934C6B41BD4}"/>
              </a:ext>
            </a:extLst>
          </p:cNvPr>
          <p:cNvSpPr>
            <a:spLocks noGrp="1"/>
          </p:cNvSpPr>
          <p:nvPr>
            <p:ph type="body" sz="quarter" idx="13" hasCustomPrompt="1"/>
          </p:nvPr>
        </p:nvSpPr>
        <p:spPr>
          <a:xfrm>
            <a:off x="611187" y="5414826"/>
            <a:ext cx="2664000" cy="47583"/>
          </a:xfrm>
          <a:solidFill>
            <a:schemeClr val="accent2"/>
          </a:solidFill>
        </p:spPr>
        <p:txBody>
          <a:bodyPr/>
          <a:lstStyle>
            <a:lvl1pPr>
              <a:defRPr sz="100">
                <a:solidFill>
                  <a:schemeClr val="accent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2" name="Subtitle 2">
            <a:extLst>
              <a:ext uri="{FF2B5EF4-FFF2-40B4-BE49-F238E27FC236}">
                <a16:creationId xmlns:a16="http://schemas.microsoft.com/office/drawing/2014/main" id="{3221DFC6-1089-AA6E-9093-B53C32A541F3}"/>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31979637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Devic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F51E1AF-C1C4-4F74-E321-701371DE7C27}"/>
              </a:ext>
            </a:extLst>
          </p:cNvPr>
          <p:cNvSpPr>
            <a:spLocks noGrp="1"/>
          </p:cNvSpPr>
          <p:nvPr>
            <p:ph type="dt" sz="half" idx="10"/>
          </p:nvPr>
        </p:nvSpPr>
        <p:spPr/>
        <p:txBody>
          <a:bodyPr/>
          <a:lstStyle/>
          <a:p>
            <a:r>
              <a:rPr lang="en-US"/>
              <a:t>DD/MM/YYYY</a:t>
            </a:r>
            <a:endParaRPr lang="en-GB"/>
          </a:p>
        </p:txBody>
      </p:sp>
      <p:sp>
        <p:nvSpPr>
          <p:cNvPr id="5" name="Footer Placeholder 4">
            <a:extLst>
              <a:ext uri="{FF2B5EF4-FFF2-40B4-BE49-F238E27FC236}">
                <a16:creationId xmlns:a16="http://schemas.microsoft.com/office/drawing/2014/main" id="{86835622-3FCE-5C6C-9DE3-1020236E7359}"/>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BBB2CB09-77E4-9853-89E7-F1F73696B236}"/>
              </a:ext>
            </a:extLst>
          </p:cNvPr>
          <p:cNvSpPr>
            <a:spLocks noGrp="1"/>
          </p:cNvSpPr>
          <p:nvPr>
            <p:ph type="sldNum" sz="quarter" idx="12"/>
          </p:nvPr>
        </p:nvSpPr>
        <p:spPr/>
        <p:txBody>
          <a:bodyPr/>
          <a:lstStyle/>
          <a:p>
            <a:fld id="{CBA53E11-492D-48B3-9F9B-09541CA2A39A}" type="slidenum">
              <a:rPr lang="en-GB" smtClean="0"/>
              <a:t>‹#›</a:t>
            </a:fld>
            <a:endParaRPr lang="en-GB"/>
          </a:p>
        </p:txBody>
      </p:sp>
      <p:pic>
        <p:nvPicPr>
          <p:cNvPr id="10" name="Picture 9" descr="Shape&#10;&#10;Description automatically generated">
            <a:extLst>
              <a:ext uri="{FF2B5EF4-FFF2-40B4-BE49-F238E27FC236}">
                <a16:creationId xmlns:a16="http://schemas.microsoft.com/office/drawing/2014/main" id="{01DACAC2-22E7-6296-008C-314A317877E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9323349" y="48023"/>
            <a:ext cx="2924011" cy="2826000"/>
          </a:xfrm>
          <a:prstGeom prst="rect">
            <a:avLst/>
          </a:prstGeom>
        </p:spPr>
      </p:pic>
      <p:sp>
        <p:nvSpPr>
          <p:cNvPr id="9" name="Title 1">
            <a:extLst>
              <a:ext uri="{FF2B5EF4-FFF2-40B4-BE49-F238E27FC236}">
                <a16:creationId xmlns:a16="http://schemas.microsoft.com/office/drawing/2014/main" id="{D64D3C99-BDA3-6C83-0A8C-81F373138AC0}"/>
              </a:ext>
            </a:extLst>
          </p:cNvPr>
          <p:cNvSpPr>
            <a:spLocks noGrp="1"/>
          </p:cNvSpPr>
          <p:nvPr>
            <p:ph type="ctrTitle"/>
          </p:nvPr>
        </p:nvSpPr>
        <p:spPr>
          <a:xfrm>
            <a:off x="611188" y="4104000"/>
            <a:ext cx="8605384" cy="1296000"/>
          </a:xfrm>
        </p:spPr>
        <p:txBody>
          <a:bodyPr anchor="b"/>
          <a:lstStyle>
            <a:lvl1pPr algn="l">
              <a:defRPr sz="3600">
                <a:solidFill>
                  <a:schemeClr val="tx2"/>
                </a:solidFill>
              </a:defRPr>
            </a:lvl1pPr>
          </a:lstStyle>
          <a:p>
            <a:r>
              <a:rPr lang="en-GB"/>
              <a:t>Click to edit Master title style</a:t>
            </a:r>
          </a:p>
        </p:txBody>
      </p:sp>
      <p:sp>
        <p:nvSpPr>
          <p:cNvPr id="11" name="Text Placeholder 8">
            <a:extLst>
              <a:ext uri="{FF2B5EF4-FFF2-40B4-BE49-F238E27FC236}">
                <a16:creationId xmlns:a16="http://schemas.microsoft.com/office/drawing/2014/main" id="{5BCF5F3E-4276-22A3-1D2A-F62ECE9CE48A}"/>
              </a:ext>
            </a:extLst>
          </p:cNvPr>
          <p:cNvSpPr>
            <a:spLocks noGrp="1"/>
          </p:cNvSpPr>
          <p:nvPr>
            <p:ph type="body" sz="quarter" idx="13" hasCustomPrompt="1"/>
          </p:nvPr>
        </p:nvSpPr>
        <p:spPr>
          <a:xfrm>
            <a:off x="611187" y="5414826"/>
            <a:ext cx="2664000" cy="47583"/>
          </a:xfrm>
          <a:solidFill>
            <a:schemeClr val="accent2"/>
          </a:solidFill>
        </p:spPr>
        <p:txBody>
          <a:bodyPr/>
          <a:lstStyle>
            <a:lvl1pPr>
              <a:defRPr sz="100">
                <a:solidFill>
                  <a:schemeClr val="accent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2" name="Subtitle 2">
            <a:extLst>
              <a:ext uri="{FF2B5EF4-FFF2-40B4-BE49-F238E27FC236}">
                <a16:creationId xmlns:a16="http://schemas.microsoft.com/office/drawing/2014/main" id="{CA4F50D0-D3E9-0A8A-DA5C-71A4E63F1ABE}"/>
              </a:ext>
            </a:extLst>
          </p:cNvPr>
          <p:cNvSpPr>
            <a:spLocks noGrp="1"/>
          </p:cNvSpPr>
          <p:nvPr>
            <p:ph type="subTitle" idx="1"/>
          </p:nvPr>
        </p:nvSpPr>
        <p:spPr>
          <a:xfrm>
            <a:off x="611188" y="5623200"/>
            <a:ext cx="8605384" cy="434700"/>
          </a:xfrm>
        </p:spPr>
        <p:txBody>
          <a:bodyPr/>
          <a:lstStyle>
            <a:lvl1pPr marL="0" indent="0" algn="l">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0498633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Device White Text">
    <p:bg>
      <p:bgPr>
        <a:solidFill>
          <a:schemeClr val="accent3"/>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F51E1AF-C1C4-4F74-E321-701371DE7C27}"/>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5" name="Footer Placeholder 4">
            <a:extLst>
              <a:ext uri="{FF2B5EF4-FFF2-40B4-BE49-F238E27FC236}">
                <a16:creationId xmlns:a16="http://schemas.microsoft.com/office/drawing/2014/main" id="{86835622-3FCE-5C6C-9DE3-1020236E7359}"/>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6" name="Slide Number Placeholder 5">
            <a:extLst>
              <a:ext uri="{FF2B5EF4-FFF2-40B4-BE49-F238E27FC236}">
                <a16:creationId xmlns:a16="http://schemas.microsoft.com/office/drawing/2014/main" id="{BBB2CB09-77E4-9853-89E7-F1F73696B236}"/>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pic>
        <p:nvPicPr>
          <p:cNvPr id="7" name="Picture 6" descr="A picture containing icon&#10;&#10;Description automatically generated">
            <a:extLst>
              <a:ext uri="{FF2B5EF4-FFF2-40B4-BE49-F238E27FC236}">
                <a16:creationId xmlns:a16="http://schemas.microsoft.com/office/drawing/2014/main" id="{1A04FC7B-0035-4F02-9521-D9B4226DF720}"/>
              </a:ext>
            </a:extLst>
          </p:cNvPr>
          <p:cNvPicPr>
            <a:picLocks noChangeAspect="1"/>
          </p:cNvPicPr>
          <p:nvPr userDrawn="1"/>
        </p:nvPicPr>
        <p:blipFill>
          <a:blip r:embed="rId2"/>
          <a:stretch>
            <a:fillRect/>
          </a:stretch>
        </p:blipFill>
        <p:spPr>
          <a:xfrm>
            <a:off x="11208331" y="6490800"/>
            <a:ext cx="744959" cy="266851"/>
          </a:xfrm>
          <a:prstGeom prst="rect">
            <a:avLst/>
          </a:prstGeom>
        </p:spPr>
      </p:pic>
      <p:pic>
        <p:nvPicPr>
          <p:cNvPr id="9" name="Picture 8" descr="Shape&#10;&#10;Description automatically generated">
            <a:extLst>
              <a:ext uri="{FF2B5EF4-FFF2-40B4-BE49-F238E27FC236}">
                <a16:creationId xmlns:a16="http://schemas.microsoft.com/office/drawing/2014/main" id="{82893688-885A-C8E6-3739-D9DC4C136C45}"/>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9320058" y="48954"/>
            <a:ext cx="2920895" cy="2822988"/>
          </a:xfrm>
          <a:prstGeom prst="rect">
            <a:avLst/>
          </a:prstGeom>
        </p:spPr>
      </p:pic>
      <p:sp>
        <p:nvSpPr>
          <p:cNvPr id="11" name="Title 1">
            <a:extLst>
              <a:ext uri="{FF2B5EF4-FFF2-40B4-BE49-F238E27FC236}">
                <a16:creationId xmlns:a16="http://schemas.microsoft.com/office/drawing/2014/main" id="{316E67C2-787B-E68D-23E2-25A4DE63E7B8}"/>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12" name="Text Placeholder 8">
            <a:extLst>
              <a:ext uri="{FF2B5EF4-FFF2-40B4-BE49-F238E27FC236}">
                <a16:creationId xmlns:a16="http://schemas.microsoft.com/office/drawing/2014/main" id="{3699495D-5C75-712A-7DE3-9EA3EEDB0BCB}"/>
              </a:ext>
            </a:extLst>
          </p:cNvPr>
          <p:cNvSpPr>
            <a:spLocks noGrp="1"/>
          </p:cNvSpPr>
          <p:nvPr>
            <p:ph type="body" sz="quarter" idx="13" hasCustomPrompt="1"/>
          </p:nvPr>
        </p:nvSpPr>
        <p:spPr>
          <a:xfrm>
            <a:off x="611187" y="5414826"/>
            <a:ext cx="2664000" cy="47583"/>
          </a:xfrm>
          <a:solidFill>
            <a:schemeClr val="accent2"/>
          </a:solidFill>
        </p:spPr>
        <p:txBody>
          <a:bodyPr/>
          <a:lstStyle>
            <a:lvl1pPr>
              <a:defRPr sz="100">
                <a:solidFill>
                  <a:schemeClr val="accent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3" name="Subtitle 2">
            <a:extLst>
              <a:ext uri="{FF2B5EF4-FFF2-40B4-BE49-F238E27FC236}">
                <a16:creationId xmlns:a16="http://schemas.microsoft.com/office/drawing/2014/main" id="{7594DCDC-43CA-036F-4B20-FD19D1EE5211}"/>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02739581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26098-9F28-E9DD-63BB-0E46F24BBA5D}"/>
              </a:ext>
            </a:extLst>
          </p:cNvPr>
          <p:cNvSpPr>
            <a:spLocks noGrp="1"/>
          </p:cNvSpPr>
          <p:nvPr>
            <p:ph type="title"/>
          </p:nvPr>
        </p:nvSpPr>
        <p:spPr>
          <a:xfrm>
            <a:off x="611188" y="360363"/>
            <a:ext cx="10969625" cy="944562"/>
          </a:xfrm>
        </p:spPr>
        <p:txBody>
          <a:bodyPr/>
          <a:lstStyle/>
          <a:p>
            <a:r>
              <a:rPr lang="en-GB"/>
              <a:t>Click to edit Master title style</a:t>
            </a:r>
          </a:p>
        </p:txBody>
      </p:sp>
      <p:sp>
        <p:nvSpPr>
          <p:cNvPr id="3" name="Date Placeholder 2">
            <a:extLst>
              <a:ext uri="{FF2B5EF4-FFF2-40B4-BE49-F238E27FC236}">
                <a16:creationId xmlns:a16="http://schemas.microsoft.com/office/drawing/2014/main" id="{C66129BB-DDD7-A670-8239-B5C4EAF2F3B0}"/>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76B2F568-FA93-C14F-B70A-F8808B70EB04}"/>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71C3A2CD-09E6-198C-690B-DF77261F96E5}"/>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6" name="Text Placeholder 24">
            <a:extLst>
              <a:ext uri="{FF2B5EF4-FFF2-40B4-BE49-F238E27FC236}">
                <a16:creationId xmlns:a16="http://schemas.microsoft.com/office/drawing/2014/main" id="{507EEF9B-0C91-CC33-D25D-670101BFA1D1}"/>
              </a:ext>
            </a:extLst>
          </p:cNvPr>
          <p:cNvSpPr>
            <a:spLocks noGrp="1"/>
          </p:cNvSpPr>
          <p:nvPr>
            <p:ph type="body" sz="quarter" idx="20"/>
          </p:nvPr>
        </p:nvSpPr>
        <p:spPr>
          <a:xfrm>
            <a:off x="2513495" y="4368389"/>
            <a:ext cx="1476000" cy="1689510"/>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7" name="Text Placeholder 24">
            <a:extLst>
              <a:ext uri="{FF2B5EF4-FFF2-40B4-BE49-F238E27FC236}">
                <a16:creationId xmlns:a16="http://schemas.microsoft.com/office/drawing/2014/main" id="{50B87917-274C-527A-71A1-0D85AA0310AB}"/>
              </a:ext>
            </a:extLst>
          </p:cNvPr>
          <p:cNvSpPr>
            <a:spLocks noGrp="1"/>
          </p:cNvSpPr>
          <p:nvPr>
            <p:ph type="body" sz="quarter" idx="21" hasCustomPrompt="1"/>
          </p:nvPr>
        </p:nvSpPr>
        <p:spPr>
          <a:xfrm>
            <a:off x="2509913" y="3264213"/>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8" name="Text Placeholder 24">
            <a:extLst>
              <a:ext uri="{FF2B5EF4-FFF2-40B4-BE49-F238E27FC236}">
                <a16:creationId xmlns:a16="http://schemas.microsoft.com/office/drawing/2014/main" id="{B6ABE06F-75D1-30B6-9FB8-E105502C6AA9}"/>
              </a:ext>
            </a:extLst>
          </p:cNvPr>
          <p:cNvSpPr>
            <a:spLocks noGrp="1"/>
          </p:cNvSpPr>
          <p:nvPr>
            <p:ph type="body" sz="quarter" idx="22"/>
          </p:nvPr>
        </p:nvSpPr>
        <p:spPr>
          <a:xfrm>
            <a:off x="10104813" y="4368389"/>
            <a:ext cx="1476000" cy="1689510"/>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9" name="Text Placeholder 24">
            <a:extLst>
              <a:ext uri="{FF2B5EF4-FFF2-40B4-BE49-F238E27FC236}">
                <a16:creationId xmlns:a16="http://schemas.microsoft.com/office/drawing/2014/main" id="{8F1F06C7-42E6-664C-E0AA-436D27CA931C}"/>
              </a:ext>
            </a:extLst>
          </p:cNvPr>
          <p:cNvSpPr>
            <a:spLocks noGrp="1"/>
          </p:cNvSpPr>
          <p:nvPr>
            <p:ph type="body" sz="quarter" idx="23" hasCustomPrompt="1"/>
          </p:nvPr>
        </p:nvSpPr>
        <p:spPr>
          <a:xfrm>
            <a:off x="10104813" y="3264212"/>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10" name="Text Placeholder 24">
            <a:extLst>
              <a:ext uri="{FF2B5EF4-FFF2-40B4-BE49-F238E27FC236}">
                <a16:creationId xmlns:a16="http://schemas.microsoft.com/office/drawing/2014/main" id="{C5B136C4-A429-9189-5561-AD09D6D189FA}"/>
              </a:ext>
            </a:extLst>
          </p:cNvPr>
          <p:cNvSpPr>
            <a:spLocks noGrp="1"/>
          </p:cNvSpPr>
          <p:nvPr>
            <p:ph type="body" sz="quarter" idx="18"/>
          </p:nvPr>
        </p:nvSpPr>
        <p:spPr>
          <a:xfrm>
            <a:off x="8206985" y="3204585"/>
            <a:ext cx="1476000" cy="2853314"/>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11" name="Text Placeholder 24">
            <a:extLst>
              <a:ext uri="{FF2B5EF4-FFF2-40B4-BE49-F238E27FC236}">
                <a16:creationId xmlns:a16="http://schemas.microsoft.com/office/drawing/2014/main" id="{82582194-017D-95C3-BD36-DB11BB5D960C}"/>
              </a:ext>
            </a:extLst>
          </p:cNvPr>
          <p:cNvSpPr>
            <a:spLocks noGrp="1"/>
          </p:cNvSpPr>
          <p:nvPr>
            <p:ph type="body" sz="quarter" idx="19" hasCustomPrompt="1"/>
          </p:nvPr>
        </p:nvSpPr>
        <p:spPr>
          <a:xfrm>
            <a:off x="8206088" y="2072551"/>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12" name="Text Placeholder 24">
            <a:extLst>
              <a:ext uri="{FF2B5EF4-FFF2-40B4-BE49-F238E27FC236}">
                <a16:creationId xmlns:a16="http://schemas.microsoft.com/office/drawing/2014/main" id="{F9D18DFC-262F-FE69-B422-5846307D90C9}"/>
              </a:ext>
            </a:extLst>
          </p:cNvPr>
          <p:cNvSpPr>
            <a:spLocks noGrp="1"/>
          </p:cNvSpPr>
          <p:nvPr>
            <p:ph type="body" sz="quarter" idx="16"/>
          </p:nvPr>
        </p:nvSpPr>
        <p:spPr>
          <a:xfrm>
            <a:off x="4411325" y="3204585"/>
            <a:ext cx="1476000" cy="2853314"/>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13" name="Text Placeholder 24">
            <a:extLst>
              <a:ext uri="{FF2B5EF4-FFF2-40B4-BE49-F238E27FC236}">
                <a16:creationId xmlns:a16="http://schemas.microsoft.com/office/drawing/2014/main" id="{B57C168F-90DD-82F9-4B8D-620D847C839A}"/>
              </a:ext>
            </a:extLst>
          </p:cNvPr>
          <p:cNvSpPr>
            <a:spLocks noGrp="1"/>
          </p:cNvSpPr>
          <p:nvPr>
            <p:ph type="body" sz="quarter" idx="17" hasCustomPrompt="1"/>
          </p:nvPr>
        </p:nvSpPr>
        <p:spPr>
          <a:xfrm>
            <a:off x="4408638" y="2072551"/>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14" name="Text Placeholder 24">
            <a:extLst>
              <a:ext uri="{FF2B5EF4-FFF2-40B4-BE49-F238E27FC236}">
                <a16:creationId xmlns:a16="http://schemas.microsoft.com/office/drawing/2014/main" id="{2F862D7C-5C2C-C39B-4105-2C1BF9BF5CEC}"/>
              </a:ext>
            </a:extLst>
          </p:cNvPr>
          <p:cNvSpPr>
            <a:spLocks noGrp="1"/>
          </p:cNvSpPr>
          <p:nvPr>
            <p:ph type="body" sz="quarter" idx="14"/>
          </p:nvPr>
        </p:nvSpPr>
        <p:spPr>
          <a:xfrm>
            <a:off x="615665" y="3204585"/>
            <a:ext cx="1476000" cy="2853314"/>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15" name="Text Placeholder 24">
            <a:extLst>
              <a:ext uri="{FF2B5EF4-FFF2-40B4-BE49-F238E27FC236}">
                <a16:creationId xmlns:a16="http://schemas.microsoft.com/office/drawing/2014/main" id="{37101D76-2EAE-CA3D-FEBC-A34DD9BFB82D}"/>
              </a:ext>
            </a:extLst>
          </p:cNvPr>
          <p:cNvSpPr>
            <a:spLocks noGrp="1"/>
          </p:cNvSpPr>
          <p:nvPr>
            <p:ph type="body" sz="quarter" idx="15" hasCustomPrompt="1"/>
          </p:nvPr>
        </p:nvSpPr>
        <p:spPr>
          <a:xfrm>
            <a:off x="611188" y="2072551"/>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16" name="Text Placeholder 24">
            <a:extLst>
              <a:ext uri="{FF2B5EF4-FFF2-40B4-BE49-F238E27FC236}">
                <a16:creationId xmlns:a16="http://schemas.microsoft.com/office/drawing/2014/main" id="{2ACAB011-B5EC-B678-C651-CB3F2A9300FB}"/>
              </a:ext>
            </a:extLst>
          </p:cNvPr>
          <p:cNvSpPr>
            <a:spLocks noGrp="1"/>
          </p:cNvSpPr>
          <p:nvPr>
            <p:ph type="body" sz="quarter" idx="24"/>
          </p:nvPr>
        </p:nvSpPr>
        <p:spPr>
          <a:xfrm>
            <a:off x="6309155" y="4368390"/>
            <a:ext cx="1476000" cy="1689510"/>
          </a:xfrm>
        </p:spPr>
        <p:txBody>
          <a:bodyPr/>
          <a:lstStyle>
            <a:lvl1pPr marL="0" indent="0">
              <a:lnSpc>
                <a:spcPts val="1800"/>
              </a:lnSpc>
              <a:spcBef>
                <a:spcPts val="0"/>
              </a:spcBef>
              <a:buNone/>
              <a:defRPr>
                <a:solidFill>
                  <a:schemeClr val="tx2"/>
                </a:solidFill>
                <a:latin typeface="+mn-lt"/>
              </a:defRPr>
            </a:lvl1pPr>
          </a:lstStyle>
          <a:p>
            <a:pPr lvl="0"/>
            <a:r>
              <a:rPr lang="en-GB"/>
              <a:t>Click to edit Master text styles</a:t>
            </a:r>
          </a:p>
        </p:txBody>
      </p:sp>
      <p:sp>
        <p:nvSpPr>
          <p:cNvPr id="17" name="Text Placeholder 24">
            <a:extLst>
              <a:ext uri="{FF2B5EF4-FFF2-40B4-BE49-F238E27FC236}">
                <a16:creationId xmlns:a16="http://schemas.microsoft.com/office/drawing/2014/main" id="{BDCE4DBD-AA80-BC42-B5F0-F5875F7CD265}"/>
              </a:ext>
            </a:extLst>
          </p:cNvPr>
          <p:cNvSpPr>
            <a:spLocks noGrp="1"/>
          </p:cNvSpPr>
          <p:nvPr>
            <p:ph type="body" sz="quarter" idx="25" hasCustomPrompt="1"/>
          </p:nvPr>
        </p:nvSpPr>
        <p:spPr>
          <a:xfrm>
            <a:off x="6307363" y="3264213"/>
            <a:ext cx="1476000" cy="783862"/>
          </a:xfrm>
        </p:spPr>
        <p:txBody>
          <a:bodyPr anchor="b">
            <a:normAutofit/>
          </a:bodyPr>
          <a:lstStyle>
            <a:lvl1pPr marL="0" indent="0">
              <a:lnSpc>
                <a:spcPct val="100000"/>
              </a:lnSpc>
              <a:spcBef>
                <a:spcPts val="0"/>
              </a:spcBef>
              <a:buNone/>
              <a:defRPr sz="3600" b="1">
                <a:solidFill>
                  <a:schemeClr val="tx2"/>
                </a:solidFill>
                <a:latin typeface="+mn-lt"/>
              </a:defRPr>
            </a:lvl1pPr>
          </a:lstStyle>
          <a:p>
            <a:pPr lvl="0"/>
            <a:r>
              <a:rPr lang="en-GB"/>
              <a:t>00</a:t>
            </a:r>
          </a:p>
        </p:txBody>
      </p:sp>
      <p:sp>
        <p:nvSpPr>
          <p:cNvPr id="18" name="Text Placeholder 8">
            <a:extLst>
              <a:ext uri="{FF2B5EF4-FFF2-40B4-BE49-F238E27FC236}">
                <a16:creationId xmlns:a16="http://schemas.microsoft.com/office/drawing/2014/main" id="{CD82DF7B-033A-CD53-C495-522F6DE1620A}"/>
              </a:ext>
            </a:extLst>
          </p:cNvPr>
          <p:cNvSpPr>
            <a:spLocks noGrp="1"/>
          </p:cNvSpPr>
          <p:nvPr>
            <p:ph type="body" sz="quarter" idx="13" hasCustomPrompt="1"/>
          </p:nvPr>
        </p:nvSpPr>
        <p:spPr>
          <a:xfrm>
            <a:off x="611188" y="2856943"/>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9" name="Text Placeholder 8">
            <a:extLst>
              <a:ext uri="{FF2B5EF4-FFF2-40B4-BE49-F238E27FC236}">
                <a16:creationId xmlns:a16="http://schemas.microsoft.com/office/drawing/2014/main" id="{3893BED1-F835-9D50-9732-DCB378D5717D}"/>
              </a:ext>
            </a:extLst>
          </p:cNvPr>
          <p:cNvSpPr>
            <a:spLocks noGrp="1"/>
          </p:cNvSpPr>
          <p:nvPr>
            <p:ph type="body" sz="quarter" idx="26" hasCustomPrompt="1"/>
          </p:nvPr>
        </p:nvSpPr>
        <p:spPr>
          <a:xfrm>
            <a:off x="2517077" y="4048605"/>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20" name="Text Placeholder 8">
            <a:extLst>
              <a:ext uri="{FF2B5EF4-FFF2-40B4-BE49-F238E27FC236}">
                <a16:creationId xmlns:a16="http://schemas.microsoft.com/office/drawing/2014/main" id="{CB400374-1F6F-AE8C-D741-4571E3E8088C}"/>
              </a:ext>
            </a:extLst>
          </p:cNvPr>
          <p:cNvSpPr>
            <a:spLocks noGrp="1"/>
          </p:cNvSpPr>
          <p:nvPr>
            <p:ph type="body" sz="quarter" idx="27" hasCustomPrompt="1"/>
          </p:nvPr>
        </p:nvSpPr>
        <p:spPr>
          <a:xfrm>
            <a:off x="4411325" y="2856943"/>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21" name="Text Placeholder 8">
            <a:extLst>
              <a:ext uri="{FF2B5EF4-FFF2-40B4-BE49-F238E27FC236}">
                <a16:creationId xmlns:a16="http://schemas.microsoft.com/office/drawing/2014/main" id="{3FB44B33-67EE-43D9-7A43-B6E30BD00658}"/>
              </a:ext>
            </a:extLst>
          </p:cNvPr>
          <p:cNvSpPr>
            <a:spLocks noGrp="1"/>
          </p:cNvSpPr>
          <p:nvPr>
            <p:ph type="body" sz="quarter" idx="28" hasCustomPrompt="1"/>
          </p:nvPr>
        </p:nvSpPr>
        <p:spPr>
          <a:xfrm>
            <a:off x="6317214" y="4048605"/>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22" name="Text Placeholder 8">
            <a:extLst>
              <a:ext uri="{FF2B5EF4-FFF2-40B4-BE49-F238E27FC236}">
                <a16:creationId xmlns:a16="http://schemas.microsoft.com/office/drawing/2014/main" id="{0A37C675-144D-59C9-EFFF-ED7907FD29F6}"/>
              </a:ext>
            </a:extLst>
          </p:cNvPr>
          <p:cNvSpPr>
            <a:spLocks noGrp="1"/>
          </p:cNvSpPr>
          <p:nvPr>
            <p:ph type="body" sz="quarter" idx="29" hasCustomPrompt="1"/>
          </p:nvPr>
        </p:nvSpPr>
        <p:spPr>
          <a:xfrm>
            <a:off x="8211462" y="2856943"/>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23" name="Text Placeholder 8">
            <a:extLst>
              <a:ext uri="{FF2B5EF4-FFF2-40B4-BE49-F238E27FC236}">
                <a16:creationId xmlns:a16="http://schemas.microsoft.com/office/drawing/2014/main" id="{F3796B1C-DE76-886F-2B90-E785B7BD1DFE}"/>
              </a:ext>
            </a:extLst>
          </p:cNvPr>
          <p:cNvSpPr>
            <a:spLocks noGrp="1"/>
          </p:cNvSpPr>
          <p:nvPr>
            <p:ph type="body" sz="quarter" idx="30" hasCustomPrompt="1"/>
          </p:nvPr>
        </p:nvSpPr>
        <p:spPr>
          <a:xfrm>
            <a:off x="10117351" y="4048605"/>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Tree>
    <p:extLst>
      <p:ext uri="{BB962C8B-B14F-4D97-AF65-F5344CB8AC3E}">
        <p14:creationId xmlns:p14="http://schemas.microsoft.com/office/powerpoint/2010/main" val="324744678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0AC38-BED1-9031-E2E0-CB195EDFD8B7}"/>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B26F26-EA3D-40AC-124C-008BE90D71F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FCC11D5-984D-8680-D542-25A06BDC5C8B}"/>
              </a:ext>
            </a:extLst>
          </p:cNvPr>
          <p:cNvSpPr>
            <a:spLocks noGrp="1"/>
          </p:cNvSpPr>
          <p:nvPr>
            <p:ph type="dt" sz="half" idx="10"/>
          </p:nvPr>
        </p:nvSpPr>
        <p:spPr/>
        <p:txBody>
          <a:bodyPr/>
          <a:lstStyle/>
          <a:p>
            <a:r>
              <a:rPr lang="en-US"/>
              <a:t>DD/MM/YYYY</a:t>
            </a:r>
            <a:endParaRPr lang="en-GB"/>
          </a:p>
        </p:txBody>
      </p:sp>
      <p:sp>
        <p:nvSpPr>
          <p:cNvPr id="5" name="Footer Placeholder 4">
            <a:extLst>
              <a:ext uri="{FF2B5EF4-FFF2-40B4-BE49-F238E27FC236}">
                <a16:creationId xmlns:a16="http://schemas.microsoft.com/office/drawing/2014/main" id="{3D2E529F-F811-2979-BFFA-08BB8BC2F24E}"/>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40A69BFE-A663-D9A7-8252-C853694690A1}"/>
              </a:ext>
            </a:extLst>
          </p:cNvPr>
          <p:cNvSpPr>
            <a:spLocks noGrp="1"/>
          </p:cNvSpPr>
          <p:nvPr>
            <p:ph type="sldNum" sz="quarter" idx="12"/>
          </p:nvPr>
        </p:nvSpPr>
        <p:spPr>
          <a:xfrm>
            <a:off x="238707" y="6457729"/>
            <a:ext cx="372481" cy="210705"/>
          </a:xfrm>
        </p:spPr>
        <p:txBody>
          <a:bodyPr/>
          <a:lstStyle/>
          <a:p>
            <a:fld id="{CBA53E11-492D-48B3-9F9B-09541CA2A39A}" type="slidenum">
              <a:rPr lang="en-GB" smtClean="0"/>
              <a:t>‹#›</a:t>
            </a:fld>
            <a:endParaRPr lang="en-GB"/>
          </a:p>
        </p:txBody>
      </p:sp>
      <p:sp>
        <p:nvSpPr>
          <p:cNvPr id="8" name="Text Placeholder 7">
            <a:extLst>
              <a:ext uri="{FF2B5EF4-FFF2-40B4-BE49-F238E27FC236}">
                <a16:creationId xmlns:a16="http://schemas.microsoft.com/office/drawing/2014/main" id="{5EA9F028-AE55-CBFA-3245-6CDD3B8CD79F}"/>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17466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White Tex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0AC38-BED1-9031-E2E0-CB195EDFD8B7}"/>
              </a:ext>
            </a:extLst>
          </p:cNvPr>
          <p:cNvSpPr>
            <a:spLocks noGrp="1"/>
          </p:cNvSpPr>
          <p:nvPr>
            <p:ph type="title"/>
          </p:nvPr>
        </p:nvSpPr>
        <p:spPr/>
        <p:txBody>
          <a:bodyPr/>
          <a:lstStyle>
            <a:lvl1pPr>
              <a:defRPr>
                <a:solidFill>
                  <a:schemeClr val="bg1"/>
                </a:solidFill>
              </a:defRPr>
            </a:lvl1pPr>
          </a:lstStyle>
          <a:p>
            <a:r>
              <a:rPr lang="en-GB"/>
              <a:t>Click to edit Master title style</a:t>
            </a:r>
          </a:p>
        </p:txBody>
      </p:sp>
      <p:sp>
        <p:nvSpPr>
          <p:cNvPr id="3" name="Content Placeholder 2">
            <a:extLst>
              <a:ext uri="{FF2B5EF4-FFF2-40B4-BE49-F238E27FC236}">
                <a16:creationId xmlns:a16="http://schemas.microsoft.com/office/drawing/2014/main" id="{73B26F26-EA3D-40AC-124C-008BE90D71FC}"/>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FCC11D5-984D-8680-D542-25A06BDC5C8B}"/>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5" name="Footer Placeholder 4">
            <a:extLst>
              <a:ext uri="{FF2B5EF4-FFF2-40B4-BE49-F238E27FC236}">
                <a16:creationId xmlns:a16="http://schemas.microsoft.com/office/drawing/2014/main" id="{3D2E529F-F811-2979-BFFA-08BB8BC2F24E}"/>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6" name="Slide Number Placeholder 5">
            <a:extLst>
              <a:ext uri="{FF2B5EF4-FFF2-40B4-BE49-F238E27FC236}">
                <a16:creationId xmlns:a16="http://schemas.microsoft.com/office/drawing/2014/main" id="{40A69BFE-A663-D9A7-8252-C853694690A1}"/>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pic>
        <p:nvPicPr>
          <p:cNvPr id="8" name="Picture 7" descr="A picture containing icon&#10;&#10;Description automatically generated">
            <a:extLst>
              <a:ext uri="{FF2B5EF4-FFF2-40B4-BE49-F238E27FC236}">
                <a16:creationId xmlns:a16="http://schemas.microsoft.com/office/drawing/2014/main" id="{E49A417A-BB0B-DC1C-CD58-76EBFC00DB6E}"/>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3132E9C9-669B-14F1-5998-11E6DA6D68E4}"/>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88623372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934A7-BB27-0705-778A-9BC1A80F5880}"/>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423D824-2B92-00E0-3B10-2E7351FAE033}"/>
              </a:ext>
            </a:extLst>
          </p:cNvPr>
          <p:cNvSpPr>
            <a:spLocks noGrp="1"/>
          </p:cNvSpPr>
          <p:nvPr>
            <p:ph sz="half" idx="1"/>
          </p:nvPr>
        </p:nvSpPr>
        <p:spPr>
          <a:xfrm>
            <a:off x="619799" y="1700213"/>
            <a:ext cx="5260201" cy="43576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316325E-A8D8-4356-8054-A314C1AF0A0C}"/>
              </a:ext>
            </a:extLst>
          </p:cNvPr>
          <p:cNvSpPr>
            <a:spLocks noGrp="1"/>
          </p:cNvSpPr>
          <p:nvPr>
            <p:ph sz="half" idx="2"/>
          </p:nvPr>
        </p:nvSpPr>
        <p:spPr>
          <a:xfrm>
            <a:off x="6311900" y="1700213"/>
            <a:ext cx="5260201" cy="43576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8109A4F-CF52-ABB2-91FD-CF9C01BF0DA3}"/>
              </a:ext>
            </a:extLst>
          </p:cNvPr>
          <p:cNvSpPr>
            <a:spLocks noGrp="1"/>
          </p:cNvSpPr>
          <p:nvPr>
            <p:ph type="dt" sz="half" idx="10"/>
          </p:nvPr>
        </p:nvSpPr>
        <p:spPr/>
        <p:txBody>
          <a:bodyPr/>
          <a:lstStyle/>
          <a:p>
            <a:r>
              <a:rPr lang="en-US"/>
              <a:t>DD/MM/YYYY</a:t>
            </a:r>
            <a:endParaRPr lang="en-GB"/>
          </a:p>
        </p:txBody>
      </p:sp>
      <p:sp>
        <p:nvSpPr>
          <p:cNvPr id="6" name="Footer Placeholder 5">
            <a:extLst>
              <a:ext uri="{FF2B5EF4-FFF2-40B4-BE49-F238E27FC236}">
                <a16:creationId xmlns:a16="http://schemas.microsoft.com/office/drawing/2014/main" id="{EC5B9B47-9D04-96FB-8B95-D7BC38470F9A}"/>
              </a:ext>
            </a:extLst>
          </p:cNvPr>
          <p:cNvSpPr>
            <a:spLocks noGrp="1"/>
          </p:cNvSpPr>
          <p:nvPr>
            <p:ph type="ftr" sz="quarter" idx="11"/>
          </p:nvPr>
        </p:nvSpPr>
        <p:spPr/>
        <p:txBody>
          <a:bodyPr/>
          <a:lstStyle/>
          <a:p>
            <a:r>
              <a:rPr lang="en-GB"/>
              <a:t>Private &amp; Confidential</a:t>
            </a:r>
          </a:p>
        </p:txBody>
      </p:sp>
      <p:sp>
        <p:nvSpPr>
          <p:cNvPr id="7" name="Slide Number Placeholder 6">
            <a:extLst>
              <a:ext uri="{FF2B5EF4-FFF2-40B4-BE49-F238E27FC236}">
                <a16:creationId xmlns:a16="http://schemas.microsoft.com/office/drawing/2014/main" id="{859D9458-0376-0EC1-BA89-A49552E192E8}"/>
              </a:ext>
            </a:extLst>
          </p:cNvPr>
          <p:cNvSpPr>
            <a:spLocks noGrp="1"/>
          </p:cNvSpPr>
          <p:nvPr>
            <p:ph type="sldNum" sz="quarter" idx="12"/>
          </p:nvPr>
        </p:nvSpPr>
        <p:spPr/>
        <p:txBody>
          <a:bodyPr/>
          <a:lstStyle/>
          <a:p>
            <a:fld id="{CBA53E11-492D-48B3-9F9B-09541CA2A39A}" type="slidenum">
              <a:rPr lang="en-GB" smtClean="0"/>
              <a:t>‹#›</a:t>
            </a:fld>
            <a:endParaRPr lang="en-GB"/>
          </a:p>
        </p:txBody>
      </p:sp>
      <p:sp>
        <p:nvSpPr>
          <p:cNvPr id="9" name="Text Placeholder 7">
            <a:extLst>
              <a:ext uri="{FF2B5EF4-FFF2-40B4-BE49-F238E27FC236}">
                <a16:creationId xmlns:a16="http://schemas.microsoft.com/office/drawing/2014/main" id="{DEB4217F-E134-F1E7-41F1-F2957CD15C75}"/>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09035858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White Tex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934A7-BB27-0705-778A-9BC1A80F5880}"/>
              </a:ext>
            </a:extLst>
          </p:cNvPr>
          <p:cNvSpPr>
            <a:spLocks noGrp="1"/>
          </p:cNvSpPr>
          <p:nvPr>
            <p:ph type="title"/>
          </p:nvPr>
        </p:nvSpPr>
        <p:spPr/>
        <p:txBody>
          <a:bodyPr/>
          <a:lstStyle>
            <a:lvl1pPr>
              <a:defRPr>
                <a:solidFill>
                  <a:schemeClr val="bg1"/>
                </a:solidFill>
              </a:defRPr>
            </a:lvl1pPr>
          </a:lstStyle>
          <a:p>
            <a:r>
              <a:rPr lang="en-GB"/>
              <a:t>Click to edit Master title style</a:t>
            </a:r>
          </a:p>
        </p:txBody>
      </p:sp>
      <p:sp>
        <p:nvSpPr>
          <p:cNvPr id="5" name="Date Placeholder 4">
            <a:extLst>
              <a:ext uri="{FF2B5EF4-FFF2-40B4-BE49-F238E27FC236}">
                <a16:creationId xmlns:a16="http://schemas.microsoft.com/office/drawing/2014/main" id="{48109A4F-CF52-ABB2-91FD-CF9C01BF0DA3}"/>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6" name="Footer Placeholder 5">
            <a:extLst>
              <a:ext uri="{FF2B5EF4-FFF2-40B4-BE49-F238E27FC236}">
                <a16:creationId xmlns:a16="http://schemas.microsoft.com/office/drawing/2014/main" id="{EC5B9B47-9D04-96FB-8B95-D7BC38470F9A}"/>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7" name="Slide Number Placeholder 6">
            <a:extLst>
              <a:ext uri="{FF2B5EF4-FFF2-40B4-BE49-F238E27FC236}">
                <a16:creationId xmlns:a16="http://schemas.microsoft.com/office/drawing/2014/main" id="{859D9458-0376-0EC1-BA89-A49552E192E8}"/>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9" name="Content Placeholder 2">
            <a:extLst>
              <a:ext uri="{FF2B5EF4-FFF2-40B4-BE49-F238E27FC236}">
                <a16:creationId xmlns:a16="http://schemas.microsoft.com/office/drawing/2014/main" id="{93E4D5F1-E018-05A4-9B3E-8B0BE6E0982C}"/>
              </a:ext>
            </a:extLst>
          </p:cNvPr>
          <p:cNvSpPr>
            <a:spLocks noGrp="1"/>
          </p:cNvSpPr>
          <p:nvPr>
            <p:ph sz="half" idx="1"/>
          </p:nvPr>
        </p:nvSpPr>
        <p:spPr>
          <a:xfrm>
            <a:off x="619799" y="1700213"/>
            <a:ext cx="5260201" cy="43576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Content Placeholder 3">
            <a:extLst>
              <a:ext uri="{FF2B5EF4-FFF2-40B4-BE49-F238E27FC236}">
                <a16:creationId xmlns:a16="http://schemas.microsoft.com/office/drawing/2014/main" id="{18EB0DA6-280B-E38A-99AB-850B7BB0D294}"/>
              </a:ext>
            </a:extLst>
          </p:cNvPr>
          <p:cNvSpPr>
            <a:spLocks noGrp="1"/>
          </p:cNvSpPr>
          <p:nvPr>
            <p:ph sz="half" idx="2"/>
          </p:nvPr>
        </p:nvSpPr>
        <p:spPr>
          <a:xfrm>
            <a:off x="6311900" y="1700213"/>
            <a:ext cx="5260201" cy="43576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3" name="Picture 2" descr="A picture containing icon&#10;&#10;Description automatically generated">
            <a:extLst>
              <a:ext uri="{FF2B5EF4-FFF2-40B4-BE49-F238E27FC236}">
                <a16:creationId xmlns:a16="http://schemas.microsoft.com/office/drawing/2014/main" id="{5D568DF6-BDD4-F25A-179B-C206D5256326}"/>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1" name="Text Placeholder 7">
            <a:extLst>
              <a:ext uri="{FF2B5EF4-FFF2-40B4-BE49-F238E27FC236}">
                <a16:creationId xmlns:a16="http://schemas.microsoft.com/office/drawing/2014/main" id="{B709EE08-CA68-2268-C85A-B5341A8A2FB3}"/>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25731663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ADC0981-B496-1DF3-DB2F-6D6021BC3B7A}"/>
              </a:ext>
            </a:extLst>
          </p:cNvPr>
          <p:cNvSpPr>
            <a:spLocks noGrp="1"/>
          </p:cNvSpPr>
          <p:nvPr>
            <p:ph type="pic" sz="quarter" idx="13"/>
          </p:nvPr>
        </p:nvSpPr>
        <p:spPr>
          <a:xfrm>
            <a:off x="6096000" y="0"/>
            <a:ext cx="6096000" cy="6858000"/>
          </a:xfrm>
          <a:solidFill>
            <a:schemeClr val="bg1">
              <a:lumMod val="85000"/>
            </a:schemeClr>
          </a:solidFill>
        </p:spPr>
        <p:txBody>
          <a:bodyPr/>
          <a:lstStyle/>
          <a:p>
            <a:r>
              <a:rPr lang="en-GB"/>
              <a:t>Click icon to add picture</a:t>
            </a:r>
          </a:p>
        </p:txBody>
      </p:sp>
      <p:sp>
        <p:nvSpPr>
          <p:cNvPr id="2" name="Title 1">
            <a:extLst>
              <a:ext uri="{FF2B5EF4-FFF2-40B4-BE49-F238E27FC236}">
                <a16:creationId xmlns:a16="http://schemas.microsoft.com/office/drawing/2014/main" id="{AA2934A7-BB27-0705-778A-9BC1A80F5880}"/>
              </a:ext>
            </a:extLst>
          </p:cNvPr>
          <p:cNvSpPr>
            <a:spLocks noGrp="1"/>
          </p:cNvSpPr>
          <p:nvPr>
            <p:ph type="title"/>
          </p:nvPr>
        </p:nvSpPr>
        <p:spPr>
          <a:xfrm>
            <a:off x="611189" y="360363"/>
            <a:ext cx="5260202" cy="944562"/>
          </a:xfrm>
        </p:spPr>
        <p:txBody>
          <a:bodyPr/>
          <a:lstStyle>
            <a:lvl1pPr>
              <a:defRPr>
                <a:solidFill>
                  <a:schemeClr val="tx2"/>
                </a:solidFill>
              </a:defRPr>
            </a:lvl1pPr>
          </a:lstStyle>
          <a:p>
            <a:r>
              <a:rPr lang="en-GB"/>
              <a:t>Click to edit Master title style</a:t>
            </a:r>
          </a:p>
        </p:txBody>
      </p:sp>
      <p:sp>
        <p:nvSpPr>
          <p:cNvPr id="3" name="Content Placeholder 2">
            <a:extLst>
              <a:ext uri="{FF2B5EF4-FFF2-40B4-BE49-F238E27FC236}">
                <a16:creationId xmlns:a16="http://schemas.microsoft.com/office/drawing/2014/main" id="{4423D824-2B92-00E0-3B10-2E7351FAE033}"/>
              </a:ext>
            </a:extLst>
          </p:cNvPr>
          <p:cNvSpPr>
            <a:spLocks noGrp="1"/>
          </p:cNvSpPr>
          <p:nvPr>
            <p:ph sz="half" idx="1"/>
          </p:nvPr>
        </p:nvSpPr>
        <p:spPr>
          <a:xfrm>
            <a:off x="619799" y="1700213"/>
            <a:ext cx="5260201" cy="43576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8109A4F-CF52-ABB2-91FD-CF9C01BF0DA3}"/>
              </a:ext>
            </a:extLst>
          </p:cNvPr>
          <p:cNvSpPr>
            <a:spLocks noGrp="1"/>
          </p:cNvSpPr>
          <p:nvPr>
            <p:ph type="dt" sz="half" idx="10"/>
          </p:nvPr>
        </p:nvSpPr>
        <p:spPr/>
        <p:txBody>
          <a:bodyPr/>
          <a:lstStyle>
            <a:lvl1pPr>
              <a:defRPr>
                <a:solidFill>
                  <a:schemeClr val="tx2"/>
                </a:solidFill>
              </a:defRPr>
            </a:lvl1pPr>
          </a:lstStyle>
          <a:p>
            <a:r>
              <a:rPr lang="en-US"/>
              <a:t>DD/MM/YYYY</a:t>
            </a:r>
            <a:endParaRPr lang="en-GB"/>
          </a:p>
        </p:txBody>
      </p:sp>
      <p:sp>
        <p:nvSpPr>
          <p:cNvPr id="6" name="Footer Placeholder 5">
            <a:extLst>
              <a:ext uri="{FF2B5EF4-FFF2-40B4-BE49-F238E27FC236}">
                <a16:creationId xmlns:a16="http://schemas.microsoft.com/office/drawing/2014/main" id="{EC5B9B47-9D04-96FB-8B95-D7BC38470F9A}"/>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8" name="Text Placeholder 7">
            <a:extLst>
              <a:ext uri="{FF2B5EF4-FFF2-40B4-BE49-F238E27FC236}">
                <a16:creationId xmlns:a16="http://schemas.microsoft.com/office/drawing/2014/main" id="{68A8D478-16CF-C4F1-53C3-E1BC09C24DA8}"/>
              </a:ext>
            </a:extLst>
          </p:cNvPr>
          <p:cNvSpPr>
            <a:spLocks noGrp="1"/>
          </p:cNvSpPr>
          <p:nvPr>
            <p:ph type="body" sz="quarter" idx="14"/>
          </p:nvPr>
        </p:nvSpPr>
        <p:spPr>
          <a:xfrm>
            <a:off x="611189" y="6457729"/>
            <a:ext cx="5268912"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5927709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and Image White Text">
    <p:bg>
      <p:bgPr>
        <a:solidFill>
          <a:schemeClr val="accent4"/>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ADC0981-B496-1DF3-DB2F-6D6021BC3B7A}"/>
              </a:ext>
            </a:extLst>
          </p:cNvPr>
          <p:cNvSpPr>
            <a:spLocks noGrp="1"/>
          </p:cNvSpPr>
          <p:nvPr>
            <p:ph type="pic" sz="quarter" idx="13"/>
          </p:nvPr>
        </p:nvSpPr>
        <p:spPr>
          <a:xfrm>
            <a:off x="6096000" y="0"/>
            <a:ext cx="6096000" cy="6858000"/>
          </a:xfrm>
          <a:solidFill>
            <a:schemeClr val="bg1">
              <a:lumMod val="85000"/>
            </a:schemeClr>
          </a:solidFill>
        </p:spPr>
        <p:txBody>
          <a:bodyPr/>
          <a:lstStyle/>
          <a:p>
            <a:r>
              <a:rPr lang="en-GB"/>
              <a:t>Click icon to add picture</a:t>
            </a:r>
          </a:p>
        </p:txBody>
      </p:sp>
      <p:sp>
        <p:nvSpPr>
          <p:cNvPr id="2" name="Title 1">
            <a:extLst>
              <a:ext uri="{FF2B5EF4-FFF2-40B4-BE49-F238E27FC236}">
                <a16:creationId xmlns:a16="http://schemas.microsoft.com/office/drawing/2014/main" id="{AA2934A7-BB27-0705-778A-9BC1A80F5880}"/>
              </a:ext>
            </a:extLst>
          </p:cNvPr>
          <p:cNvSpPr>
            <a:spLocks noGrp="1"/>
          </p:cNvSpPr>
          <p:nvPr>
            <p:ph type="title"/>
          </p:nvPr>
        </p:nvSpPr>
        <p:spPr>
          <a:xfrm>
            <a:off x="611189" y="360363"/>
            <a:ext cx="5260202" cy="944562"/>
          </a:xfrm>
        </p:spPr>
        <p:txBody>
          <a:bodyPr/>
          <a:lstStyle>
            <a:lvl1pPr>
              <a:defRPr>
                <a:solidFill>
                  <a:schemeClr val="bg1"/>
                </a:solidFill>
              </a:defRPr>
            </a:lvl1pPr>
          </a:lstStyle>
          <a:p>
            <a:r>
              <a:rPr lang="en-GB"/>
              <a:t>Click to edit Master title style</a:t>
            </a:r>
          </a:p>
        </p:txBody>
      </p:sp>
      <p:sp>
        <p:nvSpPr>
          <p:cNvPr id="3" name="Content Placeholder 2">
            <a:extLst>
              <a:ext uri="{FF2B5EF4-FFF2-40B4-BE49-F238E27FC236}">
                <a16:creationId xmlns:a16="http://schemas.microsoft.com/office/drawing/2014/main" id="{4423D824-2B92-00E0-3B10-2E7351FAE033}"/>
              </a:ext>
            </a:extLst>
          </p:cNvPr>
          <p:cNvSpPr>
            <a:spLocks noGrp="1"/>
          </p:cNvSpPr>
          <p:nvPr>
            <p:ph sz="half" idx="1"/>
          </p:nvPr>
        </p:nvSpPr>
        <p:spPr>
          <a:xfrm>
            <a:off x="619799" y="1700213"/>
            <a:ext cx="5260201" cy="43576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48109A4F-CF52-ABB2-91FD-CF9C01BF0DA3}"/>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6" name="Footer Placeholder 5">
            <a:extLst>
              <a:ext uri="{FF2B5EF4-FFF2-40B4-BE49-F238E27FC236}">
                <a16:creationId xmlns:a16="http://schemas.microsoft.com/office/drawing/2014/main" id="{EC5B9B47-9D04-96FB-8B95-D7BC38470F9A}"/>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4" name="Text Placeholder 7">
            <a:extLst>
              <a:ext uri="{FF2B5EF4-FFF2-40B4-BE49-F238E27FC236}">
                <a16:creationId xmlns:a16="http://schemas.microsoft.com/office/drawing/2014/main" id="{9975643F-20A3-5661-E8D1-482E06DE9840}"/>
              </a:ext>
            </a:extLst>
          </p:cNvPr>
          <p:cNvSpPr>
            <a:spLocks noGrp="1"/>
          </p:cNvSpPr>
          <p:nvPr>
            <p:ph type="body" sz="quarter" idx="14"/>
          </p:nvPr>
        </p:nvSpPr>
        <p:spPr>
          <a:xfrm>
            <a:off x="611189" y="6457729"/>
            <a:ext cx="5268912"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Slide Number Placeholder 6">
            <a:extLst>
              <a:ext uri="{FF2B5EF4-FFF2-40B4-BE49-F238E27FC236}">
                <a16:creationId xmlns:a16="http://schemas.microsoft.com/office/drawing/2014/main" id="{1E2BAE87-939B-5295-29E5-54C376AA7F19}"/>
              </a:ext>
            </a:extLst>
          </p:cNvPr>
          <p:cNvSpPr>
            <a:spLocks noGrp="1"/>
          </p:cNvSpPr>
          <p:nvPr>
            <p:ph type="sldNum" sz="quarter" idx="15"/>
          </p:nvPr>
        </p:nvSpPr>
        <p:spPr/>
        <p:txBody>
          <a:bodyPr/>
          <a:lstStyle>
            <a:lvl1pPr>
              <a:defRPr>
                <a:solidFill>
                  <a:schemeClr val="bg1"/>
                </a:solidFill>
              </a:defRPr>
            </a:lvl1pPr>
          </a:lstStyle>
          <a:p>
            <a:fld id="{CBA53E11-492D-48B3-9F9B-09541CA2A39A}" type="slidenum">
              <a:rPr lang="en-GB" smtClean="0"/>
              <a:pPr/>
              <a:t>‹#›</a:t>
            </a:fld>
            <a:endParaRPr lang="en-GB"/>
          </a:p>
        </p:txBody>
      </p:sp>
    </p:spTree>
    <p:extLst>
      <p:ext uri="{BB962C8B-B14F-4D97-AF65-F5344CB8AC3E}">
        <p14:creationId xmlns:p14="http://schemas.microsoft.com/office/powerpoint/2010/main" val="427260282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hite Tex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Picture Placeholder 6">
            <a:extLst>
              <a:ext uri="{FF2B5EF4-FFF2-40B4-BE49-F238E27FC236}">
                <a16:creationId xmlns:a16="http://schemas.microsoft.com/office/drawing/2014/main" id="{EF00ADC6-7106-7C36-F1AB-D8CFCB2EB345}"/>
              </a:ext>
            </a:extLst>
          </p:cNvPr>
          <p:cNvSpPr>
            <a:spLocks noGrp="1"/>
          </p:cNvSpPr>
          <p:nvPr>
            <p:ph type="pic" sz="quarter" idx="12" hasCustomPrompt="1"/>
          </p:nvPr>
        </p:nvSpPr>
        <p:spPr>
          <a:xfrm>
            <a:off x="9400319" y="4095750"/>
            <a:ext cx="2180494" cy="1962150"/>
          </a:xfrm>
        </p:spPr>
        <p:txBody>
          <a:bodyPr/>
          <a:lstStyle>
            <a:lvl1pPr>
              <a:defRPr>
                <a:solidFill>
                  <a:schemeClr val="bg1"/>
                </a:solidFill>
              </a:defRPr>
            </a:lvl1pPr>
          </a:lstStyle>
          <a:p>
            <a:r>
              <a:rPr lang="en-US"/>
              <a:t>Logo</a:t>
            </a:r>
          </a:p>
        </p:txBody>
      </p:sp>
      <p:sp>
        <p:nvSpPr>
          <p:cNvPr id="9" name="Footer Placeholder 11">
            <a:extLst>
              <a:ext uri="{FF2B5EF4-FFF2-40B4-BE49-F238E27FC236}">
                <a16:creationId xmlns:a16="http://schemas.microsoft.com/office/drawing/2014/main" id="{10AD8052-DE63-111D-A1A7-090EEE50EF2B}"/>
              </a:ext>
            </a:extLst>
          </p:cNvPr>
          <p:cNvSpPr>
            <a:spLocks noGrp="1"/>
          </p:cNvSpPr>
          <p:nvPr>
            <p:ph type="ftr" sz="quarter" idx="15"/>
          </p:nvPr>
        </p:nvSpPr>
        <p:spPr>
          <a:xfrm>
            <a:off x="611188" y="6242482"/>
            <a:ext cx="5400000" cy="210705"/>
          </a:xfrm>
        </p:spPr>
        <p:txBody>
          <a:bodyPr/>
          <a:lstStyle>
            <a:lvl1pPr>
              <a:defRPr>
                <a:solidFill>
                  <a:schemeClr val="bg1"/>
                </a:solidFill>
              </a:defRPr>
            </a:lvl1pPr>
          </a:lstStyle>
          <a:p>
            <a:r>
              <a:rPr lang="en-GB"/>
              <a:t>Private &amp; Confidential</a:t>
            </a:r>
          </a:p>
        </p:txBody>
      </p:sp>
      <p:sp>
        <p:nvSpPr>
          <p:cNvPr id="8" name="Text Placeholder 8">
            <a:extLst>
              <a:ext uri="{FF2B5EF4-FFF2-40B4-BE49-F238E27FC236}">
                <a16:creationId xmlns:a16="http://schemas.microsoft.com/office/drawing/2014/main" id="{DC425EF4-CA0E-918D-D64E-DBAAF08789DB}"/>
              </a:ext>
            </a:extLst>
          </p:cNvPr>
          <p:cNvSpPr>
            <a:spLocks noGrp="1"/>
          </p:cNvSpPr>
          <p:nvPr>
            <p:ph type="body" sz="quarter" idx="13"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pic>
        <p:nvPicPr>
          <p:cNvPr id="4" name="Picture 3" descr="A picture containing icon&#10;&#10;Description automatically generated">
            <a:extLst>
              <a:ext uri="{FF2B5EF4-FFF2-40B4-BE49-F238E27FC236}">
                <a16:creationId xmlns:a16="http://schemas.microsoft.com/office/drawing/2014/main" id="{6B0A6459-15F7-3BA3-AEFC-23A32031B1D1}"/>
              </a:ext>
            </a:extLst>
          </p:cNvPr>
          <p:cNvPicPr>
            <a:picLocks noChangeAspect="1"/>
          </p:cNvPicPr>
          <p:nvPr userDrawn="1"/>
        </p:nvPicPr>
        <p:blipFill>
          <a:blip r:embed="rId2"/>
          <a:stretch>
            <a:fillRect/>
          </a:stretch>
        </p:blipFill>
        <p:spPr>
          <a:xfrm>
            <a:off x="11208334" y="6490800"/>
            <a:ext cx="744959" cy="266851"/>
          </a:xfrm>
          <a:prstGeom prst="rect">
            <a:avLst/>
          </a:prstGeom>
        </p:spPr>
      </p:pic>
    </p:spTree>
    <p:extLst>
      <p:ext uri="{BB962C8B-B14F-4D97-AF65-F5344CB8AC3E}">
        <p14:creationId xmlns:p14="http://schemas.microsoft.com/office/powerpoint/2010/main" val="175115876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Content and Log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6240D-CC59-E4F3-05C7-3FA7A027223F}"/>
              </a:ext>
            </a:extLst>
          </p:cNvPr>
          <p:cNvSpPr>
            <a:spLocks noGrp="1"/>
          </p:cNvSpPr>
          <p:nvPr>
            <p:ph type="title"/>
          </p:nvPr>
        </p:nvSpPr>
        <p:spPr>
          <a:xfrm>
            <a:off x="6804000" y="360363"/>
            <a:ext cx="4776813" cy="944562"/>
          </a:xfrm>
        </p:spPr>
        <p:txBody>
          <a:bodyPr/>
          <a:lstStyle>
            <a:lvl1pPr>
              <a:defRPr sz="2800"/>
            </a:lvl1pPr>
          </a:lstStyle>
          <a:p>
            <a:r>
              <a:rPr lang="en-GB"/>
              <a:t>Click to edit Master title style</a:t>
            </a:r>
          </a:p>
        </p:txBody>
      </p:sp>
      <p:sp>
        <p:nvSpPr>
          <p:cNvPr id="3" name="Date Placeholder 2">
            <a:extLst>
              <a:ext uri="{FF2B5EF4-FFF2-40B4-BE49-F238E27FC236}">
                <a16:creationId xmlns:a16="http://schemas.microsoft.com/office/drawing/2014/main" id="{A6742817-1E36-45B9-61DD-4B37BAB7DD63}"/>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CBE72213-ED42-31B1-8E83-DD2A62FEC4B2}"/>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E213FCB2-E76F-40C2-4952-7EA4E7F8F922}"/>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7" name="Text Placeholder 8">
            <a:extLst>
              <a:ext uri="{FF2B5EF4-FFF2-40B4-BE49-F238E27FC236}">
                <a16:creationId xmlns:a16="http://schemas.microsoft.com/office/drawing/2014/main" id="{F8412493-9F6D-783E-3D30-234F98D9B28A}"/>
              </a:ext>
            </a:extLst>
          </p:cNvPr>
          <p:cNvSpPr>
            <a:spLocks noGrp="1"/>
          </p:cNvSpPr>
          <p:nvPr>
            <p:ph type="body" sz="quarter" idx="13" hasCustomPrompt="1"/>
          </p:nvPr>
        </p:nvSpPr>
        <p:spPr>
          <a:xfrm>
            <a:off x="6804000" y="1304925"/>
            <a:ext cx="2664000" cy="47583"/>
          </a:xfrm>
          <a:solidFill>
            <a:schemeClr val="accent2"/>
          </a:solidFill>
        </p:spPr>
        <p:txBody>
          <a:bodyPr/>
          <a:lstStyle>
            <a:lvl1pPr>
              <a:defRPr sz="100">
                <a:solidFill>
                  <a:schemeClr val="accent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9" name="Picture Placeholder 8">
            <a:extLst>
              <a:ext uri="{FF2B5EF4-FFF2-40B4-BE49-F238E27FC236}">
                <a16:creationId xmlns:a16="http://schemas.microsoft.com/office/drawing/2014/main" id="{7F73B85E-C377-B75C-C65D-D58570AEE2A1}"/>
              </a:ext>
            </a:extLst>
          </p:cNvPr>
          <p:cNvSpPr>
            <a:spLocks noGrp="1"/>
          </p:cNvSpPr>
          <p:nvPr>
            <p:ph type="pic" sz="quarter" idx="14"/>
          </p:nvPr>
        </p:nvSpPr>
        <p:spPr>
          <a:xfrm>
            <a:off x="0" y="0"/>
            <a:ext cx="5880100" cy="6057900"/>
          </a:xfrm>
          <a:solidFill>
            <a:schemeClr val="bg1">
              <a:lumMod val="85000"/>
            </a:schemeClr>
          </a:solidFill>
        </p:spPr>
        <p:txBody>
          <a:bodyPr/>
          <a:lstStyle/>
          <a:p>
            <a:r>
              <a:rPr lang="en-GB"/>
              <a:t>Click icon to add picture</a:t>
            </a:r>
          </a:p>
        </p:txBody>
      </p:sp>
      <p:sp>
        <p:nvSpPr>
          <p:cNvPr id="11" name="Content Placeholder 10">
            <a:extLst>
              <a:ext uri="{FF2B5EF4-FFF2-40B4-BE49-F238E27FC236}">
                <a16:creationId xmlns:a16="http://schemas.microsoft.com/office/drawing/2014/main" id="{9F3108CC-5838-6B75-4BA3-E497C7966526}"/>
              </a:ext>
            </a:extLst>
          </p:cNvPr>
          <p:cNvSpPr>
            <a:spLocks noGrp="1"/>
          </p:cNvSpPr>
          <p:nvPr>
            <p:ph sz="quarter" idx="15"/>
          </p:nvPr>
        </p:nvSpPr>
        <p:spPr>
          <a:xfrm>
            <a:off x="6804000" y="1700213"/>
            <a:ext cx="4776813" cy="351404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Picture Placeholder 9">
            <a:extLst>
              <a:ext uri="{FF2B5EF4-FFF2-40B4-BE49-F238E27FC236}">
                <a16:creationId xmlns:a16="http://schemas.microsoft.com/office/drawing/2014/main" id="{A4E1E9C0-0533-C3DE-66F8-0BBCC15A7D7B}"/>
              </a:ext>
            </a:extLst>
          </p:cNvPr>
          <p:cNvSpPr>
            <a:spLocks noGrp="1"/>
          </p:cNvSpPr>
          <p:nvPr>
            <p:ph type="pic" sz="quarter" idx="16"/>
          </p:nvPr>
        </p:nvSpPr>
        <p:spPr>
          <a:xfrm>
            <a:off x="6804000" y="5337900"/>
            <a:ext cx="1512000" cy="720000"/>
          </a:xfrm>
        </p:spPr>
        <p:txBody>
          <a:bodyPr/>
          <a:lstStyle>
            <a:lvl1pPr>
              <a:defRPr>
                <a:solidFill>
                  <a:schemeClr val="tx2"/>
                </a:solidFill>
              </a:defRPr>
            </a:lvl1pPr>
          </a:lstStyle>
          <a:p>
            <a:r>
              <a:rPr lang="en-GB"/>
              <a:t>Click icon to add picture</a:t>
            </a:r>
            <a:endParaRPr lang="en-US"/>
          </a:p>
        </p:txBody>
      </p:sp>
      <p:sp>
        <p:nvSpPr>
          <p:cNvPr id="13" name="Picture Placeholder 9">
            <a:extLst>
              <a:ext uri="{FF2B5EF4-FFF2-40B4-BE49-F238E27FC236}">
                <a16:creationId xmlns:a16="http://schemas.microsoft.com/office/drawing/2014/main" id="{611CD316-BC04-33AC-EF4D-E02A11A64CBA}"/>
              </a:ext>
            </a:extLst>
          </p:cNvPr>
          <p:cNvSpPr>
            <a:spLocks noGrp="1"/>
          </p:cNvSpPr>
          <p:nvPr>
            <p:ph type="pic" sz="quarter" idx="17"/>
          </p:nvPr>
        </p:nvSpPr>
        <p:spPr>
          <a:xfrm>
            <a:off x="8436406" y="5337900"/>
            <a:ext cx="1512000" cy="720000"/>
          </a:xfrm>
        </p:spPr>
        <p:txBody>
          <a:bodyPr/>
          <a:lstStyle>
            <a:lvl1pPr>
              <a:defRPr>
                <a:solidFill>
                  <a:schemeClr val="tx2"/>
                </a:solidFill>
              </a:defRPr>
            </a:lvl1pPr>
          </a:lstStyle>
          <a:p>
            <a:r>
              <a:rPr lang="en-GB"/>
              <a:t>Click icon to add picture</a:t>
            </a:r>
            <a:endParaRPr lang="en-US"/>
          </a:p>
        </p:txBody>
      </p:sp>
      <p:sp>
        <p:nvSpPr>
          <p:cNvPr id="14" name="Picture Placeholder 9">
            <a:extLst>
              <a:ext uri="{FF2B5EF4-FFF2-40B4-BE49-F238E27FC236}">
                <a16:creationId xmlns:a16="http://schemas.microsoft.com/office/drawing/2014/main" id="{A9E1FCD8-C54E-37FA-2D29-6161D2F31CD5}"/>
              </a:ext>
            </a:extLst>
          </p:cNvPr>
          <p:cNvSpPr>
            <a:spLocks noGrp="1"/>
          </p:cNvSpPr>
          <p:nvPr>
            <p:ph type="pic" sz="quarter" idx="18"/>
          </p:nvPr>
        </p:nvSpPr>
        <p:spPr>
          <a:xfrm>
            <a:off x="10068812" y="5337900"/>
            <a:ext cx="1512000" cy="720000"/>
          </a:xfrm>
        </p:spPr>
        <p:txBody>
          <a:bodyPr/>
          <a:lstStyle>
            <a:lvl1pPr>
              <a:defRPr>
                <a:solidFill>
                  <a:schemeClr val="tx2"/>
                </a:solidFill>
              </a:defRPr>
            </a:lvl1pPr>
          </a:lstStyle>
          <a:p>
            <a:r>
              <a:rPr lang="en-GB"/>
              <a:t>Click icon to add picture</a:t>
            </a:r>
            <a:endParaRPr lang="en-US"/>
          </a:p>
        </p:txBody>
      </p:sp>
      <p:sp>
        <p:nvSpPr>
          <p:cNvPr id="6" name="Text Placeholder 7">
            <a:extLst>
              <a:ext uri="{FF2B5EF4-FFF2-40B4-BE49-F238E27FC236}">
                <a16:creationId xmlns:a16="http://schemas.microsoft.com/office/drawing/2014/main" id="{5671EB41-0299-7947-156D-171B141D4A62}"/>
              </a:ext>
            </a:extLst>
          </p:cNvPr>
          <p:cNvSpPr>
            <a:spLocks noGrp="1"/>
          </p:cNvSpPr>
          <p:nvPr>
            <p:ph type="body" sz="quarter" idx="19"/>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854981566"/>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and Image Panel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64E11F4-4544-1FAF-B0A0-727C5EB05B5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6B7EE47F-6568-99F3-1EDC-327A4EA8F315}"/>
              </a:ext>
            </a:extLst>
          </p:cNvPr>
          <p:cNvSpPr>
            <a:spLocks noGrp="1"/>
          </p:cNvSpPr>
          <p:nvPr>
            <p:ph type="ftr" sz="quarter" idx="11"/>
          </p:nvPr>
        </p:nvSpPr>
        <p:spPr/>
        <p:txBody>
          <a:bodyPr/>
          <a:lstStyle/>
          <a:p>
            <a:r>
              <a:rPr lang="en-GB"/>
              <a:t>Private &amp; Confidential</a:t>
            </a:r>
          </a:p>
        </p:txBody>
      </p:sp>
      <p:sp>
        <p:nvSpPr>
          <p:cNvPr id="7" name="Content Placeholder 6">
            <a:extLst>
              <a:ext uri="{FF2B5EF4-FFF2-40B4-BE49-F238E27FC236}">
                <a16:creationId xmlns:a16="http://schemas.microsoft.com/office/drawing/2014/main" id="{C1E702D6-BA8A-DD2D-1B6B-AA507E9C8F2F}"/>
              </a:ext>
            </a:extLst>
          </p:cNvPr>
          <p:cNvSpPr>
            <a:spLocks noGrp="1"/>
          </p:cNvSpPr>
          <p:nvPr>
            <p:ph sz="quarter" idx="13"/>
          </p:nvPr>
        </p:nvSpPr>
        <p:spPr>
          <a:xfrm>
            <a:off x="-100" y="1413001"/>
            <a:ext cx="6096100" cy="2016000"/>
          </a:xfrm>
        </p:spPr>
        <p:txBody>
          <a:bodyPr lIns="612000" tIns="180000" rIns="612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Picture Placeholder 10">
            <a:extLst>
              <a:ext uri="{FF2B5EF4-FFF2-40B4-BE49-F238E27FC236}">
                <a16:creationId xmlns:a16="http://schemas.microsoft.com/office/drawing/2014/main" id="{43E80E3F-A047-75FA-0564-D3F4340D1B2A}"/>
              </a:ext>
            </a:extLst>
          </p:cNvPr>
          <p:cNvSpPr>
            <a:spLocks noGrp="1"/>
          </p:cNvSpPr>
          <p:nvPr>
            <p:ph type="pic" sz="quarter" idx="15"/>
          </p:nvPr>
        </p:nvSpPr>
        <p:spPr>
          <a:xfrm>
            <a:off x="6096000" y="0"/>
            <a:ext cx="6096100" cy="3429000"/>
          </a:xfrm>
          <a:solidFill>
            <a:schemeClr val="bg1">
              <a:lumMod val="85000"/>
            </a:schemeClr>
          </a:solidFill>
        </p:spPr>
        <p:txBody>
          <a:bodyPr/>
          <a:lstStyle/>
          <a:p>
            <a:r>
              <a:rPr lang="en-GB"/>
              <a:t>Click icon to add picture</a:t>
            </a:r>
          </a:p>
        </p:txBody>
      </p:sp>
      <p:sp>
        <p:nvSpPr>
          <p:cNvPr id="12" name="Picture Placeholder 10">
            <a:extLst>
              <a:ext uri="{FF2B5EF4-FFF2-40B4-BE49-F238E27FC236}">
                <a16:creationId xmlns:a16="http://schemas.microsoft.com/office/drawing/2014/main" id="{083DF8A5-D93E-0AD0-38C0-8FF35FA20B96}"/>
              </a:ext>
            </a:extLst>
          </p:cNvPr>
          <p:cNvSpPr>
            <a:spLocks noGrp="1"/>
          </p:cNvSpPr>
          <p:nvPr>
            <p:ph type="pic" sz="quarter" idx="16"/>
          </p:nvPr>
        </p:nvSpPr>
        <p:spPr>
          <a:xfrm>
            <a:off x="-100" y="3429000"/>
            <a:ext cx="6096100" cy="3429000"/>
          </a:xfrm>
          <a:solidFill>
            <a:schemeClr val="bg1">
              <a:lumMod val="85000"/>
            </a:schemeClr>
          </a:solidFill>
        </p:spPr>
        <p:txBody>
          <a:bodyPr/>
          <a:lstStyle/>
          <a:p>
            <a:r>
              <a:rPr lang="en-GB"/>
              <a:t>Click icon to add picture</a:t>
            </a:r>
          </a:p>
        </p:txBody>
      </p:sp>
      <p:sp>
        <p:nvSpPr>
          <p:cNvPr id="13" name="Title 12">
            <a:extLst>
              <a:ext uri="{FF2B5EF4-FFF2-40B4-BE49-F238E27FC236}">
                <a16:creationId xmlns:a16="http://schemas.microsoft.com/office/drawing/2014/main" id="{46123E59-1E17-A6D1-9B9F-8CC5F3298DC7}"/>
              </a:ext>
            </a:extLst>
          </p:cNvPr>
          <p:cNvSpPr>
            <a:spLocks noGrp="1"/>
          </p:cNvSpPr>
          <p:nvPr>
            <p:ph type="title"/>
          </p:nvPr>
        </p:nvSpPr>
        <p:spPr>
          <a:xfrm>
            <a:off x="611188" y="360363"/>
            <a:ext cx="4873524" cy="944562"/>
          </a:xfrm>
        </p:spPr>
        <p:txBody>
          <a:bodyPr/>
          <a:lstStyle/>
          <a:p>
            <a:r>
              <a:rPr lang="en-GB"/>
              <a:t>Click to edit Master title style</a:t>
            </a:r>
          </a:p>
        </p:txBody>
      </p:sp>
      <p:sp>
        <p:nvSpPr>
          <p:cNvPr id="18" name="Content Placeholder 6">
            <a:extLst>
              <a:ext uri="{FF2B5EF4-FFF2-40B4-BE49-F238E27FC236}">
                <a16:creationId xmlns:a16="http://schemas.microsoft.com/office/drawing/2014/main" id="{46D53ABC-B0FB-C594-4A6F-4FFD8EFD0759}"/>
              </a:ext>
            </a:extLst>
          </p:cNvPr>
          <p:cNvSpPr>
            <a:spLocks noGrp="1"/>
          </p:cNvSpPr>
          <p:nvPr>
            <p:ph sz="quarter" idx="17"/>
          </p:nvPr>
        </p:nvSpPr>
        <p:spPr>
          <a:xfrm>
            <a:off x="6096000" y="4842000"/>
            <a:ext cx="6096000" cy="2016000"/>
          </a:xfrm>
        </p:spPr>
        <p:txBody>
          <a:bodyPr lIns="612000" tIns="180000" rIns="612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ext Placeholder 21">
            <a:extLst>
              <a:ext uri="{FF2B5EF4-FFF2-40B4-BE49-F238E27FC236}">
                <a16:creationId xmlns:a16="http://schemas.microsoft.com/office/drawing/2014/main" id="{885FD0B7-E1EA-D221-CCB0-4765252C4580}"/>
              </a:ext>
            </a:extLst>
          </p:cNvPr>
          <p:cNvSpPr>
            <a:spLocks noGrp="1"/>
          </p:cNvSpPr>
          <p:nvPr>
            <p:ph type="body" sz="quarter" idx="18"/>
          </p:nvPr>
        </p:nvSpPr>
        <p:spPr>
          <a:xfrm>
            <a:off x="6707289" y="3644901"/>
            <a:ext cx="4873524" cy="965200"/>
          </a:xfrm>
        </p:spPr>
        <p:txBody>
          <a:bodyPr anchor="b"/>
          <a:lstStyle>
            <a:lvl1pPr>
              <a:lnSpc>
                <a:spcPct val="90000"/>
              </a:lnSpc>
              <a:defRPr sz="3500" b="1"/>
            </a:lvl1pPr>
          </a:lstStyle>
          <a:p>
            <a:pPr lvl="0"/>
            <a:r>
              <a:rPr lang="en-GB"/>
              <a:t>Click to edit Master text styles</a:t>
            </a:r>
          </a:p>
        </p:txBody>
      </p:sp>
    </p:spTree>
    <p:extLst>
      <p:ext uri="{BB962C8B-B14F-4D97-AF65-F5344CB8AC3E}">
        <p14:creationId xmlns:p14="http://schemas.microsoft.com/office/powerpoint/2010/main" val="395257111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Panel Content">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64E11F4-4544-1FAF-B0A0-727C5EB05B56}"/>
              </a:ext>
            </a:extLst>
          </p:cNvPr>
          <p:cNvSpPr>
            <a:spLocks noGrp="1"/>
          </p:cNvSpPr>
          <p:nvPr>
            <p:ph type="dt" sz="half" idx="10"/>
          </p:nvPr>
        </p:nvSpPr>
        <p:spPr/>
        <p:txBody>
          <a:bodyPr/>
          <a:lstStyle>
            <a:lvl1pPr>
              <a:defRPr>
                <a:solidFill>
                  <a:schemeClr val="tx2"/>
                </a:solidFill>
              </a:defRPr>
            </a:lvl1pPr>
          </a:lstStyle>
          <a:p>
            <a:r>
              <a:rPr lang="en-US"/>
              <a:t>DD/MM/YYYY</a:t>
            </a:r>
            <a:endParaRPr lang="en-GB"/>
          </a:p>
        </p:txBody>
      </p:sp>
      <p:sp>
        <p:nvSpPr>
          <p:cNvPr id="4" name="Footer Placeholder 3">
            <a:extLst>
              <a:ext uri="{FF2B5EF4-FFF2-40B4-BE49-F238E27FC236}">
                <a16:creationId xmlns:a16="http://schemas.microsoft.com/office/drawing/2014/main" id="{6B7EE47F-6568-99F3-1EDC-327A4EA8F315}"/>
              </a:ext>
            </a:extLst>
          </p:cNvPr>
          <p:cNvSpPr>
            <a:spLocks noGrp="1"/>
          </p:cNvSpPr>
          <p:nvPr>
            <p:ph type="ftr" sz="quarter" idx="11"/>
          </p:nvPr>
        </p:nvSpPr>
        <p:spPr/>
        <p:txBody>
          <a:bodyPr/>
          <a:lstStyle>
            <a:lvl1pPr>
              <a:defRPr>
                <a:solidFill>
                  <a:schemeClr val="tx2"/>
                </a:solidFill>
              </a:defRPr>
            </a:lvl1pPr>
          </a:lstStyle>
          <a:p>
            <a:r>
              <a:rPr lang="en-GB"/>
              <a:t>Private &amp; Confidential</a:t>
            </a:r>
          </a:p>
        </p:txBody>
      </p:sp>
      <p:sp>
        <p:nvSpPr>
          <p:cNvPr id="5" name="Slide Number Placeholder 4">
            <a:extLst>
              <a:ext uri="{FF2B5EF4-FFF2-40B4-BE49-F238E27FC236}">
                <a16:creationId xmlns:a16="http://schemas.microsoft.com/office/drawing/2014/main" id="{70C51DF2-B030-562D-A6C5-36CC3F5FD83D}"/>
              </a:ext>
            </a:extLst>
          </p:cNvPr>
          <p:cNvSpPr>
            <a:spLocks noGrp="1"/>
          </p:cNvSpPr>
          <p:nvPr>
            <p:ph type="sldNum" sz="quarter" idx="12"/>
          </p:nvPr>
        </p:nvSpPr>
        <p:spPr/>
        <p:txBody>
          <a:bodyPr/>
          <a:lstStyle>
            <a:lvl1pPr>
              <a:defRPr>
                <a:solidFill>
                  <a:schemeClr val="tx2"/>
                </a:solidFill>
              </a:defRPr>
            </a:lvl1pPr>
          </a:lstStyle>
          <a:p>
            <a:fld id="{CBA53E11-492D-48B3-9F9B-09541CA2A39A}" type="slidenum">
              <a:rPr lang="en-GB" smtClean="0"/>
              <a:pPr/>
              <a:t>‹#›</a:t>
            </a:fld>
            <a:endParaRPr lang="en-GB"/>
          </a:p>
        </p:txBody>
      </p:sp>
      <p:sp>
        <p:nvSpPr>
          <p:cNvPr id="7" name="Content Placeholder 6">
            <a:extLst>
              <a:ext uri="{FF2B5EF4-FFF2-40B4-BE49-F238E27FC236}">
                <a16:creationId xmlns:a16="http://schemas.microsoft.com/office/drawing/2014/main" id="{C1E702D6-BA8A-DD2D-1B6B-AA507E9C8F2F}"/>
              </a:ext>
            </a:extLst>
          </p:cNvPr>
          <p:cNvSpPr>
            <a:spLocks noGrp="1"/>
          </p:cNvSpPr>
          <p:nvPr>
            <p:ph sz="quarter" idx="13"/>
          </p:nvPr>
        </p:nvSpPr>
        <p:spPr>
          <a:xfrm>
            <a:off x="611188" y="3040063"/>
            <a:ext cx="4874400" cy="146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Title 12">
            <a:extLst>
              <a:ext uri="{FF2B5EF4-FFF2-40B4-BE49-F238E27FC236}">
                <a16:creationId xmlns:a16="http://schemas.microsoft.com/office/drawing/2014/main" id="{46123E59-1E17-A6D1-9B9F-8CC5F3298DC7}"/>
              </a:ext>
            </a:extLst>
          </p:cNvPr>
          <p:cNvSpPr>
            <a:spLocks noGrp="1"/>
          </p:cNvSpPr>
          <p:nvPr>
            <p:ph type="title"/>
          </p:nvPr>
        </p:nvSpPr>
        <p:spPr>
          <a:xfrm>
            <a:off x="611189" y="1700213"/>
            <a:ext cx="4874400" cy="944562"/>
          </a:xfrm>
        </p:spPr>
        <p:txBody>
          <a:bodyPr anchor="b"/>
          <a:lstStyle>
            <a:lvl1pPr>
              <a:defRPr>
                <a:solidFill>
                  <a:schemeClr val="tx2"/>
                </a:solidFill>
              </a:defRPr>
            </a:lvl1pPr>
          </a:lstStyle>
          <a:p>
            <a:r>
              <a:rPr lang="en-GB"/>
              <a:t>Click to edit Master title style</a:t>
            </a:r>
          </a:p>
        </p:txBody>
      </p:sp>
      <p:sp>
        <p:nvSpPr>
          <p:cNvPr id="18" name="Content Placeholder 6">
            <a:extLst>
              <a:ext uri="{FF2B5EF4-FFF2-40B4-BE49-F238E27FC236}">
                <a16:creationId xmlns:a16="http://schemas.microsoft.com/office/drawing/2014/main" id="{46D53ABC-B0FB-C594-4A6F-4FFD8EFD0759}"/>
              </a:ext>
            </a:extLst>
          </p:cNvPr>
          <p:cNvSpPr>
            <a:spLocks noGrp="1"/>
          </p:cNvSpPr>
          <p:nvPr>
            <p:ph sz="quarter" idx="17"/>
          </p:nvPr>
        </p:nvSpPr>
        <p:spPr>
          <a:xfrm>
            <a:off x="6706413" y="3040063"/>
            <a:ext cx="4874400" cy="146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21">
            <a:extLst>
              <a:ext uri="{FF2B5EF4-FFF2-40B4-BE49-F238E27FC236}">
                <a16:creationId xmlns:a16="http://schemas.microsoft.com/office/drawing/2014/main" id="{BC6CCAB0-1BE7-EB3D-7057-43B21510577A}"/>
              </a:ext>
            </a:extLst>
          </p:cNvPr>
          <p:cNvSpPr>
            <a:spLocks noGrp="1"/>
          </p:cNvSpPr>
          <p:nvPr>
            <p:ph type="body" sz="quarter" idx="18"/>
          </p:nvPr>
        </p:nvSpPr>
        <p:spPr>
          <a:xfrm>
            <a:off x="6706414" y="1700214"/>
            <a:ext cx="4874400" cy="944562"/>
          </a:xfrm>
        </p:spPr>
        <p:txBody>
          <a:bodyPr anchor="b"/>
          <a:lstStyle>
            <a:lvl1pPr>
              <a:lnSpc>
                <a:spcPct val="90000"/>
              </a:lnSpc>
              <a:defRPr sz="3500" b="1"/>
            </a:lvl1pPr>
          </a:lstStyle>
          <a:p>
            <a:pPr lvl="0"/>
            <a:r>
              <a:rPr lang="en-GB"/>
              <a:t>Click to edit Master text styles</a:t>
            </a:r>
          </a:p>
        </p:txBody>
      </p:sp>
      <p:sp>
        <p:nvSpPr>
          <p:cNvPr id="2" name="Text Placeholder 7">
            <a:extLst>
              <a:ext uri="{FF2B5EF4-FFF2-40B4-BE49-F238E27FC236}">
                <a16:creationId xmlns:a16="http://schemas.microsoft.com/office/drawing/2014/main" id="{D18DFF80-EB9E-8F92-DB70-18806310DD40}"/>
              </a:ext>
            </a:extLst>
          </p:cNvPr>
          <p:cNvSpPr>
            <a:spLocks noGrp="1"/>
          </p:cNvSpPr>
          <p:nvPr>
            <p:ph type="body" sz="quarter" idx="19"/>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497033825"/>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wo Panel Content Colour">
    <p:bg>
      <p:bgPr>
        <a:solidFill>
          <a:schemeClr val="accent3"/>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0700CB6D-55EE-5478-D363-DFE3098B3EC4}"/>
              </a:ext>
            </a:extLst>
          </p:cNvPr>
          <p:cNvSpPr>
            <a:spLocks noGrp="1"/>
          </p:cNvSpPr>
          <p:nvPr>
            <p:ph type="body" sz="quarter" idx="20" hasCustomPrompt="1"/>
          </p:nvPr>
        </p:nvSpPr>
        <p:spPr>
          <a:xfrm>
            <a:off x="0" y="0"/>
            <a:ext cx="6096000" cy="6858000"/>
          </a:xfrm>
          <a:solidFill>
            <a:schemeClr val="accent4"/>
          </a:solidFill>
        </p:spPr>
        <p:txBody>
          <a:bodyPr/>
          <a:lstStyle>
            <a:lvl1pPr>
              <a:defRPr sz="100">
                <a:solidFill>
                  <a:schemeClr val="bg1"/>
                </a:solid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en-US"/>
              <a:t> </a:t>
            </a:r>
            <a:endParaRPr lang="en-GB"/>
          </a:p>
        </p:txBody>
      </p:sp>
      <p:sp>
        <p:nvSpPr>
          <p:cNvPr id="3" name="Date Placeholder 2">
            <a:extLst>
              <a:ext uri="{FF2B5EF4-FFF2-40B4-BE49-F238E27FC236}">
                <a16:creationId xmlns:a16="http://schemas.microsoft.com/office/drawing/2014/main" id="{564E11F4-4544-1FAF-B0A0-727C5EB05B5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6B7EE47F-6568-99F3-1EDC-327A4EA8F3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70C51DF2-B030-562D-A6C5-36CC3F5FD83D}"/>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7" name="Content Placeholder 6">
            <a:extLst>
              <a:ext uri="{FF2B5EF4-FFF2-40B4-BE49-F238E27FC236}">
                <a16:creationId xmlns:a16="http://schemas.microsoft.com/office/drawing/2014/main" id="{C1E702D6-BA8A-DD2D-1B6B-AA507E9C8F2F}"/>
              </a:ext>
            </a:extLst>
          </p:cNvPr>
          <p:cNvSpPr>
            <a:spLocks noGrp="1"/>
          </p:cNvSpPr>
          <p:nvPr>
            <p:ph sz="quarter" idx="13"/>
          </p:nvPr>
        </p:nvSpPr>
        <p:spPr>
          <a:xfrm>
            <a:off x="611187" y="3040063"/>
            <a:ext cx="4874400" cy="14677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Title 12">
            <a:extLst>
              <a:ext uri="{FF2B5EF4-FFF2-40B4-BE49-F238E27FC236}">
                <a16:creationId xmlns:a16="http://schemas.microsoft.com/office/drawing/2014/main" id="{46123E59-1E17-A6D1-9B9F-8CC5F3298DC7}"/>
              </a:ext>
            </a:extLst>
          </p:cNvPr>
          <p:cNvSpPr>
            <a:spLocks noGrp="1"/>
          </p:cNvSpPr>
          <p:nvPr>
            <p:ph type="title"/>
          </p:nvPr>
        </p:nvSpPr>
        <p:spPr>
          <a:xfrm>
            <a:off x="611188" y="1700213"/>
            <a:ext cx="4874400" cy="944562"/>
          </a:xfrm>
        </p:spPr>
        <p:txBody>
          <a:bodyPr anchor="b"/>
          <a:lstStyle>
            <a:lvl1pPr>
              <a:defRPr>
                <a:solidFill>
                  <a:schemeClr val="bg1"/>
                </a:solidFill>
              </a:defRPr>
            </a:lvl1pPr>
          </a:lstStyle>
          <a:p>
            <a:r>
              <a:rPr lang="en-GB"/>
              <a:t>Click to edit Master title style</a:t>
            </a:r>
          </a:p>
        </p:txBody>
      </p:sp>
      <p:sp>
        <p:nvSpPr>
          <p:cNvPr id="18" name="Content Placeholder 6">
            <a:extLst>
              <a:ext uri="{FF2B5EF4-FFF2-40B4-BE49-F238E27FC236}">
                <a16:creationId xmlns:a16="http://schemas.microsoft.com/office/drawing/2014/main" id="{46D53ABC-B0FB-C594-4A6F-4FFD8EFD0759}"/>
              </a:ext>
            </a:extLst>
          </p:cNvPr>
          <p:cNvSpPr>
            <a:spLocks noGrp="1"/>
          </p:cNvSpPr>
          <p:nvPr>
            <p:ph sz="quarter" idx="17"/>
          </p:nvPr>
        </p:nvSpPr>
        <p:spPr>
          <a:xfrm>
            <a:off x="6706410" y="3040063"/>
            <a:ext cx="4874400" cy="14677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21">
            <a:extLst>
              <a:ext uri="{FF2B5EF4-FFF2-40B4-BE49-F238E27FC236}">
                <a16:creationId xmlns:a16="http://schemas.microsoft.com/office/drawing/2014/main" id="{54991C91-0A84-AB43-82A5-71A28AC46D53}"/>
              </a:ext>
            </a:extLst>
          </p:cNvPr>
          <p:cNvSpPr>
            <a:spLocks noGrp="1"/>
          </p:cNvSpPr>
          <p:nvPr>
            <p:ph type="body" sz="quarter" idx="19"/>
          </p:nvPr>
        </p:nvSpPr>
        <p:spPr>
          <a:xfrm>
            <a:off x="6706412" y="1689640"/>
            <a:ext cx="4874400" cy="955136"/>
          </a:xfrm>
        </p:spPr>
        <p:txBody>
          <a:bodyPr anchor="b"/>
          <a:lstStyle>
            <a:lvl1pPr rtl="0">
              <a:lnSpc>
                <a:spcPct val="90000"/>
              </a:lnSpc>
              <a:defRPr sz="3500" b="1">
                <a:solidFill>
                  <a:schemeClr val="bg1"/>
                </a:solidFill>
              </a:defRPr>
            </a:lvl1pPr>
          </a:lstStyle>
          <a:p>
            <a:pPr lvl="0"/>
            <a:r>
              <a:rPr lang="en-GB"/>
              <a:t>Click to edit Master text styles</a:t>
            </a:r>
          </a:p>
        </p:txBody>
      </p:sp>
      <p:pic>
        <p:nvPicPr>
          <p:cNvPr id="6" name="Picture 5" descr="A picture containing icon&#10;&#10;Description automatically generated">
            <a:extLst>
              <a:ext uri="{FF2B5EF4-FFF2-40B4-BE49-F238E27FC236}">
                <a16:creationId xmlns:a16="http://schemas.microsoft.com/office/drawing/2014/main" id="{EA0DC652-BC27-46F3-887C-603FD9D6DCA4}"/>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8" name="Text Placeholder 7">
            <a:extLst>
              <a:ext uri="{FF2B5EF4-FFF2-40B4-BE49-F238E27FC236}">
                <a16:creationId xmlns:a16="http://schemas.microsoft.com/office/drawing/2014/main" id="{E89474AB-AB21-ABAE-727A-DD1CB8D2FD4E}"/>
              </a:ext>
            </a:extLst>
          </p:cNvPr>
          <p:cNvSpPr>
            <a:spLocks noGrp="1"/>
          </p:cNvSpPr>
          <p:nvPr>
            <p:ph type="body" sz="quarter" idx="21"/>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98898602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Images and Captions">
    <p:bg>
      <p:bgPr>
        <a:solidFill>
          <a:schemeClr val="accent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0D1D2D-1ED0-2797-D8C2-5FADD9FAC4FF}"/>
              </a:ext>
            </a:extLst>
          </p:cNvPr>
          <p:cNvSpPr/>
          <p:nvPr userDrawn="1"/>
        </p:nvSpPr>
        <p:spPr>
          <a:xfrm>
            <a:off x="0" y="0"/>
            <a:ext cx="12192000" cy="170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3" name="Date Placeholder 2">
            <a:extLst>
              <a:ext uri="{FF2B5EF4-FFF2-40B4-BE49-F238E27FC236}">
                <a16:creationId xmlns:a16="http://schemas.microsoft.com/office/drawing/2014/main" id="{564E11F4-4544-1FAF-B0A0-727C5EB05B56}"/>
              </a:ext>
            </a:extLst>
          </p:cNvPr>
          <p:cNvSpPr>
            <a:spLocks noGrp="1"/>
          </p:cNvSpPr>
          <p:nvPr>
            <p:ph type="dt" sz="half" idx="10"/>
          </p:nvPr>
        </p:nvSpPr>
        <p:spPr/>
        <p:txBody>
          <a:bodyPr/>
          <a:lstStyle>
            <a:lvl1pPr>
              <a:defRPr>
                <a:solidFill>
                  <a:schemeClr val="tx2"/>
                </a:solidFill>
              </a:defRPr>
            </a:lvl1pPr>
          </a:lstStyle>
          <a:p>
            <a:r>
              <a:rPr lang="en-US"/>
              <a:t>DD/MM/YYYY</a:t>
            </a:r>
            <a:endParaRPr lang="en-GB"/>
          </a:p>
        </p:txBody>
      </p:sp>
      <p:sp>
        <p:nvSpPr>
          <p:cNvPr id="4" name="Footer Placeholder 3">
            <a:extLst>
              <a:ext uri="{FF2B5EF4-FFF2-40B4-BE49-F238E27FC236}">
                <a16:creationId xmlns:a16="http://schemas.microsoft.com/office/drawing/2014/main" id="{6B7EE47F-6568-99F3-1EDC-327A4EA8F315}"/>
              </a:ext>
            </a:extLst>
          </p:cNvPr>
          <p:cNvSpPr>
            <a:spLocks noGrp="1"/>
          </p:cNvSpPr>
          <p:nvPr>
            <p:ph type="ftr" sz="quarter" idx="11"/>
          </p:nvPr>
        </p:nvSpPr>
        <p:spPr/>
        <p:txBody>
          <a:bodyPr/>
          <a:lstStyle>
            <a:lvl1pPr>
              <a:defRPr>
                <a:solidFill>
                  <a:schemeClr val="tx2"/>
                </a:solidFill>
              </a:defRPr>
            </a:lvl1pPr>
          </a:lstStyle>
          <a:p>
            <a:r>
              <a:rPr lang="en-GB"/>
              <a:t>Private &amp; Confidential</a:t>
            </a:r>
          </a:p>
        </p:txBody>
      </p:sp>
      <p:sp>
        <p:nvSpPr>
          <p:cNvPr id="5" name="Slide Number Placeholder 4">
            <a:extLst>
              <a:ext uri="{FF2B5EF4-FFF2-40B4-BE49-F238E27FC236}">
                <a16:creationId xmlns:a16="http://schemas.microsoft.com/office/drawing/2014/main" id="{70C51DF2-B030-562D-A6C5-36CC3F5FD83D}"/>
              </a:ext>
            </a:extLst>
          </p:cNvPr>
          <p:cNvSpPr>
            <a:spLocks noGrp="1"/>
          </p:cNvSpPr>
          <p:nvPr>
            <p:ph type="sldNum" sz="quarter" idx="12"/>
          </p:nvPr>
        </p:nvSpPr>
        <p:spPr/>
        <p:txBody>
          <a:bodyPr/>
          <a:lstStyle>
            <a:lvl1pPr>
              <a:defRPr>
                <a:solidFill>
                  <a:schemeClr val="tx2"/>
                </a:solidFill>
              </a:defRPr>
            </a:lvl1pPr>
          </a:lstStyle>
          <a:p>
            <a:fld id="{CBA53E11-492D-48B3-9F9B-09541CA2A39A}" type="slidenum">
              <a:rPr lang="en-GB" smtClean="0"/>
              <a:pPr/>
              <a:t>‹#›</a:t>
            </a:fld>
            <a:endParaRPr lang="en-GB"/>
          </a:p>
        </p:txBody>
      </p:sp>
      <p:sp>
        <p:nvSpPr>
          <p:cNvPr id="7" name="Content Placeholder 6">
            <a:extLst>
              <a:ext uri="{FF2B5EF4-FFF2-40B4-BE49-F238E27FC236}">
                <a16:creationId xmlns:a16="http://schemas.microsoft.com/office/drawing/2014/main" id="{C1E702D6-BA8A-DD2D-1B6B-AA507E9C8F2F}"/>
              </a:ext>
            </a:extLst>
          </p:cNvPr>
          <p:cNvSpPr>
            <a:spLocks noGrp="1"/>
          </p:cNvSpPr>
          <p:nvPr>
            <p:ph sz="quarter" idx="13"/>
          </p:nvPr>
        </p:nvSpPr>
        <p:spPr>
          <a:xfrm>
            <a:off x="611188" y="1922277"/>
            <a:ext cx="4873624" cy="150672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Content Placeholder 6">
            <a:extLst>
              <a:ext uri="{FF2B5EF4-FFF2-40B4-BE49-F238E27FC236}">
                <a16:creationId xmlns:a16="http://schemas.microsoft.com/office/drawing/2014/main" id="{46D53ABC-B0FB-C594-4A6F-4FFD8EFD0759}"/>
              </a:ext>
            </a:extLst>
          </p:cNvPr>
          <p:cNvSpPr>
            <a:spLocks noGrp="1"/>
          </p:cNvSpPr>
          <p:nvPr>
            <p:ph sz="quarter" idx="17"/>
          </p:nvPr>
        </p:nvSpPr>
        <p:spPr>
          <a:xfrm>
            <a:off x="6501970" y="1922277"/>
            <a:ext cx="4873624" cy="150672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itle 1">
            <a:extLst>
              <a:ext uri="{FF2B5EF4-FFF2-40B4-BE49-F238E27FC236}">
                <a16:creationId xmlns:a16="http://schemas.microsoft.com/office/drawing/2014/main" id="{F69AE18A-B3D3-2382-0994-5DE5ED3AE058}"/>
              </a:ext>
            </a:extLst>
          </p:cNvPr>
          <p:cNvSpPr>
            <a:spLocks noGrp="1"/>
          </p:cNvSpPr>
          <p:nvPr>
            <p:ph type="title"/>
          </p:nvPr>
        </p:nvSpPr>
        <p:spPr/>
        <p:txBody>
          <a:bodyPr/>
          <a:lstStyle/>
          <a:p>
            <a:r>
              <a:rPr lang="en-GB"/>
              <a:t>Click to edit Master title style</a:t>
            </a:r>
          </a:p>
        </p:txBody>
      </p:sp>
      <p:sp>
        <p:nvSpPr>
          <p:cNvPr id="11" name="Picture Placeholder 10">
            <a:extLst>
              <a:ext uri="{FF2B5EF4-FFF2-40B4-BE49-F238E27FC236}">
                <a16:creationId xmlns:a16="http://schemas.microsoft.com/office/drawing/2014/main" id="{F20C17B8-9CD2-FB2A-6C78-F44FDB5BC4B4}"/>
              </a:ext>
            </a:extLst>
          </p:cNvPr>
          <p:cNvSpPr>
            <a:spLocks noGrp="1"/>
          </p:cNvSpPr>
          <p:nvPr>
            <p:ph type="pic" sz="quarter" idx="15"/>
          </p:nvPr>
        </p:nvSpPr>
        <p:spPr>
          <a:xfrm>
            <a:off x="611189" y="3788658"/>
            <a:ext cx="864000" cy="864000"/>
          </a:xfrm>
          <a:solidFill>
            <a:schemeClr val="bg1">
              <a:lumMod val="85000"/>
            </a:schemeClr>
          </a:solidFill>
        </p:spPr>
        <p:txBody>
          <a:bodyPr/>
          <a:lstStyle/>
          <a:p>
            <a:r>
              <a:rPr lang="en-GB"/>
              <a:t>Click icon to add picture</a:t>
            </a:r>
          </a:p>
        </p:txBody>
      </p:sp>
      <p:sp>
        <p:nvSpPr>
          <p:cNvPr id="14" name="Content Placeholder 6">
            <a:extLst>
              <a:ext uri="{FF2B5EF4-FFF2-40B4-BE49-F238E27FC236}">
                <a16:creationId xmlns:a16="http://schemas.microsoft.com/office/drawing/2014/main" id="{E759B863-1D8F-A8F3-D72C-D2D299E4CA2D}"/>
              </a:ext>
            </a:extLst>
          </p:cNvPr>
          <p:cNvSpPr>
            <a:spLocks noGrp="1"/>
          </p:cNvSpPr>
          <p:nvPr>
            <p:ph sz="quarter" idx="18"/>
          </p:nvPr>
        </p:nvSpPr>
        <p:spPr>
          <a:xfrm>
            <a:off x="611188" y="4796107"/>
            <a:ext cx="2232000" cy="126179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10">
            <a:extLst>
              <a:ext uri="{FF2B5EF4-FFF2-40B4-BE49-F238E27FC236}">
                <a16:creationId xmlns:a16="http://schemas.microsoft.com/office/drawing/2014/main" id="{D4AEA5FA-61AE-BD21-7A44-6CF042834B7B}"/>
              </a:ext>
            </a:extLst>
          </p:cNvPr>
          <p:cNvSpPr>
            <a:spLocks noGrp="1"/>
          </p:cNvSpPr>
          <p:nvPr>
            <p:ph type="pic" sz="quarter" idx="19"/>
          </p:nvPr>
        </p:nvSpPr>
        <p:spPr>
          <a:xfrm>
            <a:off x="3252813" y="3788658"/>
            <a:ext cx="864000" cy="864000"/>
          </a:xfrm>
          <a:solidFill>
            <a:schemeClr val="bg1">
              <a:lumMod val="85000"/>
            </a:schemeClr>
          </a:solidFill>
        </p:spPr>
        <p:txBody>
          <a:bodyPr/>
          <a:lstStyle/>
          <a:p>
            <a:r>
              <a:rPr lang="en-GB"/>
              <a:t>Click icon to add picture</a:t>
            </a:r>
          </a:p>
        </p:txBody>
      </p:sp>
      <p:sp>
        <p:nvSpPr>
          <p:cNvPr id="17" name="Content Placeholder 6">
            <a:extLst>
              <a:ext uri="{FF2B5EF4-FFF2-40B4-BE49-F238E27FC236}">
                <a16:creationId xmlns:a16="http://schemas.microsoft.com/office/drawing/2014/main" id="{2ABEF2B4-CDFA-FDA0-C45B-31427266D506}"/>
              </a:ext>
            </a:extLst>
          </p:cNvPr>
          <p:cNvSpPr>
            <a:spLocks noGrp="1"/>
          </p:cNvSpPr>
          <p:nvPr>
            <p:ph sz="quarter" idx="20"/>
          </p:nvPr>
        </p:nvSpPr>
        <p:spPr>
          <a:xfrm>
            <a:off x="3252812" y="4796107"/>
            <a:ext cx="2232000" cy="126179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Picture Placeholder 10">
            <a:extLst>
              <a:ext uri="{FF2B5EF4-FFF2-40B4-BE49-F238E27FC236}">
                <a16:creationId xmlns:a16="http://schemas.microsoft.com/office/drawing/2014/main" id="{7667EFA2-6AA5-2117-7449-D83A12EABEB0}"/>
              </a:ext>
            </a:extLst>
          </p:cNvPr>
          <p:cNvSpPr>
            <a:spLocks noGrp="1"/>
          </p:cNvSpPr>
          <p:nvPr>
            <p:ph type="pic" sz="quarter" idx="21"/>
          </p:nvPr>
        </p:nvSpPr>
        <p:spPr>
          <a:xfrm>
            <a:off x="6501971" y="3788657"/>
            <a:ext cx="864000" cy="864000"/>
          </a:xfrm>
          <a:solidFill>
            <a:schemeClr val="bg1">
              <a:lumMod val="85000"/>
            </a:schemeClr>
          </a:solidFill>
        </p:spPr>
        <p:txBody>
          <a:bodyPr/>
          <a:lstStyle/>
          <a:p>
            <a:r>
              <a:rPr lang="en-GB"/>
              <a:t>Click icon to add picture</a:t>
            </a:r>
          </a:p>
        </p:txBody>
      </p:sp>
      <p:sp>
        <p:nvSpPr>
          <p:cNvPr id="20" name="Content Placeholder 6">
            <a:extLst>
              <a:ext uri="{FF2B5EF4-FFF2-40B4-BE49-F238E27FC236}">
                <a16:creationId xmlns:a16="http://schemas.microsoft.com/office/drawing/2014/main" id="{B21581E8-25D6-3875-0C69-B53789CED027}"/>
              </a:ext>
            </a:extLst>
          </p:cNvPr>
          <p:cNvSpPr>
            <a:spLocks noGrp="1"/>
          </p:cNvSpPr>
          <p:nvPr>
            <p:ph sz="quarter" idx="22"/>
          </p:nvPr>
        </p:nvSpPr>
        <p:spPr>
          <a:xfrm>
            <a:off x="6501970" y="4796106"/>
            <a:ext cx="2232000" cy="126179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Picture Placeholder 10">
            <a:extLst>
              <a:ext uri="{FF2B5EF4-FFF2-40B4-BE49-F238E27FC236}">
                <a16:creationId xmlns:a16="http://schemas.microsoft.com/office/drawing/2014/main" id="{34131EA2-1DB8-AB38-BE90-9D13FF0F1C50}"/>
              </a:ext>
            </a:extLst>
          </p:cNvPr>
          <p:cNvSpPr>
            <a:spLocks noGrp="1"/>
          </p:cNvSpPr>
          <p:nvPr>
            <p:ph type="pic" sz="quarter" idx="23"/>
          </p:nvPr>
        </p:nvSpPr>
        <p:spPr>
          <a:xfrm>
            <a:off x="9143595" y="3788657"/>
            <a:ext cx="864000" cy="864000"/>
          </a:xfrm>
          <a:solidFill>
            <a:schemeClr val="bg1">
              <a:lumMod val="85000"/>
            </a:schemeClr>
          </a:solidFill>
        </p:spPr>
        <p:txBody>
          <a:bodyPr/>
          <a:lstStyle/>
          <a:p>
            <a:r>
              <a:rPr lang="en-GB"/>
              <a:t>Click icon to add picture</a:t>
            </a:r>
          </a:p>
        </p:txBody>
      </p:sp>
      <p:sp>
        <p:nvSpPr>
          <p:cNvPr id="22" name="Content Placeholder 6">
            <a:extLst>
              <a:ext uri="{FF2B5EF4-FFF2-40B4-BE49-F238E27FC236}">
                <a16:creationId xmlns:a16="http://schemas.microsoft.com/office/drawing/2014/main" id="{AFBEF903-9CEE-F19E-A029-69263864D182}"/>
              </a:ext>
            </a:extLst>
          </p:cNvPr>
          <p:cNvSpPr>
            <a:spLocks noGrp="1"/>
          </p:cNvSpPr>
          <p:nvPr>
            <p:ph sz="quarter" idx="24"/>
          </p:nvPr>
        </p:nvSpPr>
        <p:spPr>
          <a:xfrm>
            <a:off x="9143594" y="4796106"/>
            <a:ext cx="2232000" cy="126179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Text Placeholder 7">
            <a:extLst>
              <a:ext uri="{FF2B5EF4-FFF2-40B4-BE49-F238E27FC236}">
                <a16:creationId xmlns:a16="http://schemas.microsoft.com/office/drawing/2014/main" id="{1C82B92D-7AAA-7AE2-4F66-1B57EA93A9F7}"/>
              </a:ext>
            </a:extLst>
          </p:cNvPr>
          <p:cNvSpPr>
            <a:spLocks noGrp="1"/>
          </p:cNvSpPr>
          <p:nvPr>
            <p:ph type="body" sz="quarter" idx="25"/>
          </p:nvPr>
        </p:nvSpPr>
        <p:spPr>
          <a:xfrm>
            <a:off x="611188" y="6457729"/>
            <a:ext cx="10410825" cy="287337"/>
          </a:xfrm>
        </p:spPr>
        <p:txBody>
          <a:bodyPr/>
          <a:lstStyle>
            <a:lvl1pPr>
              <a:spcAft>
                <a:spcPts val="0"/>
              </a:spcAft>
              <a:defRPr sz="600">
                <a:solidFill>
                  <a:schemeClr val="tx2"/>
                </a:solidFill>
              </a:defRPr>
            </a:lvl1pPr>
            <a:lvl2pPr>
              <a:spcAft>
                <a:spcPts val="0"/>
              </a:spcAft>
              <a:defRPr sz="600">
                <a:solidFill>
                  <a:schemeClr val="tx2"/>
                </a:solidFill>
              </a:defRPr>
            </a:lvl2pPr>
            <a:lvl3pPr>
              <a:spcAft>
                <a:spcPts val="0"/>
              </a:spcAft>
              <a:defRPr sz="600">
                <a:solidFill>
                  <a:schemeClr val="tx2"/>
                </a:solidFill>
              </a:defRPr>
            </a:lvl3pPr>
            <a:lvl4pPr>
              <a:spcAft>
                <a:spcPts val="0"/>
              </a:spcAft>
              <a:defRPr sz="600">
                <a:solidFill>
                  <a:schemeClr val="tx2"/>
                </a:solidFill>
              </a:defRPr>
            </a:lvl4pPr>
            <a:lvl5pPr>
              <a:spcAft>
                <a:spcPts val="0"/>
              </a:spcAft>
              <a:defRPr sz="60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13312316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ent, Images and Captions Colour">
    <p:bg>
      <p:bgPr>
        <a:solidFill>
          <a:schemeClr val="accent4"/>
        </a:solidFill>
        <a:effectLst/>
      </p:bgPr>
    </p:bg>
    <p:spTree>
      <p:nvGrpSpPr>
        <p:cNvPr id="1" name=""/>
        <p:cNvGrpSpPr/>
        <p:nvPr/>
      </p:nvGrpSpPr>
      <p:grpSpPr>
        <a:xfrm>
          <a:off x="0" y="0"/>
          <a:ext cx="0" cy="0"/>
          <a:chOff x="0" y="0"/>
          <a:chExt cx="0" cy="0"/>
        </a:xfrm>
      </p:grpSpPr>
      <p:sp>
        <p:nvSpPr>
          <p:cNvPr id="23" name="Text Placeholder 15">
            <a:extLst>
              <a:ext uri="{FF2B5EF4-FFF2-40B4-BE49-F238E27FC236}">
                <a16:creationId xmlns:a16="http://schemas.microsoft.com/office/drawing/2014/main" id="{B0E9B4C8-F9C5-43B9-A997-6EEA1CA46179}"/>
              </a:ext>
            </a:extLst>
          </p:cNvPr>
          <p:cNvSpPr>
            <a:spLocks noGrp="1"/>
          </p:cNvSpPr>
          <p:nvPr>
            <p:ph type="body" sz="quarter" idx="25" hasCustomPrompt="1"/>
          </p:nvPr>
        </p:nvSpPr>
        <p:spPr>
          <a:xfrm>
            <a:off x="0" y="1700212"/>
            <a:ext cx="6096000" cy="5157787"/>
          </a:xfrm>
          <a:solidFill>
            <a:schemeClr val="bg2"/>
          </a:solidFill>
        </p:spPr>
        <p:txBody>
          <a:bodyPr/>
          <a:lstStyle>
            <a:lvl1pPr>
              <a:defRPr sz="100">
                <a:solidFill>
                  <a:schemeClr val="bg1"/>
                </a:solid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en-US"/>
              <a:t> </a:t>
            </a:r>
            <a:endParaRPr lang="en-GB"/>
          </a:p>
        </p:txBody>
      </p:sp>
      <p:sp>
        <p:nvSpPr>
          <p:cNvPr id="10" name="Rectangle 9">
            <a:extLst>
              <a:ext uri="{FF2B5EF4-FFF2-40B4-BE49-F238E27FC236}">
                <a16:creationId xmlns:a16="http://schemas.microsoft.com/office/drawing/2014/main" id="{300D1D2D-1ED0-2797-D8C2-5FADD9FAC4FF}"/>
              </a:ext>
            </a:extLst>
          </p:cNvPr>
          <p:cNvSpPr/>
          <p:nvPr userDrawn="1"/>
        </p:nvSpPr>
        <p:spPr>
          <a:xfrm>
            <a:off x="0" y="0"/>
            <a:ext cx="12192000" cy="170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3" name="Date Placeholder 2">
            <a:extLst>
              <a:ext uri="{FF2B5EF4-FFF2-40B4-BE49-F238E27FC236}">
                <a16:creationId xmlns:a16="http://schemas.microsoft.com/office/drawing/2014/main" id="{564E11F4-4544-1FAF-B0A0-727C5EB05B5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6B7EE47F-6568-99F3-1EDC-327A4EA8F3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70C51DF2-B030-562D-A6C5-36CC3F5FD83D}"/>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7" name="Content Placeholder 6">
            <a:extLst>
              <a:ext uri="{FF2B5EF4-FFF2-40B4-BE49-F238E27FC236}">
                <a16:creationId xmlns:a16="http://schemas.microsoft.com/office/drawing/2014/main" id="{C1E702D6-BA8A-DD2D-1B6B-AA507E9C8F2F}"/>
              </a:ext>
            </a:extLst>
          </p:cNvPr>
          <p:cNvSpPr>
            <a:spLocks noGrp="1"/>
          </p:cNvSpPr>
          <p:nvPr>
            <p:ph sz="quarter" idx="13"/>
          </p:nvPr>
        </p:nvSpPr>
        <p:spPr>
          <a:xfrm>
            <a:off x="611188" y="1922277"/>
            <a:ext cx="4873624" cy="150672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Content Placeholder 6">
            <a:extLst>
              <a:ext uri="{FF2B5EF4-FFF2-40B4-BE49-F238E27FC236}">
                <a16:creationId xmlns:a16="http://schemas.microsoft.com/office/drawing/2014/main" id="{46D53ABC-B0FB-C594-4A6F-4FFD8EFD0759}"/>
              </a:ext>
            </a:extLst>
          </p:cNvPr>
          <p:cNvSpPr>
            <a:spLocks noGrp="1"/>
          </p:cNvSpPr>
          <p:nvPr>
            <p:ph sz="quarter" idx="17"/>
          </p:nvPr>
        </p:nvSpPr>
        <p:spPr>
          <a:xfrm>
            <a:off x="6501970" y="1922277"/>
            <a:ext cx="4873624" cy="150672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itle 1">
            <a:extLst>
              <a:ext uri="{FF2B5EF4-FFF2-40B4-BE49-F238E27FC236}">
                <a16:creationId xmlns:a16="http://schemas.microsoft.com/office/drawing/2014/main" id="{F69AE18A-B3D3-2382-0994-5DE5ED3AE058}"/>
              </a:ext>
            </a:extLst>
          </p:cNvPr>
          <p:cNvSpPr>
            <a:spLocks noGrp="1"/>
          </p:cNvSpPr>
          <p:nvPr>
            <p:ph type="title"/>
          </p:nvPr>
        </p:nvSpPr>
        <p:spPr/>
        <p:txBody>
          <a:bodyPr/>
          <a:lstStyle/>
          <a:p>
            <a:r>
              <a:rPr lang="en-GB"/>
              <a:t>Click to edit Master title style</a:t>
            </a:r>
          </a:p>
        </p:txBody>
      </p:sp>
      <p:sp>
        <p:nvSpPr>
          <p:cNvPr id="11" name="Picture Placeholder 10">
            <a:extLst>
              <a:ext uri="{FF2B5EF4-FFF2-40B4-BE49-F238E27FC236}">
                <a16:creationId xmlns:a16="http://schemas.microsoft.com/office/drawing/2014/main" id="{F20C17B8-9CD2-FB2A-6C78-F44FDB5BC4B4}"/>
              </a:ext>
            </a:extLst>
          </p:cNvPr>
          <p:cNvSpPr>
            <a:spLocks noGrp="1"/>
          </p:cNvSpPr>
          <p:nvPr>
            <p:ph type="pic" sz="quarter" idx="15"/>
          </p:nvPr>
        </p:nvSpPr>
        <p:spPr>
          <a:xfrm>
            <a:off x="611189" y="3788658"/>
            <a:ext cx="864000" cy="864000"/>
          </a:xfrm>
          <a:solidFill>
            <a:schemeClr val="bg1">
              <a:lumMod val="85000"/>
            </a:schemeClr>
          </a:solidFill>
        </p:spPr>
        <p:txBody>
          <a:bodyPr/>
          <a:lstStyle/>
          <a:p>
            <a:r>
              <a:rPr lang="en-GB"/>
              <a:t>Click icon to add picture</a:t>
            </a:r>
          </a:p>
        </p:txBody>
      </p:sp>
      <p:sp>
        <p:nvSpPr>
          <p:cNvPr id="14" name="Content Placeholder 6">
            <a:extLst>
              <a:ext uri="{FF2B5EF4-FFF2-40B4-BE49-F238E27FC236}">
                <a16:creationId xmlns:a16="http://schemas.microsoft.com/office/drawing/2014/main" id="{E759B863-1D8F-A8F3-D72C-D2D299E4CA2D}"/>
              </a:ext>
            </a:extLst>
          </p:cNvPr>
          <p:cNvSpPr>
            <a:spLocks noGrp="1"/>
          </p:cNvSpPr>
          <p:nvPr>
            <p:ph sz="quarter" idx="18"/>
          </p:nvPr>
        </p:nvSpPr>
        <p:spPr>
          <a:xfrm>
            <a:off x="611188" y="4796107"/>
            <a:ext cx="2232000" cy="12617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10">
            <a:extLst>
              <a:ext uri="{FF2B5EF4-FFF2-40B4-BE49-F238E27FC236}">
                <a16:creationId xmlns:a16="http://schemas.microsoft.com/office/drawing/2014/main" id="{D4AEA5FA-61AE-BD21-7A44-6CF042834B7B}"/>
              </a:ext>
            </a:extLst>
          </p:cNvPr>
          <p:cNvSpPr>
            <a:spLocks noGrp="1"/>
          </p:cNvSpPr>
          <p:nvPr>
            <p:ph type="pic" sz="quarter" idx="19"/>
          </p:nvPr>
        </p:nvSpPr>
        <p:spPr>
          <a:xfrm>
            <a:off x="3252813" y="3788658"/>
            <a:ext cx="864000" cy="864000"/>
          </a:xfrm>
          <a:solidFill>
            <a:schemeClr val="bg1">
              <a:lumMod val="85000"/>
            </a:schemeClr>
          </a:solidFill>
        </p:spPr>
        <p:txBody>
          <a:bodyPr/>
          <a:lstStyle/>
          <a:p>
            <a:r>
              <a:rPr lang="en-GB"/>
              <a:t>Click icon to add picture</a:t>
            </a:r>
          </a:p>
        </p:txBody>
      </p:sp>
      <p:sp>
        <p:nvSpPr>
          <p:cNvPr id="17" name="Content Placeholder 6">
            <a:extLst>
              <a:ext uri="{FF2B5EF4-FFF2-40B4-BE49-F238E27FC236}">
                <a16:creationId xmlns:a16="http://schemas.microsoft.com/office/drawing/2014/main" id="{2ABEF2B4-CDFA-FDA0-C45B-31427266D506}"/>
              </a:ext>
            </a:extLst>
          </p:cNvPr>
          <p:cNvSpPr>
            <a:spLocks noGrp="1"/>
          </p:cNvSpPr>
          <p:nvPr>
            <p:ph sz="quarter" idx="20"/>
          </p:nvPr>
        </p:nvSpPr>
        <p:spPr>
          <a:xfrm>
            <a:off x="3252812" y="4796107"/>
            <a:ext cx="2232000" cy="12617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Picture Placeholder 10">
            <a:extLst>
              <a:ext uri="{FF2B5EF4-FFF2-40B4-BE49-F238E27FC236}">
                <a16:creationId xmlns:a16="http://schemas.microsoft.com/office/drawing/2014/main" id="{7667EFA2-6AA5-2117-7449-D83A12EABEB0}"/>
              </a:ext>
            </a:extLst>
          </p:cNvPr>
          <p:cNvSpPr>
            <a:spLocks noGrp="1"/>
          </p:cNvSpPr>
          <p:nvPr>
            <p:ph type="pic" sz="quarter" idx="21"/>
          </p:nvPr>
        </p:nvSpPr>
        <p:spPr>
          <a:xfrm>
            <a:off x="6501971" y="3788657"/>
            <a:ext cx="864000" cy="864000"/>
          </a:xfrm>
          <a:solidFill>
            <a:schemeClr val="bg1">
              <a:lumMod val="85000"/>
            </a:schemeClr>
          </a:solidFill>
        </p:spPr>
        <p:txBody>
          <a:bodyPr/>
          <a:lstStyle/>
          <a:p>
            <a:r>
              <a:rPr lang="en-GB"/>
              <a:t>Click icon to add picture</a:t>
            </a:r>
          </a:p>
        </p:txBody>
      </p:sp>
      <p:sp>
        <p:nvSpPr>
          <p:cNvPr id="20" name="Content Placeholder 6">
            <a:extLst>
              <a:ext uri="{FF2B5EF4-FFF2-40B4-BE49-F238E27FC236}">
                <a16:creationId xmlns:a16="http://schemas.microsoft.com/office/drawing/2014/main" id="{B21581E8-25D6-3875-0C69-B53789CED027}"/>
              </a:ext>
            </a:extLst>
          </p:cNvPr>
          <p:cNvSpPr>
            <a:spLocks noGrp="1"/>
          </p:cNvSpPr>
          <p:nvPr>
            <p:ph sz="quarter" idx="22"/>
          </p:nvPr>
        </p:nvSpPr>
        <p:spPr>
          <a:xfrm>
            <a:off x="6501970" y="4796106"/>
            <a:ext cx="2232000" cy="12617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Picture Placeholder 10">
            <a:extLst>
              <a:ext uri="{FF2B5EF4-FFF2-40B4-BE49-F238E27FC236}">
                <a16:creationId xmlns:a16="http://schemas.microsoft.com/office/drawing/2014/main" id="{34131EA2-1DB8-AB38-BE90-9D13FF0F1C50}"/>
              </a:ext>
            </a:extLst>
          </p:cNvPr>
          <p:cNvSpPr>
            <a:spLocks noGrp="1"/>
          </p:cNvSpPr>
          <p:nvPr>
            <p:ph type="pic" sz="quarter" idx="23"/>
          </p:nvPr>
        </p:nvSpPr>
        <p:spPr>
          <a:xfrm>
            <a:off x="9143595" y="3788657"/>
            <a:ext cx="864000" cy="864000"/>
          </a:xfrm>
          <a:solidFill>
            <a:schemeClr val="bg1">
              <a:lumMod val="85000"/>
            </a:schemeClr>
          </a:solidFill>
        </p:spPr>
        <p:txBody>
          <a:bodyPr/>
          <a:lstStyle/>
          <a:p>
            <a:r>
              <a:rPr lang="en-GB"/>
              <a:t>Click icon to add picture</a:t>
            </a:r>
          </a:p>
        </p:txBody>
      </p:sp>
      <p:sp>
        <p:nvSpPr>
          <p:cNvPr id="22" name="Content Placeholder 6">
            <a:extLst>
              <a:ext uri="{FF2B5EF4-FFF2-40B4-BE49-F238E27FC236}">
                <a16:creationId xmlns:a16="http://schemas.microsoft.com/office/drawing/2014/main" id="{AFBEF903-9CEE-F19E-A029-69263864D182}"/>
              </a:ext>
            </a:extLst>
          </p:cNvPr>
          <p:cNvSpPr>
            <a:spLocks noGrp="1"/>
          </p:cNvSpPr>
          <p:nvPr>
            <p:ph sz="quarter" idx="24"/>
          </p:nvPr>
        </p:nvSpPr>
        <p:spPr>
          <a:xfrm>
            <a:off x="9143594" y="4796106"/>
            <a:ext cx="2232000" cy="12617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6" name="Picture 5" descr="A picture containing icon&#10;&#10;Description automatically generated">
            <a:extLst>
              <a:ext uri="{FF2B5EF4-FFF2-40B4-BE49-F238E27FC236}">
                <a16:creationId xmlns:a16="http://schemas.microsoft.com/office/drawing/2014/main" id="{7DFD5DFD-C2FF-72F4-9C78-BF7561AABA63}"/>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8" name="Text Placeholder 7">
            <a:extLst>
              <a:ext uri="{FF2B5EF4-FFF2-40B4-BE49-F238E27FC236}">
                <a16:creationId xmlns:a16="http://schemas.microsoft.com/office/drawing/2014/main" id="{78DA7A88-AF1A-D4DA-F5DE-030A4F196ADB}"/>
              </a:ext>
            </a:extLst>
          </p:cNvPr>
          <p:cNvSpPr>
            <a:spLocks noGrp="1"/>
          </p:cNvSpPr>
          <p:nvPr>
            <p:ph type="body" sz="quarter" idx="26"/>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42523600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Horizontal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965D6-D879-47CC-D664-CD2AFDA445AE}"/>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AE732B2D-24E4-1A17-1764-E9CD1EC819B9}"/>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86595049-0F04-E60D-3DD1-7A2473E130C3}"/>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0FFD8845-6B5C-E2B5-65C1-AF4C14FCF3AE}"/>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7" name="Picture Placeholder 6">
            <a:extLst>
              <a:ext uri="{FF2B5EF4-FFF2-40B4-BE49-F238E27FC236}">
                <a16:creationId xmlns:a16="http://schemas.microsoft.com/office/drawing/2014/main" id="{16A2BD30-9957-9E0D-7B68-36C7C912F9FD}"/>
              </a:ext>
            </a:extLst>
          </p:cNvPr>
          <p:cNvSpPr>
            <a:spLocks noGrp="1"/>
          </p:cNvSpPr>
          <p:nvPr>
            <p:ph type="pic" sz="quarter" idx="13"/>
          </p:nvPr>
        </p:nvSpPr>
        <p:spPr>
          <a:xfrm>
            <a:off x="611188" y="1700213"/>
            <a:ext cx="10969625" cy="1116000"/>
          </a:xfrm>
          <a:solidFill>
            <a:schemeClr val="bg1">
              <a:lumMod val="85000"/>
            </a:schemeClr>
          </a:solidFill>
        </p:spPr>
        <p:txBody>
          <a:bodyPr/>
          <a:lstStyle/>
          <a:p>
            <a:r>
              <a:rPr lang="en-GB"/>
              <a:t>Click icon to add picture</a:t>
            </a:r>
          </a:p>
        </p:txBody>
      </p:sp>
      <p:sp>
        <p:nvSpPr>
          <p:cNvPr id="8" name="Picture Placeholder 6">
            <a:extLst>
              <a:ext uri="{FF2B5EF4-FFF2-40B4-BE49-F238E27FC236}">
                <a16:creationId xmlns:a16="http://schemas.microsoft.com/office/drawing/2014/main" id="{8A6D86D4-BA72-C035-2213-DF7388E55CBC}"/>
              </a:ext>
            </a:extLst>
          </p:cNvPr>
          <p:cNvSpPr>
            <a:spLocks noGrp="1"/>
          </p:cNvSpPr>
          <p:nvPr>
            <p:ph type="pic" sz="quarter" idx="14"/>
          </p:nvPr>
        </p:nvSpPr>
        <p:spPr>
          <a:xfrm>
            <a:off x="611187" y="3321057"/>
            <a:ext cx="10969625" cy="1116000"/>
          </a:xfrm>
          <a:solidFill>
            <a:schemeClr val="bg1">
              <a:lumMod val="85000"/>
            </a:schemeClr>
          </a:solidFill>
        </p:spPr>
        <p:txBody>
          <a:bodyPr/>
          <a:lstStyle/>
          <a:p>
            <a:r>
              <a:rPr lang="en-GB"/>
              <a:t>Click icon to add picture</a:t>
            </a:r>
          </a:p>
        </p:txBody>
      </p:sp>
      <p:sp>
        <p:nvSpPr>
          <p:cNvPr id="9" name="Picture Placeholder 6">
            <a:extLst>
              <a:ext uri="{FF2B5EF4-FFF2-40B4-BE49-F238E27FC236}">
                <a16:creationId xmlns:a16="http://schemas.microsoft.com/office/drawing/2014/main" id="{1A2F46F4-F0C0-E390-4B7B-9B677525C0E4}"/>
              </a:ext>
            </a:extLst>
          </p:cNvPr>
          <p:cNvSpPr>
            <a:spLocks noGrp="1"/>
          </p:cNvSpPr>
          <p:nvPr>
            <p:ph type="pic" sz="quarter" idx="15"/>
          </p:nvPr>
        </p:nvSpPr>
        <p:spPr>
          <a:xfrm>
            <a:off x="611187" y="4941900"/>
            <a:ext cx="5268812" cy="1116000"/>
          </a:xfrm>
          <a:solidFill>
            <a:schemeClr val="bg1">
              <a:lumMod val="85000"/>
            </a:schemeClr>
          </a:solidFill>
        </p:spPr>
        <p:txBody>
          <a:bodyPr/>
          <a:lstStyle/>
          <a:p>
            <a:r>
              <a:rPr lang="en-GB"/>
              <a:t>Click icon to add picture</a:t>
            </a:r>
          </a:p>
        </p:txBody>
      </p:sp>
      <p:sp>
        <p:nvSpPr>
          <p:cNvPr id="10" name="Picture Placeholder 6">
            <a:extLst>
              <a:ext uri="{FF2B5EF4-FFF2-40B4-BE49-F238E27FC236}">
                <a16:creationId xmlns:a16="http://schemas.microsoft.com/office/drawing/2014/main" id="{804874E6-91D6-B543-E163-1AB0AB189286}"/>
              </a:ext>
            </a:extLst>
          </p:cNvPr>
          <p:cNvSpPr>
            <a:spLocks noGrp="1"/>
          </p:cNvSpPr>
          <p:nvPr>
            <p:ph type="pic" sz="quarter" idx="16"/>
          </p:nvPr>
        </p:nvSpPr>
        <p:spPr>
          <a:xfrm>
            <a:off x="6312001" y="4941900"/>
            <a:ext cx="5268812" cy="1116000"/>
          </a:xfrm>
          <a:solidFill>
            <a:schemeClr val="bg1">
              <a:lumMod val="85000"/>
            </a:schemeClr>
          </a:solidFill>
        </p:spPr>
        <p:txBody>
          <a:bodyPr/>
          <a:lstStyle/>
          <a:p>
            <a:r>
              <a:rPr lang="en-GB"/>
              <a:t>Click icon to add picture</a:t>
            </a:r>
          </a:p>
        </p:txBody>
      </p:sp>
      <p:sp>
        <p:nvSpPr>
          <p:cNvPr id="6" name="Text Placeholder 7">
            <a:extLst>
              <a:ext uri="{FF2B5EF4-FFF2-40B4-BE49-F238E27FC236}">
                <a16:creationId xmlns:a16="http://schemas.microsoft.com/office/drawing/2014/main" id="{6C0A6DF3-6A55-8855-A3D3-0AEE89700F3D}"/>
              </a:ext>
            </a:extLst>
          </p:cNvPr>
          <p:cNvSpPr>
            <a:spLocks noGrp="1"/>
          </p:cNvSpPr>
          <p:nvPr>
            <p:ph type="body" sz="quarter" idx="17"/>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08870506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at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8E2E6-75F8-F4DC-E8A9-E905023E548B}"/>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B929089-1B5D-6E5A-E20B-C0A5457ED10E}"/>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BE1B644B-C2FE-65DE-C3E1-64184C7509A8}"/>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6EA07F10-16AE-7846-32E8-3493F5E63E1A}"/>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6" name="Text Placeholder 32">
            <a:extLst>
              <a:ext uri="{FF2B5EF4-FFF2-40B4-BE49-F238E27FC236}">
                <a16:creationId xmlns:a16="http://schemas.microsoft.com/office/drawing/2014/main" id="{2DF7B9C0-A310-FEEF-99D5-1C06093F60A4}"/>
              </a:ext>
            </a:extLst>
          </p:cNvPr>
          <p:cNvSpPr>
            <a:spLocks noGrp="1"/>
          </p:cNvSpPr>
          <p:nvPr>
            <p:ph type="body" sz="quarter" idx="15" hasCustomPrompt="1"/>
          </p:nvPr>
        </p:nvSpPr>
        <p:spPr>
          <a:xfrm>
            <a:off x="611189" y="1700213"/>
            <a:ext cx="1436656" cy="1552057"/>
          </a:xfrm>
        </p:spPr>
        <p:txBody>
          <a:bodyPr>
            <a:noAutofit/>
          </a:bodyPr>
          <a:lstStyle>
            <a:lvl1pPr marL="0" indent="0" algn="l">
              <a:lnSpc>
                <a:spcPct val="85000"/>
              </a:lnSpc>
              <a:buNone/>
              <a:defRPr sz="13000" b="1">
                <a:solidFill>
                  <a:srgbClr val="9BC8ED"/>
                </a:solidFill>
              </a:defRPr>
            </a:lvl1pPr>
          </a:lstStyle>
          <a:p>
            <a:pPr lvl="0"/>
            <a:r>
              <a:rPr lang="en-GB"/>
              <a:t>0</a:t>
            </a:r>
          </a:p>
        </p:txBody>
      </p:sp>
      <p:sp>
        <p:nvSpPr>
          <p:cNvPr id="7" name="Text Placeholder 32">
            <a:extLst>
              <a:ext uri="{FF2B5EF4-FFF2-40B4-BE49-F238E27FC236}">
                <a16:creationId xmlns:a16="http://schemas.microsoft.com/office/drawing/2014/main" id="{75934488-7832-DB2D-EFC9-62E93E981924}"/>
              </a:ext>
            </a:extLst>
          </p:cNvPr>
          <p:cNvSpPr>
            <a:spLocks noGrp="1"/>
          </p:cNvSpPr>
          <p:nvPr>
            <p:ph type="body" sz="quarter" idx="16"/>
          </p:nvPr>
        </p:nvSpPr>
        <p:spPr>
          <a:xfrm>
            <a:off x="611189" y="3252271"/>
            <a:ext cx="1436656" cy="307254"/>
          </a:xfrm>
        </p:spPr>
        <p:txBody>
          <a:bodyPr>
            <a:noAutofit/>
          </a:bodyPr>
          <a:lstStyle>
            <a:lvl1pPr marL="0" indent="0" algn="r">
              <a:buNone/>
              <a:defRPr sz="1400" b="1">
                <a:solidFill>
                  <a:srgbClr val="9BC8ED"/>
                </a:solidFill>
              </a:defRPr>
            </a:lvl1pPr>
          </a:lstStyle>
          <a:p>
            <a:pPr lvl="0"/>
            <a:r>
              <a:rPr lang="en-GB"/>
              <a:t>Click to edit Master text styles</a:t>
            </a:r>
          </a:p>
        </p:txBody>
      </p:sp>
      <p:sp>
        <p:nvSpPr>
          <p:cNvPr id="8" name="Picture Placeholder 9">
            <a:extLst>
              <a:ext uri="{FF2B5EF4-FFF2-40B4-BE49-F238E27FC236}">
                <a16:creationId xmlns:a16="http://schemas.microsoft.com/office/drawing/2014/main" id="{6586D6ED-81B9-5B4B-D8E5-8F149FD8ABD3}"/>
              </a:ext>
            </a:extLst>
          </p:cNvPr>
          <p:cNvSpPr>
            <a:spLocks noGrp="1"/>
          </p:cNvSpPr>
          <p:nvPr>
            <p:ph type="pic" sz="quarter" idx="23" hasCustomPrompt="1"/>
          </p:nvPr>
        </p:nvSpPr>
        <p:spPr>
          <a:xfrm>
            <a:off x="611188" y="3909981"/>
            <a:ext cx="580798" cy="560274"/>
          </a:xfrm>
        </p:spPr>
        <p:txBody>
          <a:bodyPr/>
          <a:lstStyle>
            <a:lvl1pPr marL="0" indent="0">
              <a:buNone/>
              <a:defRPr/>
            </a:lvl1pPr>
          </a:lstStyle>
          <a:p>
            <a:r>
              <a:rPr lang="en-GB"/>
              <a:t>Image</a:t>
            </a:r>
            <a:endParaRPr lang="en-US"/>
          </a:p>
        </p:txBody>
      </p:sp>
      <p:sp>
        <p:nvSpPr>
          <p:cNvPr id="38" name="Picture Placeholder 9">
            <a:extLst>
              <a:ext uri="{FF2B5EF4-FFF2-40B4-BE49-F238E27FC236}">
                <a16:creationId xmlns:a16="http://schemas.microsoft.com/office/drawing/2014/main" id="{033F41F9-11B2-7743-4FDE-50420C704EA5}"/>
              </a:ext>
            </a:extLst>
          </p:cNvPr>
          <p:cNvSpPr>
            <a:spLocks noGrp="1"/>
          </p:cNvSpPr>
          <p:nvPr>
            <p:ph type="pic" sz="quarter" idx="32" hasCustomPrompt="1"/>
          </p:nvPr>
        </p:nvSpPr>
        <p:spPr>
          <a:xfrm>
            <a:off x="3459616" y="3909981"/>
            <a:ext cx="580798" cy="560274"/>
          </a:xfrm>
        </p:spPr>
        <p:txBody>
          <a:bodyPr/>
          <a:lstStyle>
            <a:lvl1pPr marL="0" indent="0">
              <a:buNone/>
              <a:defRPr/>
            </a:lvl1pPr>
          </a:lstStyle>
          <a:p>
            <a:r>
              <a:rPr lang="en-GB"/>
              <a:t>Image</a:t>
            </a:r>
            <a:endParaRPr lang="en-US"/>
          </a:p>
        </p:txBody>
      </p:sp>
      <p:sp>
        <p:nvSpPr>
          <p:cNvPr id="39" name="Picture Placeholder 9">
            <a:extLst>
              <a:ext uri="{FF2B5EF4-FFF2-40B4-BE49-F238E27FC236}">
                <a16:creationId xmlns:a16="http://schemas.microsoft.com/office/drawing/2014/main" id="{453E8A45-DC86-4E4B-9DA7-0E0682629581}"/>
              </a:ext>
            </a:extLst>
          </p:cNvPr>
          <p:cNvSpPr>
            <a:spLocks noGrp="1"/>
          </p:cNvSpPr>
          <p:nvPr>
            <p:ph type="pic" sz="quarter" idx="33" hasCustomPrompt="1"/>
          </p:nvPr>
        </p:nvSpPr>
        <p:spPr>
          <a:xfrm>
            <a:off x="6308044" y="3909981"/>
            <a:ext cx="580798" cy="560274"/>
          </a:xfrm>
        </p:spPr>
        <p:txBody>
          <a:bodyPr/>
          <a:lstStyle>
            <a:lvl1pPr marL="0" indent="0">
              <a:buNone/>
              <a:defRPr/>
            </a:lvl1pPr>
          </a:lstStyle>
          <a:p>
            <a:r>
              <a:rPr lang="en-GB"/>
              <a:t>Image</a:t>
            </a:r>
            <a:endParaRPr lang="en-US"/>
          </a:p>
        </p:txBody>
      </p:sp>
      <p:sp>
        <p:nvSpPr>
          <p:cNvPr id="40" name="Picture Placeholder 9">
            <a:extLst>
              <a:ext uri="{FF2B5EF4-FFF2-40B4-BE49-F238E27FC236}">
                <a16:creationId xmlns:a16="http://schemas.microsoft.com/office/drawing/2014/main" id="{B25BFEC5-C41A-1412-1DD1-66968D6B7839}"/>
              </a:ext>
            </a:extLst>
          </p:cNvPr>
          <p:cNvSpPr>
            <a:spLocks noGrp="1"/>
          </p:cNvSpPr>
          <p:nvPr>
            <p:ph type="pic" sz="quarter" idx="34" hasCustomPrompt="1"/>
          </p:nvPr>
        </p:nvSpPr>
        <p:spPr>
          <a:xfrm>
            <a:off x="9156472" y="3909981"/>
            <a:ext cx="580798" cy="560274"/>
          </a:xfrm>
        </p:spPr>
        <p:txBody>
          <a:bodyPr/>
          <a:lstStyle>
            <a:lvl1pPr marL="0" indent="0">
              <a:buNone/>
              <a:defRPr/>
            </a:lvl1pPr>
          </a:lstStyle>
          <a:p>
            <a:r>
              <a:rPr lang="en-GB"/>
              <a:t>Image</a:t>
            </a:r>
            <a:endParaRPr lang="en-US"/>
          </a:p>
        </p:txBody>
      </p:sp>
      <p:sp>
        <p:nvSpPr>
          <p:cNvPr id="41" name="Text Placeholder 32">
            <a:extLst>
              <a:ext uri="{FF2B5EF4-FFF2-40B4-BE49-F238E27FC236}">
                <a16:creationId xmlns:a16="http://schemas.microsoft.com/office/drawing/2014/main" id="{C603E25C-8865-D80D-DB0F-C752B1EEBD55}"/>
              </a:ext>
            </a:extLst>
          </p:cNvPr>
          <p:cNvSpPr>
            <a:spLocks noGrp="1"/>
          </p:cNvSpPr>
          <p:nvPr>
            <p:ph type="body" sz="quarter" idx="35" hasCustomPrompt="1"/>
          </p:nvPr>
        </p:nvSpPr>
        <p:spPr>
          <a:xfrm>
            <a:off x="3459616" y="1700213"/>
            <a:ext cx="1436656" cy="1552057"/>
          </a:xfrm>
        </p:spPr>
        <p:txBody>
          <a:bodyPr>
            <a:noAutofit/>
          </a:bodyPr>
          <a:lstStyle>
            <a:lvl1pPr marL="0" indent="0" algn="l">
              <a:lnSpc>
                <a:spcPct val="85000"/>
              </a:lnSpc>
              <a:buNone/>
              <a:defRPr sz="13000" b="1">
                <a:solidFill>
                  <a:schemeClr val="accent6"/>
                </a:solidFill>
              </a:defRPr>
            </a:lvl1pPr>
          </a:lstStyle>
          <a:p>
            <a:pPr lvl="0"/>
            <a:r>
              <a:rPr lang="en-GB"/>
              <a:t>0</a:t>
            </a:r>
          </a:p>
        </p:txBody>
      </p:sp>
      <p:sp>
        <p:nvSpPr>
          <p:cNvPr id="42" name="Text Placeholder 32">
            <a:extLst>
              <a:ext uri="{FF2B5EF4-FFF2-40B4-BE49-F238E27FC236}">
                <a16:creationId xmlns:a16="http://schemas.microsoft.com/office/drawing/2014/main" id="{E5AD2828-5B90-B312-1A04-015BD6698B10}"/>
              </a:ext>
            </a:extLst>
          </p:cNvPr>
          <p:cNvSpPr>
            <a:spLocks noGrp="1"/>
          </p:cNvSpPr>
          <p:nvPr>
            <p:ph type="body" sz="quarter" idx="36"/>
          </p:nvPr>
        </p:nvSpPr>
        <p:spPr>
          <a:xfrm>
            <a:off x="3459616" y="3252271"/>
            <a:ext cx="1436656" cy="307254"/>
          </a:xfrm>
        </p:spPr>
        <p:txBody>
          <a:bodyPr>
            <a:noAutofit/>
          </a:bodyPr>
          <a:lstStyle>
            <a:lvl1pPr marL="0" indent="0" algn="r">
              <a:buNone/>
              <a:defRPr sz="1400" b="1">
                <a:solidFill>
                  <a:schemeClr val="accent6"/>
                </a:solidFill>
              </a:defRPr>
            </a:lvl1pPr>
          </a:lstStyle>
          <a:p>
            <a:pPr lvl="0"/>
            <a:r>
              <a:rPr lang="en-GB"/>
              <a:t>Click to edit Master text styles</a:t>
            </a:r>
          </a:p>
        </p:txBody>
      </p:sp>
      <p:sp>
        <p:nvSpPr>
          <p:cNvPr id="43" name="Text Placeholder 32">
            <a:extLst>
              <a:ext uri="{FF2B5EF4-FFF2-40B4-BE49-F238E27FC236}">
                <a16:creationId xmlns:a16="http://schemas.microsoft.com/office/drawing/2014/main" id="{C3D3BE60-0E34-2FDF-B54A-1D89D22E2A47}"/>
              </a:ext>
            </a:extLst>
          </p:cNvPr>
          <p:cNvSpPr>
            <a:spLocks noGrp="1"/>
          </p:cNvSpPr>
          <p:nvPr>
            <p:ph type="body" sz="quarter" idx="37" hasCustomPrompt="1"/>
          </p:nvPr>
        </p:nvSpPr>
        <p:spPr>
          <a:xfrm>
            <a:off x="6308043" y="1700213"/>
            <a:ext cx="1436656" cy="1552057"/>
          </a:xfrm>
        </p:spPr>
        <p:txBody>
          <a:bodyPr>
            <a:noAutofit/>
          </a:bodyPr>
          <a:lstStyle>
            <a:lvl1pPr marL="0" indent="0" algn="l">
              <a:lnSpc>
                <a:spcPct val="85000"/>
              </a:lnSpc>
              <a:buNone/>
              <a:defRPr sz="13000" b="1">
                <a:solidFill>
                  <a:schemeClr val="accent5"/>
                </a:solidFill>
              </a:defRPr>
            </a:lvl1pPr>
          </a:lstStyle>
          <a:p>
            <a:pPr lvl="0"/>
            <a:r>
              <a:rPr lang="en-GB"/>
              <a:t>0</a:t>
            </a:r>
          </a:p>
        </p:txBody>
      </p:sp>
      <p:sp>
        <p:nvSpPr>
          <p:cNvPr id="44" name="Text Placeholder 32">
            <a:extLst>
              <a:ext uri="{FF2B5EF4-FFF2-40B4-BE49-F238E27FC236}">
                <a16:creationId xmlns:a16="http://schemas.microsoft.com/office/drawing/2014/main" id="{6408521B-C7F6-E0CB-8F20-5976527B5B76}"/>
              </a:ext>
            </a:extLst>
          </p:cNvPr>
          <p:cNvSpPr>
            <a:spLocks noGrp="1"/>
          </p:cNvSpPr>
          <p:nvPr>
            <p:ph type="body" sz="quarter" idx="38"/>
          </p:nvPr>
        </p:nvSpPr>
        <p:spPr>
          <a:xfrm>
            <a:off x="6308043" y="3252271"/>
            <a:ext cx="1436656" cy="307254"/>
          </a:xfrm>
        </p:spPr>
        <p:txBody>
          <a:bodyPr>
            <a:noAutofit/>
          </a:bodyPr>
          <a:lstStyle>
            <a:lvl1pPr marL="0" indent="0" algn="r">
              <a:buNone/>
              <a:defRPr sz="1400" b="1">
                <a:solidFill>
                  <a:schemeClr val="accent5"/>
                </a:solidFill>
              </a:defRPr>
            </a:lvl1pPr>
          </a:lstStyle>
          <a:p>
            <a:pPr lvl="0"/>
            <a:r>
              <a:rPr lang="en-GB"/>
              <a:t>Click to edit Master text styles</a:t>
            </a:r>
          </a:p>
        </p:txBody>
      </p:sp>
      <p:sp>
        <p:nvSpPr>
          <p:cNvPr id="45" name="Text Placeholder 32">
            <a:extLst>
              <a:ext uri="{FF2B5EF4-FFF2-40B4-BE49-F238E27FC236}">
                <a16:creationId xmlns:a16="http://schemas.microsoft.com/office/drawing/2014/main" id="{44D26C08-DD41-DA20-6A08-4A0D77D69F1A}"/>
              </a:ext>
            </a:extLst>
          </p:cNvPr>
          <p:cNvSpPr>
            <a:spLocks noGrp="1"/>
          </p:cNvSpPr>
          <p:nvPr>
            <p:ph type="body" sz="quarter" idx="39" hasCustomPrompt="1"/>
          </p:nvPr>
        </p:nvSpPr>
        <p:spPr>
          <a:xfrm>
            <a:off x="9156470" y="1700213"/>
            <a:ext cx="1436656" cy="1552057"/>
          </a:xfrm>
        </p:spPr>
        <p:txBody>
          <a:bodyPr>
            <a:noAutofit/>
          </a:bodyPr>
          <a:lstStyle>
            <a:lvl1pPr marL="0" indent="0" algn="l">
              <a:lnSpc>
                <a:spcPct val="85000"/>
              </a:lnSpc>
              <a:buNone/>
              <a:defRPr sz="13000" b="1">
                <a:solidFill>
                  <a:schemeClr val="accent5"/>
                </a:solidFill>
              </a:defRPr>
            </a:lvl1pPr>
          </a:lstStyle>
          <a:p>
            <a:pPr lvl="0"/>
            <a:r>
              <a:rPr lang="en-GB"/>
              <a:t>0</a:t>
            </a:r>
          </a:p>
        </p:txBody>
      </p:sp>
      <p:sp>
        <p:nvSpPr>
          <p:cNvPr id="46" name="Text Placeholder 32">
            <a:extLst>
              <a:ext uri="{FF2B5EF4-FFF2-40B4-BE49-F238E27FC236}">
                <a16:creationId xmlns:a16="http://schemas.microsoft.com/office/drawing/2014/main" id="{04D30138-928D-CCF2-83F1-757F47B7B3E0}"/>
              </a:ext>
            </a:extLst>
          </p:cNvPr>
          <p:cNvSpPr>
            <a:spLocks noGrp="1"/>
          </p:cNvSpPr>
          <p:nvPr>
            <p:ph type="body" sz="quarter" idx="40"/>
          </p:nvPr>
        </p:nvSpPr>
        <p:spPr>
          <a:xfrm>
            <a:off x="9156470" y="3252271"/>
            <a:ext cx="1436656" cy="307254"/>
          </a:xfrm>
        </p:spPr>
        <p:txBody>
          <a:bodyPr>
            <a:noAutofit/>
          </a:bodyPr>
          <a:lstStyle>
            <a:lvl1pPr marL="0" indent="0" algn="r">
              <a:buNone/>
              <a:defRPr sz="1400" b="1">
                <a:solidFill>
                  <a:schemeClr val="accent5"/>
                </a:solidFill>
              </a:defRPr>
            </a:lvl1pPr>
          </a:lstStyle>
          <a:p>
            <a:pPr lvl="0"/>
            <a:r>
              <a:rPr lang="en-GB"/>
              <a:t>Click to edit Master text styles</a:t>
            </a:r>
          </a:p>
        </p:txBody>
      </p:sp>
      <p:sp>
        <p:nvSpPr>
          <p:cNvPr id="15" name="Content Placeholder 6">
            <a:extLst>
              <a:ext uri="{FF2B5EF4-FFF2-40B4-BE49-F238E27FC236}">
                <a16:creationId xmlns:a16="http://schemas.microsoft.com/office/drawing/2014/main" id="{55913D26-4303-49D3-E412-54CA9960896F}"/>
              </a:ext>
            </a:extLst>
          </p:cNvPr>
          <p:cNvSpPr>
            <a:spLocks noGrp="1"/>
          </p:cNvSpPr>
          <p:nvPr>
            <p:ph sz="quarter" idx="18"/>
          </p:nvPr>
        </p:nvSpPr>
        <p:spPr>
          <a:xfrm>
            <a:off x="611187" y="4529544"/>
            <a:ext cx="2420483" cy="152835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ontent Placeholder 6">
            <a:extLst>
              <a:ext uri="{FF2B5EF4-FFF2-40B4-BE49-F238E27FC236}">
                <a16:creationId xmlns:a16="http://schemas.microsoft.com/office/drawing/2014/main" id="{D33F57CB-1B34-AF8F-BC80-F07C2A723E74}"/>
              </a:ext>
            </a:extLst>
          </p:cNvPr>
          <p:cNvSpPr>
            <a:spLocks noGrp="1"/>
          </p:cNvSpPr>
          <p:nvPr>
            <p:ph sz="quarter" idx="41"/>
          </p:nvPr>
        </p:nvSpPr>
        <p:spPr>
          <a:xfrm>
            <a:off x="3459517" y="4529544"/>
            <a:ext cx="2420483" cy="152835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Content Placeholder 6">
            <a:extLst>
              <a:ext uri="{FF2B5EF4-FFF2-40B4-BE49-F238E27FC236}">
                <a16:creationId xmlns:a16="http://schemas.microsoft.com/office/drawing/2014/main" id="{C701AE99-347B-4227-FFC5-02A4877C7AC1}"/>
              </a:ext>
            </a:extLst>
          </p:cNvPr>
          <p:cNvSpPr>
            <a:spLocks noGrp="1"/>
          </p:cNvSpPr>
          <p:nvPr>
            <p:ph sz="quarter" idx="42"/>
          </p:nvPr>
        </p:nvSpPr>
        <p:spPr>
          <a:xfrm>
            <a:off x="6307847" y="4529544"/>
            <a:ext cx="2420483" cy="152835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Content Placeholder 6">
            <a:extLst>
              <a:ext uri="{FF2B5EF4-FFF2-40B4-BE49-F238E27FC236}">
                <a16:creationId xmlns:a16="http://schemas.microsoft.com/office/drawing/2014/main" id="{017C2EA6-F663-2E9E-C133-B6965AAE4890}"/>
              </a:ext>
            </a:extLst>
          </p:cNvPr>
          <p:cNvSpPr>
            <a:spLocks noGrp="1"/>
          </p:cNvSpPr>
          <p:nvPr>
            <p:ph sz="quarter" idx="43"/>
          </p:nvPr>
        </p:nvSpPr>
        <p:spPr>
          <a:xfrm>
            <a:off x="9156177" y="4529544"/>
            <a:ext cx="2420483" cy="152835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Text Placeholder 7">
            <a:extLst>
              <a:ext uri="{FF2B5EF4-FFF2-40B4-BE49-F238E27FC236}">
                <a16:creationId xmlns:a16="http://schemas.microsoft.com/office/drawing/2014/main" id="{29080857-729A-A544-8477-5228236E910F}"/>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42236794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ree Image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30303-CBB1-76A9-A798-E8970D802A4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84D20F11-FD0E-5853-222B-BA2B497D6BD1}"/>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35A6C737-F363-DEEC-6318-D8D3E7AF3913}"/>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E33FD85D-DD0F-2968-BA93-D88781EB972C}"/>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6" name="Picture Placeholder 25">
            <a:extLst>
              <a:ext uri="{FF2B5EF4-FFF2-40B4-BE49-F238E27FC236}">
                <a16:creationId xmlns:a16="http://schemas.microsoft.com/office/drawing/2014/main" id="{9BCA9C99-2889-8949-56D4-D824FB9A8C9D}"/>
              </a:ext>
            </a:extLst>
          </p:cNvPr>
          <p:cNvSpPr>
            <a:spLocks noGrp="1"/>
          </p:cNvSpPr>
          <p:nvPr>
            <p:ph type="pic" sz="quarter" idx="20"/>
          </p:nvPr>
        </p:nvSpPr>
        <p:spPr>
          <a:xfrm>
            <a:off x="0" y="1700213"/>
            <a:ext cx="4064400" cy="3090862"/>
          </a:xfrm>
          <a:solidFill>
            <a:schemeClr val="bg1">
              <a:lumMod val="85000"/>
            </a:schemeClr>
          </a:solidFill>
        </p:spPr>
        <p:txBody>
          <a:bodyPr/>
          <a:lstStyle/>
          <a:p>
            <a:r>
              <a:rPr lang="en-GB"/>
              <a:t>Click icon to add picture</a:t>
            </a:r>
            <a:endParaRPr lang="en-US"/>
          </a:p>
        </p:txBody>
      </p:sp>
      <p:sp>
        <p:nvSpPr>
          <p:cNvPr id="8" name="Picture Placeholder 25">
            <a:extLst>
              <a:ext uri="{FF2B5EF4-FFF2-40B4-BE49-F238E27FC236}">
                <a16:creationId xmlns:a16="http://schemas.microsoft.com/office/drawing/2014/main" id="{2016F199-B62F-4B18-480D-DE1FB213CA5F}"/>
              </a:ext>
            </a:extLst>
          </p:cNvPr>
          <p:cNvSpPr>
            <a:spLocks noGrp="1"/>
          </p:cNvSpPr>
          <p:nvPr>
            <p:ph type="pic" sz="quarter" idx="21"/>
          </p:nvPr>
        </p:nvSpPr>
        <p:spPr>
          <a:xfrm>
            <a:off x="4064400" y="1700213"/>
            <a:ext cx="4064400" cy="3090862"/>
          </a:xfrm>
          <a:solidFill>
            <a:schemeClr val="bg1">
              <a:lumMod val="95000"/>
            </a:schemeClr>
          </a:solidFill>
        </p:spPr>
        <p:txBody>
          <a:bodyPr/>
          <a:lstStyle/>
          <a:p>
            <a:r>
              <a:rPr lang="en-GB"/>
              <a:t>Click icon to add picture</a:t>
            </a:r>
            <a:endParaRPr lang="en-US"/>
          </a:p>
        </p:txBody>
      </p:sp>
      <p:sp>
        <p:nvSpPr>
          <p:cNvPr id="9" name="Picture Placeholder 25">
            <a:extLst>
              <a:ext uri="{FF2B5EF4-FFF2-40B4-BE49-F238E27FC236}">
                <a16:creationId xmlns:a16="http://schemas.microsoft.com/office/drawing/2014/main" id="{5F699B90-8A92-13A1-79F6-F379F6909B67}"/>
              </a:ext>
            </a:extLst>
          </p:cNvPr>
          <p:cNvSpPr>
            <a:spLocks noGrp="1"/>
          </p:cNvSpPr>
          <p:nvPr>
            <p:ph type="pic" sz="quarter" idx="22"/>
          </p:nvPr>
        </p:nvSpPr>
        <p:spPr>
          <a:xfrm>
            <a:off x="8128800" y="1700213"/>
            <a:ext cx="4064400" cy="3090862"/>
          </a:xfrm>
          <a:solidFill>
            <a:schemeClr val="bg1">
              <a:lumMod val="85000"/>
            </a:schemeClr>
          </a:solidFill>
        </p:spPr>
        <p:txBody>
          <a:bodyPr/>
          <a:lstStyle/>
          <a:p>
            <a:r>
              <a:rPr lang="en-GB"/>
              <a:t>Click icon to add picture</a:t>
            </a:r>
            <a:endParaRPr lang="en-US"/>
          </a:p>
        </p:txBody>
      </p:sp>
      <p:sp>
        <p:nvSpPr>
          <p:cNvPr id="11" name="Text Placeholder 10">
            <a:extLst>
              <a:ext uri="{FF2B5EF4-FFF2-40B4-BE49-F238E27FC236}">
                <a16:creationId xmlns:a16="http://schemas.microsoft.com/office/drawing/2014/main" id="{56B50B72-73D1-479B-0EB3-71EFFBF3D72C}"/>
              </a:ext>
            </a:extLst>
          </p:cNvPr>
          <p:cNvSpPr>
            <a:spLocks noGrp="1"/>
          </p:cNvSpPr>
          <p:nvPr>
            <p:ph type="body" sz="quarter" idx="23"/>
          </p:nvPr>
        </p:nvSpPr>
        <p:spPr>
          <a:xfrm>
            <a:off x="-1"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Text Placeholder 10">
            <a:extLst>
              <a:ext uri="{FF2B5EF4-FFF2-40B4-BE49-F238E27FC236}">
                <a16:creationId xmlns:a16="http://schemas.microsoft.com/office/drawing/2014/main" id="{CDBF64E2-FF49-F0E8-571C-9CAA7045D9A2}"/>
              </a:ext>
            </a:extLst>
          </p:cNvPr>
          <p:cNvSpPr>
            <a:spLocks noGrp="1"/>
          </p:cNvSpPr>
          <p:nvPr>
            <p:ph type="body" sz="quarter" idx="24"/>
          </p:nvPr>
        </p:nvSpPr>
        <p:spPr>
          <a:xfrm>
            <a:off x="4063799"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10">
            <a:extLst>
              <a:ext uri="{FF2B5EF4-FFF2-40B4-BE49-F238E27FC236}">
                <a16:creationId xmlns:a16="http://schemas.microsoft.com/office/drawing/2014/main" id="{DFF683A8-A6D5-48EC-3AA4-1880D3C50EB8}"/>
              </a:ext>
            </a:extLst>
          </p:cNvPr>
          <p:cNvSpPr>
            <a:spLocks noGrp="1"/>
          </p:cNvSpPr>
          <p:nvPr>
            <p:ph type="body" sz="quarter" idx="25"/>
          </p:nvPr>
        </p:nvSpPr>
        <p:spPr>
          <a:xfrm>
            <a:off x="8127600"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15">
            <a:extLst>
              <a:ext uri="{FF2B5EF4-FFF2-40B4-BE49-F238E27FC236}">
                <a16:creationId xmlns:a16="http://schemas.microsoft.com/office/drawing/2014/main" id="{EB81A35F-6E82-8F1D-3B33-B815AA9DDBBD}"/>
              </a:ext>
            </a:extLst>
          </p:cNvPr>
          <p:cNvSpPr>
            <a:spLocks noGrp="1"/>
          </p:cNvSpPr>
          <p:nvPr>
            <p:ph type="body" sz="quarter" idx="26"/>
          </p:nvPr>
        </p:nvSpPr>
        <p:spPr>
          <a:xfrm>
            <a:off x="-1" y="3652157"/>
            <a:ext cx="40644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18" name="Text Placeholder 15">
            <a:extLst>
              <a:ext uri="{FF2B5EF4-FFF2-40B4-BE49-F238E27FC236}">
                <a16:creationId xmlns:a16="http://schemas.microsoft.com/office/drawing/2014/main" id="{973B90B1-756E-0C83-F6D5-8E3E5EB62F86}"/>
              </a:ext>
            </a:extLst>
          </p:cNvPr>
          <p:cNvSpPr>
            <a:spLocks noGrp="1"/>
          </p:cNvSpPr>
          <p:nvPr>
            <p:ph type="body" sz="quarter" idx="27"/>
          </p:nvPr>
        </p:nvSpPr>
        <p:spPr>
          <a:xfrm>
            <a:off x="4063800" y="3652157"/>
            <a:ext cx="40644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19" name="Text Placeholder 15">
            <a:extLst>
              <a:ext uri="{FF2B5EF4-FFF2-40B4-BE49-F238E27FC236}">
                <a16:creationId xmlns:a16="http://schemas.microsoft.com/office/drawing/2014/main" id="{3430826A-8E3C-B2CD-69C8-D30DAEEAF8B9}"/>
              </a:ext>
            </a:extLst>
          </p:cNvPr>
          <p:cNvSpPr>
            <a:spLocks noGrp="1"/>
          </p:cNvSpPr>
          <p:nvPr>
            <p:ph type="body" sz="quarter" idx="28"/>
          </p:nvPr>
        </p:nvSpPr>
        <p:spPr>
          <a:xfrm>
            <a:off x="8127600" y="3652157"/>
            <a:ext cx="40644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7" name="Text Placeholder 7">
            <a:extLst>
              <a:ext uri="{FF2B5EF4-FFF2-40B4-BE49-F238E27FC236}">
                <a16:creationId xmlns:a16="http://schemas.microsoft.com/office/drawing/2014/main" id="{609B3D3F-690E-09B6-EDA3-F6B6A3CA8520}"/>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6794170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Image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30303-CBB1-76A9-A798-E8970D802A4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84D20F11-FD0E-5853-222B-BA2B497D6BD1}"/>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35A6C737-F363-DEEC-6318-D8D3E7AF3913}"/>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E33FD85D-DD0F-2968-BA93-D88781EB972C}"/>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6" name="Picture Placeholder 25">
            <a:extLst>
              <a:ext uri="{FF2B5EF4-FFF2-40B4-BE49-F238E27FC236}">
                <a16:creationId xmlns:a16="http://schemas.microsoft.com/office/drawing/2014/main" id="{9BCA9C99-2889-8949-56D4-D824FB9A8C9D}"/>
              </a:ext>
            </a:extLst>
          </p:cNvPr>
          <p:cNvSpPr>
            <a:spLocks noGrp="1"/>
          </p:cNvSpPr>
          <p:nvPr>
            <p:ph type="pic" sz="quarter" idx="20"/>
          </p:nvPr>
        </p:nvSpPr>
        <p:spPr>
          <a:xfrm>
            <a:off x="0" y="1700213"/>
            <a:ext cx="3049200" cy="3090862"/>
          </a:xfrm>
          <a:solidFill>
            <a:schemeClr val="bg1">
              <a:lumMod val="85000"/>
            </a:schemeClr>
          </a:solidFill>
        </p:spPr>
        <p:txBody>
          <a:bodyPr/>
          <a:lstStyle/>
          <a:p>
            <a:r>
              <a:rPr lang="en-GB"/>
              <a:t>Click icon to add picture</a:t>
            </a:r>
            <a:endParaRPr lang="en-US"/>
          </a:p>
        </p:txBody>
      </p:sp>
      <p:sp>
        <p:nvSpPr>
          <p:cNvPr id="8" name="Picture Placeholder 25">
            <a:extLst>
              <a:ext uri="{FF2B5EF4-FFF2-40B4-BE49-F238E27FC236}">
                <a16:creationId xmlns:a16="http://schemas.microsoft.com/office/drawing/2014/main" id="{2016F199-B62F-4B18-480D-DE1FB213CA5F}"/>
              </a:ext>
            </a:extLst>
          </p:cNvPr>
          <p:cNvSpPr>
            <a:spLocks noGrp="1"/>
          </p:cNvSpPr>
          <p:nvPr>
            <p:ph type="pic" sz="quarter" idx="21"/>
          </p:nvPr>
        </p:nvSpPr>
        <p:spPr>
          <a:xfrm>
            <a:off x="3049800" y="1700213"/>
            <a:ext cx="3049200" cy="3090862"/>
          </a:xfrm>
          <a:solidFill>
            <a:schemeClr val="bg1">
              <a:lumMod val="95000"/>
            </a:schemeClr>
          </a:solidFill>
        </p:spPr>
        <p:txBody>
          <a:bodyPr/>
          <a:lstStyle/>
          <a:p>
            <a:r>
              <a:rPr lang="en-GB"/>
              <a:t>Click icon to add picture</a:t>
            </a:r>
            <a:endParaRPr lang="en-US"/>
          </a:p>
        </p:txBody>
      </p:sp>
      <p:sp>
        <p:nvSpPr>
          <p:cNvPr id="9" name="Picture Placeholder 25">
            <a:extLst>
              <a:ext uri="{FF2B5EF4-FFF2-40B4-BE49-F238E27FC236}">
                <a16:creationId xmlns:a16="http://schemas.microsoft.com/office/drawing/2014/main" id="{5F699B90-8A92-13A1-79F6-F379F6909B67}"/>
              </a:ext>
            </a:extLst>
          </p:cNvPr>
          <p:cNvSpPr>
            <a:spLocks noGrp="1"/>
          </p:cNvSpPr>
          <p:nvPr>
            <p:ph type="pic" sz="quarter" idx="22"/>
          </p:nvPr>
        </p:nvSpPr>
        <p:spPr>
          <a:xfrm>
            <a:off x="6098399" y="1700213"/>
            <a:ext cx="3049200" cy="3090862"/>
          </a:xfrm>
          <a:solidFill>
            <a:schemeClr val="bg1">
              <a:lumMod val="85000"/>
            </a:schemeClr>
          </a:solidFill>
        </p:spPr>
        <p:txBody>
          <a:bodyPr/>
          <a:lstStyle/>
          <a:p>
            <a:r>
              <a:rPr lang="en-GB"/>
              <a:t>Click icon to add picture</a:t>
            </a:r>
            <a:endParaRPr lang="en-US"/>
          </a:p>
        </p:txBody>
      </p:sp>
      <p:sp>
        <p:nvSpPr>
          <p:cNvPr id="11" name="Text Placeholder 10">
            <a:extLst>
              <a:ext uri="{FF2B5EF4-FFF2-40B4-BE49-F238E27FC236}">
                <a16:creationId xmlns:a16="http://schemas.microsoft.com/office/drawing/2014/main" id="{56B50B72-73D1-479B-0EB3-71EFFBF3D72C}"/>
              </a:ext>
            </a:extLst>
          </p:cNvPr>
          <p:cNvSpPr>
            <a:spLocks noGrp="1"/>
          </p:cNvSpPr>
          <p:nvPr>
            <p:ph type="body" sz="quarter" idx="23"/>
          </p:nvPr>
        </p:nvSpPr>
        <p:spPr>
          <a:xfrm>
            <a:off x="-1" y="4791075"/>
            <a:ext cx="30492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Text Placeholder 10">
            <a:extLst>
              <a:ext uri="{FF2B5EF4-FFF2-40B4-BE49-F238E27FC236}">
                <a16:creationId xmlns:a16="http://schemas.microsoft.com/office/drawing/2014/main" id="{CDBF64E2-FF49-F0E8-571C-9CAA7045D9A2}"/>
              </a:ext>
            </a:extLst>
          </p:cNvPr>
          <p:cNvSpPr>
            <a:spLocks noGrp="1"/>
          </p:cNvSpPr>
          <p:nvPr>
            <p:ph type="body" sz="quarter" idx="24"/>
          </p:nvPr>
        </p:nvSpPr>
        <p:spPr>
          <a:xfrm>
            <a:off x="3049199" y="4791075"/>
            <a:ext cx="30492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10">
            <a:extLst>
              <a:ext uri="{FF2B5EF4-FFF2-40B4-BE49-F238E27FC236}">
                <a16:creationId xmlns:a16="http://schemas.microsoft.com/office/drawing/2014/main" id="{DFF683A8-A6D5-48EC-3AA4-1880D3C50EB8}"/>
              </a:ext>
            </a:extLst>
          </p:cNvPr>
          <p:cNvSpPr>
            <a:spLocks noGrp="1"/>
          </p:cNvSpPr>
          <p:nvPr>
            <p:ph type="body" sz="quarter" idx="25"/>
          </p:nvPr>
        </p:nvSpPr>
        <p:spPr>
          <a:xfrm>
            <a:off x="6097199" y="4791075"/>
            <a:ext cx="30492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15">
            <a:extLst>
              <a:ext uri="{FF2B5EF4-FFF2-40B4-BE49-F238E27FC236}">
                <a16:creationId xmlns:a16="http://schemas.microsoft.com/office/drawing/2014/main" id="{EB81A35F-6E82-8F1D-3B33-B815AA9DDBBD}"/>
              </a:ext>
            </a:extLst>
          </p:cNvPr>
          <p:cNvSpPr>
            <a:spLocks noGrp="1"/>
          </p:cNvSpPr>
          <p:nvPr>
            <p:ph type="body" sz="quarter" idx="26"/>
          </p:nvPr>
        </p:nvSpPr>
        <p:spPr>
          <a:xfrm>
            <a:off x="-1" y="3652157"/>
            <a:ext cx="30492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18" name="Text Placeholder 15">
            <a:extLst>
              <a:ext uri="{FF2B5EF4-FFF2-40B4-BE49-F238E27FC236}">
                <a16:creationId xmlns:a16="http://schemas.microsoft.com/office/drawing/2014/main" id="{973B90B1-756E-0C83-F6D5-8E3E5EB62F86}"/>
              </a:ext>
            </a:extLst>
          </p:cNvPr>
          <p:cNvSpPr>
            <a:spLocks noGrp="1"/>
          </p:cNvSpPr>
          <p:nvPr>
            <p:ph type="body" sz="quarter" idx="27"/>
          </p:nvPr>
        </p:nvSpPr>
        <p:spPr>
          <a:xfrm>
            <a:off x="3049200" y="3652157"/>
            <a:ext cx="30492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19" name="Text Placeholder 15">
            <a:extLst>
              <a:ext uri="{FF2B5EF4-FFF2-40B4-BE49-F238E27FC236}">
                <a16:creationId xmlns:a16="http://schemas.microsoft.com/office/drawing/2014/main" id="{3430826A-8E3C-B2CD-69C8-D30DAEEAF8B9}"/>
              </a:ext>
            </a:extLst>
          </p:cNvPr>
          <p:cNvSpPr>
            <a:spLocks noGrp="1"/>
          </p:cNvSpPr>
          <p:nvPr>
            <p:ph type="body" sz="quarter" idx="28"/>
          </p:nvPr>
        </p:nvSpPr>
        <p:spPr>
          <a:xfrm>
            <a:off x="6097199" y="3652157"/>
            <a:ext cx="30492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7" name="Picture Placeholder 25">
            <a:extLst>
              <a:ext uri="{FF2B5EF4-FFF2-40B4-BE49-F238E27FC236}">
                <a16:creationId xmlns:a16="http://schemas.microsoft.com/office/drawing/2014/main" id="{9C6AAB6F-AF9C-70B4-6C42-B5FDE6FBE9ED}"/>
              </a:ext>
            </a:extLst>
          </p:cNvPr>
          <p:cNvSpPr>
            <a:spLocks noGrp="1"/>
          </p:cNvSpPr>
          <p:nvPr>
            <p:ph type="pic" sz="quarter" idx="29"/>
          </p:nvPr>
        </p:nvSpPr>
        <p:spPr>
          <a:xfrm>
            <a:off x="9146399" y="1700213"/>
            <a:ext cx="3049200" cy="3090862"/>
          </a:xfrm>
          <a:solidFill>
            <a:schemeClr val="bg1">
              <a:lumMod val="95000"/>
            </a:schemeClr>
          </a:solidFill>
        </p:spPr>
        <p:txBody>
          <a:bodyPr/>
          <a:lstStyle/>
          <a:p>
            <a:r>
              <a:rPr lang="en-GB"/>
              <a:t>Click icon to add picture</a:t>
            </a:r>
            <a:endParaRPr lang="en-US"/>
          </a:p>
        </p:txBody>
      </p:sp>
      <p:sp>
        <p:nvSpPr>
          <p:cNvPr id="10" name="Text Placeholder 10">
            <a:extLst>
              <a:ext uri="{FF2B5EF4-FFF2-40B4-BE49-F238E27FC236}">
                <a16:creationId xmlns:a16="http://schemas.microsoft.com/office/drawing/2014/main" id="{CE01EA0B-7E9B-70F3-ACAD-876A6903E4B7}"/>
              </a:ext>
            </a:extLst>
          </p:cNvPr>
          <p:cNvSpPr>
            <a:spLocks noGrp="1"/>
          </p:cNvSpPr>
          <p:nvPr>
            <p:ph type="body" sz="quarter" idx="30"/>
          </p:nvPr>
        </p:nvSpPr>
        <p:spPr>
          <a:xfrm>
            <a:off x="9145798" y="4791075"/>
            <a:ext cx="30492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Text Placeholder 15">
            <a:extLst>
              <a:ext uri="{FF2B5EF4-FFF2-40B4-BE49-F238E27FC236}">
                <a16:creationId xmlns:a16="http://schemas.microsoft.com/office/drawing/2014/main" id="{BDBF92E3-8AC6-CD20-34D0-CF5275752757}"/>
              </a:ext>
            </a:extLst>
          </p:cNvPr>
          <p:cNvSpPr>
            <a:spLocks noGrp="1"/>
          </p:cNvSpPr>
          <p:nvPr>
            <p:ph type="body" sz="quarter" idx="31"/>
          </p:nvPr>
        </p:nvSpPr>
        <p:spPr>
          <a:xfrm>
            <a:off x="9145799" y="3652157"/>
            <a:ext cx="3049200" cy="1138918"/>
          </a:xfrm>
          <a:gradFill>
            <a:gsLst>
              <a:gs pos="0">
                <a:schemeClr val="tx1">
                  <a:alpha val="0"/>
                </a:schemeClr>
              </a:gs>
              <a:gs pos="100000">
                <a:schemeClr val="tx1">
                  <a:alpha val="70000"/>
                </a:schemeClr>
              </a:gs>
            </a:gsLst>
            <a:lin ang="5400000" scaled="1"/>
          </a:gradFill>
        </p:spPr>
        <p:txBody>
          <a:bodyPr lIns="180000" tIns="180000" rIns="180000" bIns="180000"/>
          <a:lstStyle>
            <a:lvl1pPr>
              <a:defRPr sz="2400" b="1">
                <a:solidFill>
                  <a:schemeClr val="bg1"/>
                </a:solidFill>
              </a:defRPr>
            </a:lvl1pPr>
          </a:lstStyle>
          <a:p>
            <a:pPr lvl="0"/>
            <a:r>
              <a:rPr lang="en-GB"/>
              <a:t>Click to edit Master text styles</a:t>
            </a:r>
          </a:p>
        </p:txBody>
      </p:sp>
      <p:sp>
        <p:nvSpPr>
          <p:cNvPr id="15" name="Text Placeholder 7">
            <a:extLst>
              <a:ext uri="{FF2B5EF4-FFF2-40B4-BE49-F238E27FC236}">
                <a16:creationId xmlns:a16="http://schemas.microsoft.com/office/drawing/2014/main" id="{7EE6889C-B2E0-D689-BC93-A89DBC84D453}"/>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56345354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tx2"/>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Picture Placeholder 6">
            <a:extLst>
              <a:ext uri="{FF2B5EF4-FFF2-40B4-BE49-F238E27FC236}">
                <a16:creationId xmlns:a16="http://schemas.microsoft.com/office/drawing/2014/main" id="{EF00ADC6-7106-7C36-F1AB-D8CFCB2EB345}"/>
              </a:ext>
            </a:extLst>
          </p:cNvPr>
          <p:cNvSpPr>
            <a:spLocks noGrp="1"/>
          </p:cNvSpPr>
          <p:nvPr>
            <p:ph type="pic" sz="quarter" idx="12" hasCustomPrompt="1"/>
          </p:nvPr>
        </p:nvSpPr>
        <p:spPr>
          <a:xfrm>
            <a:off x="9400319" y="4095750"/>
            <a:ext cx="2180494" cy="1962150"/>
          </a:xfrm>
        </p:spPr>
        <p:txBody>
          <a:bodyPr/>
          <a:lstStyle>
            <a:lvl1pPr>
              <a:defRPr>
                <a:solidFill>
                  <a:schemeClr val="tx2"/>
                </a:solidFill>
              </a:defRPr>
            </a:lvl1pPr>
          </a:lstStyle>
          <a:p>
            <a:r>
              <a:rPr lang="en-US"/>
              <a:t>Logo</a:t>
            </a:r>
          </a:p>
        </p:txBody>
      </p:sp>
      <p:sp>
        <p:nvSpPr>
          <p:cNvPr id="8" name="Picture Placeholder 7">
            <a:extLst>
              <a:ext uri="{FF2B5EF4-FFF2-40B4-BE49-F238E27FC236}">
                <a16:creationId xmlns:a16="http://schemas.microsoft.com/office/drawing/2014/main" id="{9176CDF8-E9FC-1871-6909-D60B92357BE3}"/>
              </a:ext>
            </a:extLst>
          </p:cNvPr>
          <p:cNvSpPr>
            <a:spLocks noGrp="1"/>
          </p:cNvSpPr>
          <p:nvPr>
            <p:ph type="pic" sz="quarter" idx="13"/>
          </p:nvPr>
        </p:nvSpPr>
        <p:spPr>
          <a:xfrm>
            <a:off x="0" y="0"/>
            <a:ext cx="12192000" cy="3271838"/>
          </a:xfrm>
          <a:solidFill>
            <a:schemeClr val="bg1">
              <a:lumMod val="85000"/>
            </a:schemeClr>
          </a:solidFill>
        </p:spPr>
        <p:txBody>
          <a:bodyPr/>
          <a:lstStyle>
            <a:lvl1pPr>
              <a:defRPr>
                <a:solidFill>
                  <a:schemeClr val="tx2"/>
                </a:solidFill>
              </a:defRPr>
            </a:lvl1pPr>
          </a:lstStyle>
          <a:p>
            <a:r>
              <a:rPr lang="en-GB"/>
              <a:t>Click icon to add picture</a:t>
            </a:r>
          </a:p>
        </p:txBody>
      </p:sp>
      <p:sp>
        <p:nvSpPr>
          <p:cNvPr id="7" name="Text Placeholder 8">
            <a:extLst>
              <a:ext uri="{FF2B5EF4-FFF2-40B4-BE49-F238E27FC236}">
                <a16:creationId xmlns:a16="http://schemas.microsoft.com/office/drawing/2014/main" id="{4C578D84-7A87-EDD2-E2B9-A82B2B37DA40}"/>
              </a:ext>
            </a:extLst>
          </p:cNvPr>
          <p:cNvSpPr>
            <a:spLocks noGrp="1"/>
          </p:cNvSpPr>
          <p:nvPr>
            <p:ph type="body" sz="quarter" idx="16"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2" name="Date Placeholder 11">
            <a:extLst>
              <a:ext uri="{FF2B5EF4-FFF2-40B4-BE49-F238E27FC236}">
                <a16:creationId xmlns:a16="http://schemas.microsoft.com/office/drawing/2014/main" id="{0C9BEF15-D156-2FD8-489D-707952961D08}"/>
              </a:ext>
            </a:extLst>
          </p:cNvPr>
          <p:cNvSpPr>
            <a:spLocks noGrp="1"/>
          </p:cNvSpPr>
          <p:nvPr>
            <p:ph type="dt" sz="half" idx="17"/>
          </p:nvPr>
        </p:nvSpPr>
        <p:spPr/>
        <p:txBody>
          <a:bodyPr/>
          <a:lstStyle/>
          <a:p>
            <a:r>
              <a:rPr lang="en-US"/>
              <a:t>DD/MM/YYYY</a:t>
            </a:r>
            <a:endParaRPr lang="en-GB"/>
          </a:p>
        </p:txBody>
      </p:sp>
      <p:sp>
        <p:nvSpPr>
          <p:cNvPr id="13" name="Footer Placeholder 12">
            <a:extLst>
              <a:ext uri="{FF2B5EF4-FFF2-40B4-BE49-F238E27FC236}">
                <a16:creationId xmlns:a16="http://schemas.microsoft.com/office/drawing/2014/main" id="{710A547F-D7EF-CEDB-532E-69A84A1622A5}"/>
              </a:ext>
            </a:extLst>
          </p:cNvPr>
          <p:cNvSpPr>
            <a:spLocks noGrp="1"/>
          </p:cNvSpPr>
          <p:nvPr>
            <p:ph type="ftr" sz="quarter" idx="18"/>
          </p:nvPr>
        </p:nvSpPr>
        <p:spPr/>
        <p:txBody>
          <a:bodyPr/>
          <a:lstStyle/>
          <a:p>
            <a:r>
              <a:rPr lang="en-GB"/>
              <a:t>Private &amp; Confidential</a:t>
            </a:r>
          </a:p>
        </p:txBody>
      </p:sp>
    </p:spTree>
    <p:extLst>
      <p:ext uri="{BB962C8B-B14F-4D97-AF65-F5344CB8AC3E}">
        <p14:creationId xmlns:p14="http://schemas.microsoft.com/office/powerpoint/2010/main" val="273623247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Panels and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626FA-D9F0-C65F-D77E-E2F745121BB2}"/>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4C79E159-1358-5B7C-75D5-7EB91A0DBD4D}"/>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FA629E81-815B-0B59-60F3-B233D33F19F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F3E07085-57C0-53A7-A1AA-E34FABA01E68}"/>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7" name="Text Placeholder 6">
            <a:extLst>
              <a:ext uri="{FF2B5EF4-FFF2-40B4-BE49-F238E27FC236}">
                <a16:creationId xmlns:a16="http://schemas.microsoft.com/office/drawing/2014/main" id="{BAB4A1D8-ECB7-E533-BF14-65CEF32A775F}"/>
              </a:ext>
            </a:extLst>
          </p:cNvPr>
          <p:cNvSpPr>
            <a:spLocks noGrp="1"/>
          </p:cNvSpPr>
          <p:nvPr>
            <p:ph type="body" sz="quarter" idx="13"/>
          </p:nvPr>
        </p:nvSpPr>
        <p:spPr>
          <a:xfrm>
            <a:off x="-1" y="1700212"/>
            <a:ext cx="4064400" cy="3090860"/>
          </a:xfrm>
          <a:solidFill>
            <a:schemeClr val="accent3"/>
          </a:solidFill>
        </p:spPr>
        <p:txBody>
          <a:bodyPr lIns="252000" tIns="252000" rIns="252000" bIns="252000" anchor="b"/>
          <a:lstStyle>
            <a:lvl1pPr algn="ctr">
              <a:defRPr sz="2800" b="1">
                <a:solidFill>
                  <a:schemeClr val="bg1"/>
                </a:solidFill>
              </a:defRPr>
            </a:lvl1pPr>
            <a:lvl2pPr algn="ctr">
              <a:defRPr/>
            </a:lvl2pPr>
            <a:lvl3pPr algn="ctr">
              <a:defRPr/>
            </a:lvl3pPr>
            <a:lvl4pPr algn="ctr">
              <a:defRPr/>
            </a:lvl4pPr>
            <a:lvl5pPr algn="ctr">
              <a:defRPr/>
            </a:lvl5pPr>
          </a:lstStyle>
          <a:p>
            <a:pPr lvl="0"/>
            <a:r>
              <a:rPr lang="en-GB"/>
              <a:t>Click to edit Master text styles</a:t>
            </a:r>
          </a:p>
        </p:txBody>
      </p:sp>
      <p:sp>
        <p:nvSpPr>
          <p:cNvPr id="8" name="Text Placeholder 6">
            <a:extLst>
              <a:ext uri="{FF2B5EF4-FFF2-40B4-BE49-F238E27FC236}">
                <a16:creationId xmlns:a16="http://schemas.microsoft.com/office/drawing/2014/main" id="{DC692854-E424-698D-08B0-A378C30730CB}"/>
              </a:ext>
            </a:extLst>
          </p:cNvPr>
          <p:cNvSpPr>
            <a:spLocks noGrp="1"/>
          </p:cNvSpPr>
          <p:nvPr>
            <p:ph type="body" sz="quarter" idx="14"/>
          </p:nvPr>
        </p:nvSpPr>
        <p:spPr>
          <a:xfrm>
            <a:off x="4063203" y="1700212"/>
            <a:ext cx="4064400" cy="3090860"/>
          </a:xfrm>
          <a:solidFill>
            <a:schemeClr val="bg2"/>
          </a:solidFill>
        </p:spPr>
        <p:txBody>
          <a:bodyPr lIns="252000" tIns="252000" rIns="252000" bIns="252000" anchor="b"/>
          <a:lstStyle>
            <a:lvl1pPr algn="ctr">
              <a:defRPr sz="2800" b="1">
                <a:solidFill>
                  <a:schemeClr val="bg1"/>
                </a:solidFill>
              </a:defRPr>
            </a:lvl1pPr>
            <a:lvl2pPr algn="ctr">
              <a:defRPr/>
            </a:lvl2pPr>
            <a:lvl3pPr algn="ctr">
              <a:defRPr/>
            </a:lvl3pPr>
            <a:lvl4pPr algn="ctr">
              <a:defRPr/>
            </a:lvl4pPr>
            <a:lvl5pPr algn="ctr">
              <a:defRPr/>
            </a:lvl5pPr>
          </a:lstStyle>
          <a:p>
            <a:pPr lvl="0"/>
            <a:r>
              <a:rPr lang="en-GB"/>
              <a:t>Click to edit Master text styles</a:t>
            </a:r>
          </a:p>
        </p:txBody>
      </p:sp>
      <p:sp>
        <p:nvSpPr>
          <p:cNvPr id="9" name="Text Placeholder 6">
            <a:extLst>
              <a:ext uri="{FF2B5EF4-FFF2-40B4-BE49-F238E27FC236}">
                <a16:creationId xmlns:a16="http://schemas.microsoft.com/office/drawing/2014/main" id="{1E8584C6-E923-4DCC-0445-AF5EE2ACAE1F}"/>
              </a:ext>
            </a:extLst>
          </p:cNvPr>
          <p:cNvSpPr>
            <a:spLocks noGrp="1"/>
          </p:cNvSpPr>
          <p:nvPr>
            <p:ph type="body" sz="quarter" idx="15"/>
          </p:nvPr>
        </p:nvSpPr>
        <p:spPr>
          <a:xfrm>
            <a:off x="8126407" y="1700212"/>
            <a:ext cx="4064400" cy="3090860"/>
          </a:xfrm>
          <a:solidFill>
            <a:schemeClr val="accent4"/>
          </a:solidFill>
        </p:spPr>
        <p:txBody>
          <a:bodyPr lIns="252000" tIns="252000" rIns="252000" bIns="252000" anchor="b"/>
          <a:lstStyle>
            <a:lvl1pPr algn="ctr">
              <a:defRPr sz="2800" b="1">
                <a:solidFill>
                  <a:schemeClr val="bg1"/>
                </a:solidFill>
              </a:defRPr>
            </a:lvl1pPr>
            <a:lvl2pPr algn="ctr">
              <a:defRPr/>
            </a:lvl2pPr>
            <a:lvl3pPr algn="ctr">
              <a:defRPr/>
            </a:lvl3pPr>
            <a:lvl4pPr algn="ctr">
              <a:defRPr/>
            </a:lvl4pPr>
            <a:lvl5pPr algn="ctr">
              <a:defRPr/>
            </a:lvl5pPr>
          </a:lstStyle>
          <a:p>
            <a:pPr lvl="0"/>
            <a:r>
              <a:rPr lang="en-GB"/>
              <a:t>Click to edit Master text styles</a:t>
            </a:r>
          </a:p>
        </p:txBody>
      </p:sp>
      <p:sp>
        <p:nvSpPr>
          <p:cNvPr id="6" name="Text Placeholder 10">
            <a:extLst>
              <a:ext uri="{FF2B5EF4-FFF2-40B4-BE49-F238E27FC236}">
                <a16:creationId xmlns:a16="http://schemas.microsoft.com/office/drawing/2014/main" id="{66DB4491-3837-47C8-CD78-57A459C6B28C}"/>
              </a:ext>
            </a:extLst>
          </p:cNvPr>
          <p:cNvSpPr>
            <a:spLocks noGrp="1"/>
          </p:cNvSpPr>
          <p:nvPr>
            <p:ph type="body" sz="quarter" idx="23"/>
          </p:nvPr>
        </p:nvSpPr>
        <p:spPr>
          <a:xfrm>
            <a:off x="-1"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Text Placeholder 10">
            <a:extLst>
              <a:ext uri="{FF2B5EF4-FFF2-40B4-BE49-F238E27FC236}">
                <a16:creationId xmlns:a16="http://schemas.microsoft.com/office/drawing/2014/main" id="{6F169D55-9E9E-C183-5331-7F329C1E5DBF}"/>
              </a:ext>
            </a:extLst>
          </p:cNvPr>
          <p:cNvSpPr>
            <a:spLocks noGrp="1"/>
          </p:cNvSpPr>
          <p:nvPr>
            <p:ph type="body" sz="quarter" idx="24"/>
          </p:nvPr>
        </p:nvSpPr>
        <p:spPr>
          <a:xfrm>
            <a:off x="4063799"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10">
            <a:extLst>
              <a:ext uri="{FF2B5EF4-FFF2-40B4-BE49-F238E27FC236}">
                <a16:creationId xmlns:a16="http://schemas.microsoft.com/office/drawing/2014/main" id="{6450FC92-1339-1AF8-F1D6-0423B703C590}"/>
              </a:ext>
            </a:extLst>
          </p:cNvPr>
          <p:cNvSpPr>
            <a:spLocks noGrp="1"/>
          </p:cNvSpPr>
          <p:nvPr>
            <p:ph type="body" sz="quarter" idx="25"/>
          </p:nvPr>
        </p:nvSpPr>
        <p:spPr>
          <a:xfrm>
            <a:off x="8127600" y="4791075"/>
            <a:ext cx="4064400" cy="1266825"/>
          </a:xfrm>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7">
            <a:extLst>
              <a:ext uri="{FF2B5EF4-FFF2-40B4-BE49-F238E27FC236}">
                <a16:creationId xmlns:a16="http://schemas.microsoft.com/office/drawing/2014/main" id="{E3382FB8-91E1-81FB-8E24-599F597203B5}"/>
              </a:ext>
            </a:extLst>
          </p:cNvPr>
          <p:cNvSpPr>
            <a:spLocks noGrp="1"/>
          </p:cNvSpPr>
          <p:nvPr>
            <p:ph type="body" sz="quarter" idx="26"/>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38931691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Bios or Poin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7" name="Picture Placeholder 6">
            <a:extLst>
              <a:ext uri="{FF2B5EF4-FFF2-40B4-BE49-F238E27FC236}">
                <a16:creationId xmlns:a16="http://schemas.microsoft.com/office/drawing/2014/main" id="{65467735-0C41-EE67-C1F8-29838847448D}"/>
              </a:ext>
            </a:extLst>
          </p:cNvPr>
          <p:cNvSpPr>
            <a:spLocks noGrp="1"/>
          </p:cNvSpPr>
          <p:nvPr>
            <p:ph type="pic" sz="quarter" idx="13"/>
          </p:nvPr>
        </p:nvSpPr>
        <p:spPr>
          <a:xfrm>
            <a:off x="7560129" y="360363"/>
            <a:ext cx="4631871" cy="5697537"/>
          </a:xfrm>
          <a:solidFill>
            <a:schemeClr val="bg1">
              <a:lumMod val="85000"/>
            </a:schemeClr>
          </a:solidFill>
        </p:spPr>
        <p:txBody>
          <a:bodyPr/>
          <a:lstStyle/>
          <a:p>
            <a:r>
              <a:rPr lang="en-GB"/>
              <a:t>Click icon to add picture</a:t>
            </a:r>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7" y="1402043"/>
            <a:ext cx="3024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Picture Placeholder 8">
            <a:extLst>
              <a:ext uri="{FF2B5EF4-FFF2-40B4-BE49-F238E27FC236}">
                <a16:creationId xmlns:a16="http://schemas.microsoft.com/office/drawing/2014/main" id="{1DDC3E01-E20C-8B15-D67D-02CCB44F1E6B}"/>
              </a:ext>
            </a:extLst>
          </p:cNvPr>
          <p:cNvSpPr>
            <a:spLocks noGrp="1"/>
          </p:cNvSpPr>
          <p:nvPr>
            <p:ph type="pic" sz="quarter" idx="16"/>
          </p:nvPr>
        </p:nvSpPr>
        <p:spPr>
          <a:xfrm>
            <a:off x="611188" y="3429000"/>
            <a:ext cx="912812" cy="813957"/>
          </a:xfrm>
          <a:solidFill>
            <a:schemeClr val="bg1">
              <a:lumMod val="85000"/>
            </a:schemeClr>
          </a:solidFill>
        </p:spPr>
        <p:txBody>
          <a:bodyPr/>
          <a:lstStyle/>
          <a:p>
            <a:r>
              <a:rPr lang="en-GB"/>
              <a:t>Click icon to add picture</a:t>
            </a:r>
          </a:p>
        </p:txBody>
      </p:sp>
      <p:sp>
        <p:nvSpPr>
          <p:cNvPr id="13" name="Text Placeholder 10">
            <a:extLst>
              <a:ext uri="{FF2B5EF4-FFF2-40B4-BE49-F238E27FC236}">
                <a16:creationId xmlns:a16="http://schemas.microsoft.com/office/drawing/2014/main" id="{1EF543D6-FF38-86D9-E3E4-F9B35A0076F1}"/>
              </a:ext>
            </a:extLst>
          </p:cNvPr>
          <p:cNvSpPr>
            <a:spLocks noGrp="1"/>
          </p:cNvSpPr>
          <p:nvPr>
            <p:ph type="body" sz="quarter" idx="17"/>
          </p:nvPr>
        </p:nvSpPr>
        <p:spPr>
          <a:xfrm>
            <a:off x="611187" y="4470680"/>
            <a:ext cx="3024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085658"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085657" y="1402043"/>
            <a:ext cx="3024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8">
            <a:extLst>
              <a:ext uri="{FF2B5EF4-FFF2-40B4-BE49-F238E27FC236}">
                <a16:creationId xmlns:a16="http://schemas.microsoft.com/office/drawing/2014/main" id="{0FB7BB00-2BAA-0F72-37BA-6F2B771735DE}"/>
              </a:ext>
            </a:extLst>
          </p:cNvPr>
          <p:cNvSpPr>
            <a:spLocks noGrp="1"/>
          </p:cNvSpPr>
          <p:nvPr>
            <p:ph type="pic" sz="quarter" idx="20"/>
          </p:nvPr>
        </p:nvSpPr>
        <p:spPr>
          <a:xfrm>
            <a:off x="4085658" y="3429000"/>
            <a:ext cx="912812" cy="813957"/>
          </a:xfrm>
          <a:solidFill>
            <a:schemeClr val="bg1">
              <a:lumMod val="85000"/>
            </a:schemeClr>
          </a:solidFill>
        </p:spPr>
        <p:txBody>
          <a:bodyPr/>
          <a:lstStyle/>
          <a:p>
            <a:r>
              <a:rPr lang="en-GB"/>
              <a:t>Click icon to add picture</a:t>
            </a:r>
          </a:p>
        </p:txBody>
      </p:sp>
      <p:sp>
        <p:nvSpPr>
          <p:cNvPr id="17" name="Text Placeholder 10">
            <a:extLst>
              <a:ext uri="{FF2B5EF4-FFF2-40B4-BE49-F238E27FC236}">
                <a16:creationId xmlns:a16="http://schemas.microsoft.com/office/drawing/2014/main" id="{C4344C63-B4A4-7FEF-94C2-A6406176B4CC}"/>
              </a:ext>
            </a:extLst>
          </p:cNvPr>
          <p:cNvSpPr>
            <a:spLocks noGrp="1"/>
          </p:cNvSpPr>
          <p:nvPr>
            <p:ph type="body" sz="quarter" idx="21"/>
          </p:nvPr>
        </p:nvSpPr>
        <p:spPr>
          <a:xfrm>
            <a:off x="4085657" y="4470680"/>
            <a:ext cx="3024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ext Placeholder 7">
            <a:extLst>
              <a:ext uri="{FF2B5EF4-FFF2-40B4-BE49-F238E27FC236}">
                <a16:creationId xmlns:a16="http://schemas.microsoft.com/office/drawing/2014/main" id="{2C2B3DEC-A19D-306E-5322-DCBB7AE42D87}"/>
              </a:ext>
            </a:extLst>
          </p:cNvPr>
          <p:cNvSpPr>
            <a:spLocks noGrp="1"/>
          </p:cNvSpPr>
          <p:nvPr>
            <p:ph type="body" sz="quarter" idx="22"/>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43219337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our Bios or Points Colour">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7" name="Picture Placeholder 6">
            <a:extLst>
              <a:ext uri="{FF2B5EF4-FFF2-40B4-BE49-F238E27FC236}">
                <a16:creationId xmlns:a16="http://schemas.microsoft.com/office/drawing/2014/main" id="{65467735-0C41-EE67-C1F8-29838847448D}"/>
              </a:ext>
            </a:extLst>
          </p:cNvPr>
          <p:cNvSpPr>
            <a:spLocks noGrp="1"/>
          </p:cNvSpPr>
          <p:nvPr>
            <p:ph type="pic" sz="quarter" idx="13"/>
          </p:nvPr>
        </p:nvSpPr>
        <p:spPr>
          <a:xfrm>
            <a:off x="7560129" y="360363"/>
            <a:ext cx="4631871" cy="5697537"/>
          </a:xfrm>
          <a:solidFill>
            <a:schemeClr val="bg1">
              <a:lumMod val="85000"/>
            </a:schemeClr>
          </a:solidFill>
        </p:spPr>
        <p:txBody>
          <a:bodyPr/>
          <a:lstStyle/>
          <a:p>
            <a:r>
              <a:rPr lang="en-GB"/>
              <a:t>Click icon to add picture</a:t>
            </a:r>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7" y="1402043"/>
            <a:ext cx="298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Picture Placeholder 8">
            <a:extLst>
              <a:ext uri="{FF2B5EF4-FFF2-40B4-BE49-F238E27FC236}">
                <a16:creationId xmlns:a16="http://schemas.microsoft.com/office/drawing/2014/main" id="{1DDC3E01-E20C-8B15-D67D-02CCB44F1E6B}"/>
              </a:ext>
            </a:extLst>
          </p:cNvPr>
          <p:cNvSpPr>
            <a:spLocks noGrp="1"/>
          </p:cNvSpPr>
          <p:nvPr>
            <p:ph type="pic" sz="quarter" idx="16"/>
          </p:nvPr>
        </p:nvSpPr>
        <p:spPr>
          <a:xfrm>
            <a:off x="611188" y="3429000"/>
            <a:ext cx="912812" cy="813957"/>
          </a:xfrm>
          <a:solidFill>
            <a:schemeClr val="bg1">
              <a:lumMod val="85000"/>
            </a:schemeClr>
          </a:solidFill>
        </p:spPr>
        <p:txBody>
          <a:bodyPr/>
          <a:lstStyle/>
          <a:p>
            <a:r>
              <a:rPr lang="en-GB"/>
              <a:t>Click icon to add picture</a:t>
            </a:r>
          </a:p>
        </p:txBody>
      </p:sp>
      <p:sp>
        <p:nvSpPr>
          <p:cNvPr id="13" name="Text Placeholder 10">
            <a:extLst>
              <a:ext uri="{FF2B5EF4-FFF2-40B4-BE49-F238E27FC236}">
                <a16:creationId xmlns:a16="http://schemas.microsoft.com/office/drawing/2014/main" id="{1EF543D6-FF38-86D9-E3E4-F9B35A0076F1}"/>
              </a:ext>
            </a:extLst>
          </p:cNvPr>
          <p:cNvSpPr>
            <a:spLocks noGrp="1"/>
          </p:cNvSpPr>
          <p:nvPr>
            <p:ph type="body" sz="quarter" idx="17"/>
          </p:nvPr>
        </p:nvSpPr>
        <p:spPr>
          <a:xfrm>
            <a:off x="611187" y="4470680"/>
            <a:ext cx="298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085658"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085657" y="1402043"/>
            <a:ext cx="298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8">
            <a:extLst>
              <a:ext uri="{FF2B5EF4-FFF2-40B4-BE49-F238E27FC236}">
                <a16:creationId xmlns:a16="http://schemas.microsoft.com/office/drawing/2014/main" id="{0FB7BB00-2BAA-0F72-37BA-6F2B771735DE}"/>
              </a:ext>
            </a:extLst>
          </p:cNvPr>
          <p:cNvSpPr>
            <a:spLocks noGrp="1"/>
          </p:cNvSpPr>
          <p:nvPr>
            <p:ph type="pic" sz="quarter" idx="20"/>
          </p:nvPr>
        </p:nvSpPr>
        <p:spPr>
          <a:xfrm>
            <a:off x="4085658" y="3429000"/>
            <a:ext cx="912812" cy="813957"/>
          </a:xfrm>
          <a:solidFill>
            <a:schemeClr val="bg1">
              <a:lumMod val="85000"/>
            </a:schemeClr>
          </a:solidFill>
        </p:spPr>
        <p:txBody>
          <a:bodyPr/>
          <a:lstStyle/>
          <a:p>
            <a:r>
              <a:rPr lang="en-GB"/>
              <a:t>Click icon to add picture</a:t>
            </a:r>
          </a:p>
        </p:txBody>
      </p:sp>
      <p:sp>
        <p:nvSpPr>
          <p:cNvPr id="17" name="Text Placeholder 10">
            <a:extLst>
              <a:ext uri="{FF2B5EF4-FFF2-40B4-BE49-F238E27FC236}">
                <a16:creationId xmlns:a16="http://schemas.microsoft.com/office/drawing/2014/main" id="{C4344C63-B4A4-7FEF-94C2-A6406176B4CC}"/>
              </a:ext>
            </a:extLst>
          </p:cNvPr>
          <p:cNvSpPr>
            <a:spLocks noGrp="1"/>
          </p:cNvSpPr>
          <p:nvPr>
            <p:ph type="body" sz="quarter" idx="21"/>
          </p:nvPr>
        </p:nvSpPr>
        <p:spPr>
          <a:xfrm>
            <a:off x="4085657" y="4470680"/>
            <a:ext cx="298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2" name="Picture 1" descr="A picture containing icon&#10;&#10;Description automatically generated">
            <a:extLst>
              <a:ext uri="{FF2B5EF4-FFF2-40B4-BE49-F238E27FC236}">
                <a16:creationId xmlns:a16="http://schemas.microsoft.com/office/drawing/2014/main" id="{1122E8FA-1463-9890-A985-DB2D2D36F31B}"/>
              </a:ext>
            </a:extLst>
          </p:cNvPr>
          <p:cNvPicPr>
            <a:picLocks noChangeAspect="1"/>
          </p:cNvPicPr>
          <p:nvPr userDrawn="1"/>
        </p:nvPicPr>
        <p:blipFill>
          <a:blip r:embed="rId2"/>
          <a:stretch>
            <a:fillRect/>
          </a:stretch>
        </p:blipFill>
        <p:spPr>
          <a:xfrm>
            <a:off x="11185200" y="6490800"/>
            <a:ext cx="744959" cy="266851"/>
          </a:xfrm>
          <a:prstGeom prst="rect">
            <a:avLst/>
          </a:prstGeom>
        </p:spPr>
      </p:pic>
      <p:sp>
        <p:nvSpPr>
          <p:cNvPr id="6" name="Text Placeholder 7">
            <a:extLst>
              <a:ext uri="{FF2B5EF4-FFF2-40B4-BE49-F238E27FC236}">
                <a16:creationId xmlns:a16="http://schemas.microsoft.com/office/drawing/2014/main" id="{CA01AA03-8BDE-4F1C-FEE1-E737F14ADE5F}"/>
              </a:ext>
            </a:extLst>
          </p:cNvPr>
          <p:cNvSpPr>
            <a:spLocks noGrp="1"/>
          </p:cNvSpPr>
          <p:nvPr>
            <p:ph type="body" sz="quarter" idx="22"/>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82245074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ix Bios or Poin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7" name="Picture Placeholder 6">
            <a:extLst>
              <a:ext uri="{FF2B5EF4-FFF2-40B4-BE49-F238E27FC236}">
                <a16:creationId xmlns:a16="http://schemas.microsoft.com/office/drawing/2014/main" id="{65467735-0C41-EE67-C1F8-29838847448D}"/>
              </a:ext>
            </a:extLst>
          </p:cNvPr>
          <p:cNvSpPr>
            <a:spLocks noGrp="1"/>
          </p:cNvSpPr>
          <p:nvPr>
            <p:ph type="pic" sz="quarter" idx="13"/>
          </p:nvPr>
        </p:nvSpPr>
        <p:spPr>
          <a:xfrm>
            <a:off x="7560129" y="360363"/>
            <a:ext cx="4631871" cy="5697537"/>
          </a:xfrm>
          <a:solidFill>
            <a:schemeClr val="bg1">
              <a:lumMod val="85000"/>
            </a:schemeClr>
          </a:solidFill>
        </p:spPr>
        <p:txBody>
          <a:bodyPr/>
          <a:lstStyle/>
          <a:p>
            <a:r>
              <a:rPr lang="en-GB"/>
              <a:t>Click icon to add picture</a:t>
            </a:r>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1402043"/>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Picture Placeholder 8">
            <a:extLst>
              <a:ext uri="{FF2B5EF4-FFF2-40B4-BE49-F238E27FC236}">
                <a16:creationId xmlns:a16="http://schemas.microsoft.com/office/drawing/2014/main" id="{1DDC3E01-E20C-8B15-D67D-02CCB44F1E6B}"/>
              </a:ext>
            </a:extLst>
          </p:cNvPr>
          <p:cNvSpPr>
            <a:spLocks noGrp="1"/>
          </p:cNvSpPr>
          <p:nvPr>
            <p:ph type="pic" sz="quarter" idx="16"/>
          </p:nvPr>
        </p:nvSpPr>
        <p:spPr>
          <a:xfrm>
            <a:off x="611188" y="3429000"/>
            <a:ext cx="912812" cy="813957"/>
          </a:xfrm>
          <a:solidFill>
            <a:schemeClr val="bg1">
              <a:lumMod val="85000"/>
            </a:schemeClr>
          </a:solidFill>
        </p:spPr>
        <p:txBody>
          <a:bodyPr/>
          <a:lstStyle/>
          <a:p>
            <a:r>
              <a:rPr lang="en-GB"/>
              <a:t>Click icon to add picture</a:t>
            </a:r>
          </a:p>
        </p:txBody>
      </p:sp>
      <p:sp>
        <p:nvSpPr>
          <p:cNvPr id="13" name="Text Placeholder 10">
            <a:extLst>
              <a:ext uri="{FF2B5EF4-FFF2-40B4-BE49-F238E27FC236}">
                <a16:creationId xmlns:a16="http://schemas.microsoft.com/office/drawing/2014/main" id="{1EF543D6-FF38-86D9-E3E4-F9B35A0076F1}"/>
              </a:ext>
            </a:extLst>
          </p:cNvPr>
          <p:cNvSpPr>
            <a:spLocks noGrp="1"/>
          </p:cNvSpPr>
          <p:nvPr>
            <p:ph type="body" sz="quarter" idx="17"/>
          </p:nvPr>
        </p:nvSpPr>
        <p:spPr>
          <a:xfrm>
            <a:off x="611188" y="4470680"/>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2884545"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2884545" y="1402043"/>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8">
            <a:extLst>
              <a:ext uri="{FF2B5EF4-FFF2-40B4-BE49-F238E27FC236}">
                <a16:creationId xmlns:a16="http://schemas.microsoft.com/office/drawing/2014/main" id="{0FB7BB00-2BAA-0F72-37BA-6F2B771735DE}"/>
              </a:ext>
            </a:extLst>
          </p:cNvPr>
          <p:cNvSpPr>
            <a:spLocks noGrp="1"/>
          </p:cNvSpPr>
          <p:nvPr>
            <p:ph type="pic" sz="quarter" idx="20"/>
          </p:nvPr>
        </p:nvSpPr>
        <p:spPr>
          <a:xfrm>
            <a:off x="2884545" y="3429000"/>
            <a:ext cx="912812" cy="813957"/>
          </a:xfrm>
          <a:solidFill>
            <a:schemeClr val="bg1">
              <a:lumMod val="85000"/>
            </a:schemeClr>
          </a:solidFill>
        </p:spPr>
        <p:txBody>
          <a:bodyPr/>
          <a:lstStyle/>
          <a:p>
            <a:r>
              <a:rPr lang="en-GB"/>
              <a:t>Click icon to add picture</a:t>
            </a:r>
          </a:p>
        </p:txBody>
      </p:sp>
      <p:sp>
        <p:nvSpPr>
          <p:cNvPr id="17" name="Text Placeholder 10">
            <a:extLst>
              <a:ext uri="{FF2B5EF4-FFF2-40B4-BE49-F238E27FC236}">
                <a16:creationId xmlns:a16="http://schemas.microsoft.com/office/drawing/2014/main" id="{C4344C63-B4A4-7FEF-94C2-A6406176B4CC}"/>
              </a:ext>
            </a:extLst>
          </p:cNvPr>
          <p:cNvSpPr>
            <a:spLocks noGrp="1"/>
          </p:cNvSpPr>
          <p:nvPr>
            <p:ph type="body" sz="quarter" idx="21"/>
          </p:nvPr>
        </p:nvSpPr>
        <p:spPr>
          <a:xfrm>
            <a:off x="2884545" y="4470680"/>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5157902" y="36036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5157902" y="1402043"/>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8">
            <a:extLst>
              <a:ext uri="{FF2B5EF4-FFF2-40B4-BE49-F238E27FC236}">
                <a16:creationId xmlns:a16="http://schemas.microsoft.com/office/drawing/2014/main" id="{A2833492-7056-4D94-233A-B301E7AD6E96}"/>
              </a:ext>
            </a:extLst>
          </p:cNvPr>
          <p:cNvSpPr>
            <a:spLocks noGrp="1"/>
          </p:cNvSpPr>
          <p:nvPr>
            <p:ph type="pic" sz="quarter" idx="24"/>
          </p:nvPr>
        </p:nvSpPr>
        <p:spPr>
          <a:xfrm>
            <a:off x="5157902" y="3429000"/>
            <a:ext cx="912812" cy="813957"/>
          </a:xfrm>
          <a:solidFill>
            <a:schemeClr val="bg1">
              <a:lumMod val="85000"/>
            </a:schemeClr>
          </a:solidFill>
        </p:spPr>
        <p:txBody>
          <a:bodyPr/>
          <a:lstStyle/>
          <a:p>
            <a:r>
              <a:rPr lang="en-GB"/>
              <a:t>Click icon to add picture</a:t>
            </a:r>
          </a:p>
        </p:txBody>
      </p:sp>
      <p:sp>
        <p:nvSpPr>
          <p:cNvPr id="10" name="Text Placeholder 10">
            <a:extLst>
              <a:ext uri="{FF2B5EF4-FFF2-40B4-BE49-F238E27FC236}">
                <a16:creationId xmlns:a16="http://schemas.microsoft.com/office/drawing/2014/main" id="{5DC5F281-2419-2AAA-6718-4138A9C71C5D}"/>
              </a:ext>
            </a:extLst>
          </p:cNvPr>
          <p:cNvSpPr>
            <a:spLocks noGrp="1"/>
          </p:cNvSpPr>
          <p:nvPr>
            <p:ph type="body" sz="quarter" idx="25"/>
          </p:nvPr>
        </p:nvSpPr>
        <p:spPr>
          <a:xfrm>
            <a:off x="5157902" y="4470680"/>
            <a:ext cx="1908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ext Placeholder 7">
            <a:extLst>
              <a:ext uri="{FF2B5EF4-FFF2-40B4-BE49-F238E27FC236}">
                <a16:creationId xmlns:a16="http://schemas.microsoft.com/office/drawing/2014/main" id="{2D6E414F-6227-9877-704A-CA539A9ED292}"/>
              </a:ext>
            </a:extLst>
          </p:cNvPr>
          <p:cNvSpPr>
            <a:spLocks noGrp="1"/>
          </p:cNvSpPr>
          <p:nvPr>
            <p:ph type="body" sz="quarter" idx="26"/>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39602079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ix Bios or Points Colour">
    <p:bg>
      <p:bgPr>
        <a:solidFill>
          <a:schemeClr val="accent4"/>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7" name="Picture Placeholder 6">
            <a:extLst>
              <a:ext uri="{FF2B5EF4-FFF2-40B4-BE49-F238E27FC236}">
                <a16:creationId xmlns:a16="http://schemas.microsoft.com/office/drawing/2014/main" id="{65467735-0C41-EE67-C1F8-29838847448D}"/>
              </a:ext>
            </a:extLst>
          </p:cNvPr>
          <p:cNvSpPr>
            <a:spLocks noGrp="1"/>
          </p:cNvSpPr>
          <p:nvPr>
            <p:ph type="pic" sz="quarter" idx="13"/>
          </p:nvPr>
        </p:nvSpPr>
        <p:spPr>
          <a:xfrm>
            <a:off x="7560129" y="360363"/>
            <a:ext cx="4631871" cy="5697537"/>
          </a:xfrm>
          <a:solidFill>
            <a:schemeClr val="bg1">
              <a:lumMod val="85000"/>
            </a:schemeClr>
          </a:solidFill>
        </p:spPr>
        <p:txBody>
          <a:bodyPr/>
          <a:lstStyle/>
          <a:p>
            <a:r>
              <a:rPr lang="en-GB"/>
              <a:t>Click icon to add picture</a:t>
            </a:r>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7"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7" y="1402043"/>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Picture Placeholder 8">
            <a:extLst>
              <a:ext uri="{FF2B5EF4-FFF2-40B4-BE49-F238E27FC236}">
                <a16:creationId xmlns:a16="http://schemas.microsoft.com/office/drawing/2014/main" id="{1DDC3E01-E20C-8B15-D67D-02CCB44F1E6B}"/>
              </a:ext>
            </a:extLst>
          </p:cNvPr>
          <p:cNvSpPr>
            <a:spLocks noGrp="1"/>
          </p:cNvSpPr>
          <p:nvPr>
            <p:ph type="pic" sz="quarter" idx="16"/>
          </p:nvPr>
        </p:nvSpPr>
        <p:spPr>
          <a:xfrm>
            <a:off x="611187" y="3429000"/>
            <a:ext cx="912812" cy="813957"/>
          </a:xfrm>
          <a:solidFill>
            <a:schemeClr val="bg1">
              <a:lumMod val="85000"/>
            </a:schemeClr>
          </a:solidFill>
        </p:spPr>
        <p:txBody>
          <a:bodyPr/>
          <a:lstStyle/>
          <a:p>
            <a:r>
              <a:rPr lang="en-GB"/>
              <a:t>Click icon to add picture</a:t>
            </a:r>
          </a:p>
        </p:txBody>
      </p:sp>
      <p:sp>
        <p:nvSpPr>
          <p:cNvPr id="13" name="Text Placeholder 10">
            <a:extLst>
              <a:ext uri="{FF2B5EF4-FFF2-40B4-BE49-F238E27FC236}">
                <a16:creationId xmlns:a16="http://schemas.microsoft.com/office/drawing/2014/main" id="{1EF543D6-FF38-86D9-E3E4-F9B35A0076F1}"/>
              </a:ext>
            </a:extLst>
          </p:cNvPr>
          <p:cNvSpPr>
            <a:spLocks noGrp="1"/>
          </p:cNvSpPr>
          <p:nvPr>
            <p:ph type="body" sz="quarter" idx="17"/>
          </p:nvPr>
        </p:nvSpPr>
        <p:spPr>
          <a:xfrm>
            <a:off x="611187" y="4470680"/>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2884993"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2884993" y="1402043"/>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Picture Placeholder 8">
            <a:extLst>
              <a:ext uri="{FF2B5EF4-FFF2-40B4-BE49-F238E27FC236}">
                <a16:creationId xmlns:a16="http://schemas.microsoft.com/office/drawing/2014/main" id="{0FB7BB00-2BAA-0F72-37BA-6F2B771735DE}"/>
              </a:ext>
            </a:extLst>
          </p:cNvPr>
          <p:cNvSpPr>
            <a:spLocks noGrp="1"/>
          </p:cNvSpPr>
          <p:nvPr>
            <p:ph type="pic" sz="quarter" idx="20"/>
          </p:nvPr>
        </p:nvSpPr>
        <p:spPr>
          <a:xfrm>
            <a:off x="2884993" y="3429000"/>
            <a:ext cx="912812" cy="813957"/>
          </a:xfrm>
          <a:solidFill>
            <a:schemeClr val="bg1">
              <a:lumMod val="85000"/>
            </a:schemeClr>
          </a:solidFill>
        </p:spPr>
        <p:txBody>
          <a:bodyPr/>
          <a:lstStyle/>
          <a:p>
            <a:r>
              <a:rPr lang="en-GB"/>
              <a:t>Click icon to add picture</a:t>
            </a:r>
          </a:p>
        </p:txBody>
      </p:sp>
      <p:sp>
        <p:nvSpPr>
          <p:cNvPr id="17" name="Text Placeholder 10">
            <a:extLst>
              <a:ext uri="{FF2B5EF4-FFF2-40B4-BE49-F238E27FC236}">
                <a16:creationId xmlns:a16="http://schemas.microsoft.com/office/drawing/2014/main" id="{C4344C63-B4A4-7FEF-94C2-A6406176B4CC}"/>
              </a:ext>
            </a:extLst>
          </p:cNvPr>
          <p:cNvSpPr>
            <a:spLocks noGrp="1"/>
          </p:cNvSpPr>
          <p:nvPr>
            <p:ph type="body" sz="quarter" idx="21"/>
          </p:nvPr>
        </p:nvSpPr>
        <p:spPr>
          <a:xfrm>
            <a:off x="2884993" y="4470680"/>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Picture Placeholder 8">
            <a:extLst>
              <a:ext uri="{FF2B5EF4-FFF2-40B4-BE49-F238E27FC236}">
                <a16:creationId xmlns:a16="http://schemas.microsoft.com/office/drawing/2014/main" id="{6D26F4A7-85E7-EFF5-2674-9D3EB77806CF}"/>
              </a:ext>
            </a:extLst>
          </p:cNvPr>
          <p:cNvSpPr>
            <a:spLocks noGrp="1"/>
          </p:cNvSpPr>
          <p:nvPr>
            <p:ph type="pic" sz="quarter" idx="22"/>
          </p:nvPr>
        </p:nvSpPr>
        <p:spPr>
          <a:xfrm>
            <a:off x="5158800" y="360363"/>
            <a:ext cx="912812" cy="944562"/>
          </a:xfrm>
          <a:solidFill>
            <a:schemeClr val="bg1">
              <a:lumMod val="85000"/>
            </a:schemeClr>
          </a:solidFill>
        </p:spPr>
        <p:txBody>
          <a:bodyPr/>
          <a:lstStyle/>
          <a:p>
            <a:r>
              <a:rPr lang="en-GB"/>
              <a:t>Click icon to add picture</a:t>
            </a:r>
          </a:p>
        </p:txBody>
      </p:sp>
      <p:sp>
        <p:nvSpPr>
          <p:cNvPr id="8" name="Text Placeholder 10">
            <a:extLst>
              <a:ext uri="{FF2B5EF4-FFF2-40B4-BE49-F238E27FC236}">
                <a16:creationId xmlns:a16="http://schemas.microsoft.com/office/drawing/2014/main" id="{505C3229-E616-5FC6-A49C-64DF93633D7F}"/>
              </a:ext>
            </a:extLst>
          </p:cNvPr>
          <p:cNvSpPr>
            <a:spLocks noGrp="1"/>
          </p:cNvSpPr>
          <p:nvPr>
            <p:ph type="body" sz="quarter" idx="23"/>
          </p:nvPr>
        </p:nvSpPr>
        <p:spPr>
          <a:xfrm>
            <a:off x="5158800" y="1402043"/>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 name="Picture Placeholder 8">
            <a:extLst>
              <a:ext uri="{FF2B5EF4-FFF2-40B4-BE49-F238E27FC236}">
                <a16:creationId xmlns:a16="http://schemas.microsoft.com/office/drawing/2014/main" id="{BE77885D-9E75-D01A-7919-50DD548B0D55}"/>
              </a:ext>
            </a:extLst>
          </p:cNvPr>
          <p:cNvSpPr>
            <a:spLocks noGrp="1"/>
          </p:cNvSpPr>
          <p:nvPr>
            <p:ph type="pic" sz="quarter" idx="24"/>
          </p:nvPr>
        </p:nvSpPr>
        <p:spPr>
          <a:xfrm>
            <a:off x="5158800" y="3429000"/>
            <a:ext cx="912812" cy="813957"/>
          </a:xfrm>
          <a:solidFill>
            <a:schemeClr val="bg1">
              <a:lumMod val="85000"/>
            </a:schemeClr>
          </a:solidFill>
        </p:spPr>
        <p:txBody>
          <a:bodyPr/>
          <a:lstStyle/>
          <a:p>
            <a:r>
              <a:rPr lang="en-GB"/>
              <a:t>Click icon to add picture</a:t>
            </a:r>
          </a:p>
        </p:txBody>
      </p:sp>
      <p:sp>
        <p:nvSpPr>
          <p:cNvPr id="18" name="Text Placeholder 10">
            <a:extLst>
              <a:ext uri="{FF2B5EF4-FFF2-40B4-BE49-F238E27FC236}">
                <a16:creationId xmlns:a16="http://schemas.microsoft.com/office/drawing/2014/main" id="{A65DA24C-CCEB-ED93-3696-18640743D977}"/>
              </a:ext>
            </a:extLst>
          </p:cNvPr>
          <p:cNvSpPr>
            <a:spLocks noGrp="1"/>
          </p:cNvSpPr>
          <p:nvPr>
            <p:ph type="body" sz="quarter" idx="25"/>
          </p:nvPr>
        </p:nvSpPr>
        <p:spPr>
          <a:xfrm>
            <a:off x="5158800" y="4470680"/>
            <a:ext cx="1908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19" name="Picture 18" descr="A picture containing icon&#10;&#10;Description automatically generated">
            <a:extLst>
              <a:ext uri="{FF2B5EF4-FFF2-40B4-BE49-F238E27FC236}">
                <a16:creationId xmlns:a16="http://schemas.microsoft.com/office/drawing/2014/main" id="{F41860C6-E40A-855F-96B8-BF328AAFD83B}"/>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20" name="Text Placeholder 7">
            <a:extLst>
              <a:ext uri="{FF2B5EF4-FFF2-40B4-BE49-F238E27FC236}">
                <a16:creationId xmlns:a16="http://schemas.microsoft.com/office/drawing/2014/main" id="{49628408-1099-99E6-DC54-A887E801369B}"/>
              </a:ext>
            </a:extLst>
          </p:cNvPr>
          <p:cNvSpPr>
            <a:spLocks noGrp="1"/>
          </p:cNvSpPr>
          <p:nvPr>
            <p:ph type="body" sz="quarter" idx="26"/>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81987680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ight Bios or Points">
    <p:bg>
      <p:bgPr>
        <a:solidFill>
          <a:schemeClr val="accent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1402043"/>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3463730"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3463730" y="1402043"/>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6316272" y="36036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6316272" y="1402043"/>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Picture Placeholder 8">
            <a:extLst>
              <a:ext uri="{FF2B5EF4-FFF2-40B4-BE49-F238E27FC236}">
                <a16:creationId xmlns:a16="http://schemas.microsoft.com/office/drawing/2014/main" id="{21E3DE34-7503-C975-7B95-209EA6410186}"/>
              </a:ext>
            </a:extLst>
          </p:cNvPr>
          <p:cNvSpPr>
            <a:spLocks noGrp="1"/>
          </p:cNvSpPr>
          <p:nvPr>
            <p:ph type="pic" sz="quarter" idx="26"/>
          </p:nvPr>
        </p:nvSpPr>
        <p:spPr>
          <a:xfrm>
            <a:off x="9168813" y="360363"/>
            <a:ext cx="912812" cy="944562"/>
          </a:xfrm>
          <a:solidFill>
            <a:schemeClr val="bg1">
              <a:lumMod val="85000"/>
            </a:schemeClr>
          </a:solidFill>
        </p:spPr>
        <p:txBody>
          <a:bodyPr/>
          <a:lstStyle/>
          <a:p>
            <a:r>
              <a:rPr lang="en-GB"/>
              <a:t>Click icon to add picture</a:t>
            </a:r>
          </a:p>
        </p:txBody>
      </p:sp>
      <p:sp>
        <p:nvSpPr>
          <p:cNvPr id="19" name="Text Placeholder 10">
            <a:extLst>
              <a:ext uri="{FF2B5EF4-FFF2-40B4-BE49-F238E27FC236}">
                <a16:creationId xmlns:a16="http://schemas.microsoft.com/office/drawing/2014/main" id="{984E875C-2BFB-CCDC-B51D-9F003A3C4ACC}"/>
              </a:ext>
            </a:extLst>
          </p:cNvPr>
          <p:cNvSpPr>
            <a:spLocks noGrp="1"/>
          </p:cNvSpPr>
          <p:nvPr>
            <p:ph type="body" sz="quarter" idx="27"/>
          </p:nvPr>
        </p:nvSpPr>
        <p:spPr>
          <a:xfrm>
            <a:off x="9168813" y="1402043"/>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Picture Placeholder 8">
            <a:extLst>
              <a:ext uri="{FF2B5EF4-FFF2-40B4-BE49-F238E27FC236}">
                <a16:creationId xmlns:a16="http://schemas.microsoft.com/office/drawing/2014/main" id="{03342080-20BF-2745-5D72-ED64DF011708}"/>
              </a:ext>
            </a:extLst>
          </p:cNvPr>
          <p:cNvSpPr>
            <a:spLocks noGrp="1"/>
          </p:cNvSpPr>
          <p:nvPr>
            <p:ph type="pic" sz="quarter" idx="28"/>
          </p:nvPr>
        </p:nvSpPr>
        <p:spPr>
          <a:xfrm>
            <a:off x="611188" y="3429000"/>
            <a:ext cx="912812" cy="944562"/>
          </a:xfrm>
          <a:solidFill>
            <a:schemeClr val="bg1">
              <a:lumMod val="85000"/>
            </a:schemeClr>
          </a:solidFill>
        </p:spPr>
        <p:txBody>
          <a:bodyPr/>
          <a:lstStyle/>
          <a:p>
            <a:r>
              <a:rPr lang="en-GB"/>
              <a:t>Click icon to add picture</a:t>
            </a:r>
          </a:p>
        </p:txBody>
      </p:sp>
      <p:sp>
        <p:nvSpPr>
          <p:cNvPr id="23" name="Text Placeholder 10">
            <a:extLst>
              <a:ext uri="{FF2B5EF4-FFF2-40B4-BE49-F238E27FC236}">
                <a16:creationId xmlns:a16="http://schemas.microsoft.com/office/drawing/2014/main" id="{007429D1-98DF-F50F-4825-F91A0F3ECF1A}"/>
              </a:ext>
            </a:extLst>
          </p:cNvPr>
          <p:cNvSpPr>
            <a:spLocks noGrp="1"/>
          </p:cNvSpPr>
          <p:nvPr>
            <p:ph type="body" sz="quarter" idx="29"/>
          </p:nvPr>
        </p:nvSpPr>
        <p:spPr>
          <a:xfrm>
            <a:off x="611188" y="4470680"/>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4" name="Picture Placeholder 8">
            <a:extLst>
              <a:ext uri="{FF2B5EF4-FFF2-40B4-BE49-F238E27FC236}">
                <a16:creationId xmlns:a16="http://schemas.microsoft.com/office/drawing/2014/main" id="{44D4579F-880D-8156-A488-8752681D799E}"/>
              </a:ext>
            </a:extLst>
          </p:cNvPr>
          <p:cNvSpPr>
            <a:spLocks noGrp="1"/>
          </p:cNvSpPr>
          <p:nvPr>
            <p:ph type="pic" sz="quarter" idx="30"/>
          </p:nvPr>
        </p:nvSpPr>
        <p:spPr>
          <a:xfrm>
            <a:off x="3463730" y="3429000"/>
            <a:ext cx="912812" cy="944562"/>
          </a:xfrm>
          <a:solidFill>
            <a:schemeClr val="bg1">
              <a:lumMod val="85000"/>
            </a:schemeClr>
          </a:solidFill>
        </p:spPr>
        <p:txBody>
          <a:bodyPr/>
          <a:lstStyle/>
          <a:p>
            <a:r>
              <a:rPr lang="en-GB"/>
              <a:t>Click icon to add picture</a:t>
            </a:r>
          </a:p>
        </p:txBody>
      </p:sp>
      <p:sp>
        <p:nvSpPr>
          <p:cNvPr id="25" name="Text Placeholder 10">
            <a:extLst>
              <a:ext uri="{FF2B5EF4-FFF2-40B4-BE49-F238E27FC236}">
                <a16:creationId xmlns:a16="http://schemas.microsoft.com/office/drawing/2014/main" id="{3EA811C3-5E2E-F66E-A63A-B6D0D25A6C86}"/>
              </a:ext>
            </a:extLst>
          </p:cNvPr>
          <p:cNvSpPr>
            <a:spLocks noGrp="1"/>
          </p:cNvSpPr>
          <p:nvPr>
            <p:ph type="body" sz="quarter" idx="31"/>
          </p:nvPr>
        </p:nvSpPr>
        <p:spPr>
          <a:xfrm>
            <a:off x="3463730" y="4470680"/>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6" name="Picture Placeholder 8">
            <a:extLst>
              <a:ext uri="{FF2B5EF4-FFF2-40B4-BE49-F238E27FC236}">
                <a16:creationId xmlns:a16="http://schemas.microsoft.com/office/drawing/2014/main" id="{B38EB914-E1B8-6009-80D0-DCD7B0D9807F}"/>
              </a:ext>
            </a:extLst>
          </p:cNvPr>
          <p:cNvSpPr>
            <a:spLocks noGrp="1"/>
          </p:cNvSpPr>
          <p:nvPr>
            <p:ph type="pic" sz="quarter" idx="32"/>
          </p:nvPr>
        </p:nvSpPr>
        <p:spPr>
          <a:xfrm>
            <a:off x="6316272" y="3429000"/>
            <a:ext cx="912812" cy="944562"/>
          </a:xfrm>
          <a:solidFill>
            <a:schemeClr val="bg1">
              <a:lumMod val="85000"/>
            </a:schemeClr>
          </a:solidFill>
        </p:spPr>
        <p:txBody>
          <a:bodyPr/>
          <a:lstStyle/>
          <a:p>
            <a:r>
              <a:rPr lang="en-GB"/>
              <a:t>Click icon to add picture</a:t>
            </a:r>
          </a:p>
        </p:txBody>
      </p:sp>
      <p:sp>
        <p:nvSpPr>
          <p:cNvPr id="27" name="Text Placeholder 10">
            <a:extLst>
              <a:ext uri="{FF2B5EF4-FFF2-40B4-BE49-F238E27FC236}">
                <a16:creationId xmlns:a16="http://schemas.microsoft.com/office/drawing/2014/main" id="{C209CE73-94CE-F886-59A2-966F9C6C9D61}"/>
              </a:ext>
            </a:extLst>
          </p:cNvPr>
          <p:cNvSpPr>
            <a:spLocks noGrp="1"/>
          </p:cNvSpPr>
          <p:nvPr>
            <p:ph type="body" sz="quarter" idx="33"/>
          </p:nvPr>
        </p:nvSpPr>
        <p:spPr>
          <a:xfrm>
            <a:off x="6316272" y="4470680"/>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8" name="Picture Placeholder 8">
            <a:extLst>
              <a:ext uri="{FF2B5EF4-FFF2-40B4-BE49-F238E27FC236}">
                <a16:creationId xmlns:a16="http://schemas.microsoft.com/office/drawing/2014/main" id="{84F94409-C4C6-D558-396D-0A711B7F501A}"/>
              </a:ext>
            </a:extLst>
          </p:cNvPr>
          <p:cNvSpPr>
            <a:spLocks noGrp="1"/>
          </p:cNvSpPr>
          <p:nvPr>
            <p:ph type="pic" sz="quarter" idx="34"/>
          </p:nvPr>
        </p:nvSpPr>
        <p:spPr>
          <a:xfrm>
            <a:off x="9168813" y="3429000"/>
            <a:ext cx="912812" cy="944562"/>
          </a:xfrm>
          <a:solidFill>
            <a:schemeClr val="bg1">
              <a:lumMod val="85000"/>
            </a:schemeClr>
          </a:solidFill>
        </p:spPr>
        <p:txBody>
          <a:bodyPr/>
          <a:lstStyle/>
          <a:p>
            <a:r>
              <a:rPr lang="en-GB"/>
              <a:t>Click icon to add picture</a:t>
            </a:r>
          </a:p>
        </p:txBody>
      </p:sp>
      <p:sp>
        <p:nvSpPr>
          <p:cNvPr id="29" name="Text Placeholder 10">
            <a:extLst>
              <a:ext uri="{FF2B5EF4-FFF2-40B4-BE49-F238E27FC236}">
                <a16:creationId xmlns:a16="http://schemas.microsoft.com/office/drawing/2014/main" id="{B74DF1AC-0A97-31CC-D4F5-6FFB708F80CE}"/>
              </a:ext>
            </a:extLst>
          </p:cNvPr>
          <p:cNvSpPr>
            <a:spLocks noGrp="1"/>
          </p:cNvSpPr>
          <p:nvPr>
            <p:ph type="body" sz="quarter" idx="35"/>
          </p:nvPr>
        </p:nvSpPr>
        <p:spPr>
          <a:xfrm>
            <a:off x="9168813" y="4470680"/>
            <a:ext cx="2412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7">
            <a:extLst>
              <a:ext uri="{FF2B5EF4-FFF2-40B4-BE49-F238E27FC236}">
                <a16:creationId xmlns:a16="http://schemas.microsoft.com/office/drawing/2014/main" id="{E6168738-8D5B-5F27-103E-5850EA6EAB4D}"/>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82837716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ight Bios or Points Colour">
    <p:bg>
      <p:bgPr>
        <a:solidFill>
          <a:schemeClr val="accent3"/>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1402043"/>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3463730"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3463730" y="1402043"/>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6316272" y="36036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6316272" y="1402043"/>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Picture Placeholder 8">
            <a:extLst>
              <a:ext uri="{FF2B5EF4-FFF2-40B4-BE49-F238E27FC236}">
                <a16:creationId xmlns:a16="http://schemas.microsoft.com/office/drawing/2014/main" id="{21E3DE34-7503-C975-7B95-209EA6410186}"/>
              </a:ext>
            </a:extLst>
          </p:cNvPr>
          <p:cNvSpPr>
            <a:spLocks noGrp="1"/>
          </p:cNvSpPr>
          <p:nvPr>
            <p:ph type="pic" sz="quarter" idx="26"/>
          </p:nvPr>
        </p:nvSpPr>
        <p:spPr>
          <a:xfrm>
            <a:off x="9168813" y="360363"/>
            <a:ext cx="912812" cy="944562"/>
          </a:xfrm>
          <a:solidFill>
            <a:schemeClr val="bg1">
              <a:lumMod val="85000"/>
            </a:schemeClr>
          </a:solidFill>
        </p:spPr>
        <p:txBody>
          <a:bodyPr/>
          <a:lstStyle/>
          <a:p>
            <a:r>
              <a:rPr lang="en-GB"/>
              <a:t>Click icon to add picture</a:t>
            </a:r>
          </a:p>
        </p:txBody>
      </p:sp>
      <p:sp>
        <p:nvSpPr>
          <p:cNvPr id="19" name="Text Placeholder 10">
            <a:extLst>
              <a:ext uri="{FF2B5EF4-FFF2-40B4-BE49-F238E27FC236}">
                <a16:creationId xmlns:a16="http://schemas.microsoft.com/office/drawing/2014/main" id="{984E875C-2BFB-CCDC-B51D-9F003A3C4ACC}"/>
              </a:ext>
            </a:extLst>
          </p:cNvPr>
          <p:cNvSpPr>
            <a:spLocks noGrp="1"/>
          </p:cNvSpPr>
          <p:nvPr>
            <p:ph type="body" sz="quarter" idx="27"/>
          </p:nvPr>
        </p:nvSpPr>
        <p:spPr>
          <a:xfrm>
            <a:off x="9168813" y="1402043"/>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Picture Placeholder 8">
            <a:extLst>
              <a:ext uri="{FF2B5EF4-FFF2-40B4-BE49-F238E27FC236}">
                <a16:creationId xmlns:a16="http://schemas.microsoft.com/office/drawing/2014/main" id="{03342080-20BF-2745-5D72-ED64DF011708}"/>
              </a:ext>
            </a:extLst>
          </p:cNvPr>
          <p:cNvSpPr>
            <a:spLocks noGrp="1"/>
          </p:cNvSpPr>
          <p:nvPr>
            <p:ph type="pic" sz="quarter" idx="28"/>
          </p:nvPr>
        </p:nvSpPr>
        <p:spPr>
          <a:xfrm>
            <a:off x="611188" y="3429000"/>
            <a:ext cx="912812" cy="944562"/>
          </a:xfrm>
          <a:solidFill>
            <a:schemeClr val="bg1">
              <a:lumMod val="85000"/>
            </a:schemeClr>
          </a:solidFill>
        </p:spPr>
        <p:txBody>
          <a:bodyPr/>
          <a:lstStyle/>
          <a:p>
            <a:r>
              <a:rPr lang="en-GB"/>
              <a:t>Click icon to add picture</a:t>
            </a:r>
          </a:p>
        </p:txBody>
      </p:sp>
      <p:sp>
        <p:nvSpPr>
          <p:cNvPr id="23" name="Text Placeholder 10">
            <a:extLst>
              <a:ext uri="{FF2B5EF4-FFF2-40B4-BE49-F238E27FC236}">
                <a16:creationId xmlns:a16="http://schemas.microsoft.com/office/drawing/2014/main" id="{007429D1-98DF-F50F-4825-F91A0F3ECF1A}"/>
              </a:ext>
            </a:extLst>
          </p:cNvPr>
          <p:cNvSpPr>
            <a:spLocks noGrp="1"/>
          </p:cNvSpPr>
          <p:nvPr>
            <p:ph type="body" sz="quarter" idx="29"/>
          </p:nvPr>
        </p:nvSpPr>
        <p:spPr>
          <a:xfrm>
            <a:off x="611188" y="4470680"/>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4" name="Picture Placeholder 8">
            <a:extLst>
              <a:ext uri="{FF2B5EF4-FFF2-40B4-BE49-F238E27FC236}">
                <a16:creationId xmlns:a16="http://schemas.microsoft.com/office/drawing/2014/main" id="{44D4579F-880D-8156-A488-8752681D799E}"/>
              </a:ext>
            </a:extLst>
          </p:cNvPr>
          <p:cNvSpPr>
            <a:spLocks noGrp="1"/>
          </p:cNvSpPr>
          <p:nvPr>
            <p:ph type="pic" sz="quarter" idx="30"/>
          </p:nvPr>
        </p:nvSpPr>
        <p:spPr>
          <a:xfrm>
            <a:off x="3463730" y="3429000"/>
            <a:ext cx="912812" cy="944562"/>
          </a:xfrm>
          <a:solidFill>
            <a:schemeClr val="bg1">
              <a:lumMod val="85000"/>
            </a:schemeClr>
          </a:solidFill>
        </p:spPr>
        <p:txBody>
          <a:bodyPr/>
          <a:lstStyle/>
          <a:p>
            <a:r>
              <a:rPr lang="en-GB"/>
              <a:t>Click icon to add picture</a:t>
            </a:r>
          </a:p>
        </p:txBody>
      </p:sp>
      <p:sp>
        <p:nvSpPr>
          <p:cNvPr id="25" name="Text Placeholder 10">
            <a:extLst>
              <a:ext uri="{FF2B5EF4-FFF2-40B4-BE49-F238E27FC236}">
                <a16:creationId xmlns:a16="http://schemas.microsoft.com/office/drawing/2014/main" id="{3EA811C3-5E2E-F66E-A63A-B6D0D25A6C86}"/>
              </a:ext>
            </a:extLst>
          </p:cNvPr>
          <p:cNvSpPr>
            <a:spLocks noGrp="1"/>
          </p:cNvSpPr>
          <p:nvPr>
            <p:ph type="body" sz="quarter" idx="31"/>
          </p:nvPr>
        </p:nvSpPr>
        <p:spPr>
          <a:xfrm>
            <a:off x="3463730" y="4470680"/>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6" name="Picture Placeholder 8">
            <a:extLst>
              <a:ext uri="{FF2B5EF4-FFF2-40B4-BE49-F238E27FC236}">
                <a16:creationId xmlns:a16="http://schemas.microsoft.com/office/drawing/2014/main" id="{B38EB914-E1B8-6009-80D0-DCD7B0D9807F}"/>
              </a:ext>
            </a:extLst>
          </p:cNvPr>
          <p:cNvSpPr>
            <a:spLocks noGrp="1"/>
          </p:cNvSpPr>
          <p:nvPr>
            <p:ph type="pic" sz="quarter" idx="32"/>
          </p:nvPr>
        </p:nvSpPr>
        <p:spPr>
          <a:xfrm>
            <a:off x="6316272" y="3429000"/>
            <a:ext cx="912812" cy="944562"/>
          </a:xfrm>
          <a:solidFill>
            <a:schemeClr val="bg1">
              <a:lumMod val="85000"/>
            </a:schemeClr>
          </a:solidFill>
        </p:spPr>
        <p:txBody>
          <a:bodyPr/>
          <a:lstStyle/>
          <a:p>
            <a:r>
              <a:rPr lang="en-GB"/>
              <a:t>Click icon to add picture</a:t>
            </a:r>
          </a:p>
        </p:txBody>
      </p:sp>
      <p:sp>
        <p:nvSpPr>
          <p:cNvPr id="27" name="Text Placeholder 10">
            <a:extLst>
              <a:ext uri="{FF2B5EF4-FFF2-40B4-BE49-F238E27FC236}">
                <a16:creationId xmlns:a16="http://schemas.microsoft.com/office/drawing/2014/main" id="{C209CE73-94CE-F886-59A2-966F9C6C9D61}"/>
              </a:ext>
            </a:extLst>
          </p:cNvPr>
          <p:cNvSpPr>
            <a:spLocks noGrp="1"/>
          </p:cNvSpPr>
          <p:nvPr>
            <p:ph type="body" sz="quarter" idx="33"/>
          </p:nvPr>
        </p:nvSpPr>
        <p:spPr>
          <a:xfrm>
            <a:off x="6316272" y="4470680"/>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8" name="Picture Placeholder 8">
            <a:extLst>
              <a:ext uri="{FF2B5EF4-FFF2-40B4-BE49-F238E27FC236}">
                <a16:creationId xmlns:a16="http://schemas.microsoft.com/office/drawing/2014/main" id="{84F94409-C4C6-D558-396D-0A711B7F501A}"/>
              </a:ext>
            </a:extLst>
          </p:cNvPr>
          <p:cNvSpPr>
            <a:spLocks noGrp="1"/>
          </p:cNvSpPr>
          <p:nvPr>
            <p:ph type="pic" sz="quarter" idx="34"/>
          </p:nvPr>
        </p:nvSpPr>
        <p:spPr>
          <a:xfrm>
            <a:off x="9168813" y="3429000"/>
            <a:ext cx="912812" cy="944562"/>
          </a:xfrm>
          <a:solidFill>
            <a:schemeClr val="bg1">
              <a:lumMod val="85000"/>
            </a:schemeClr>
          </a:solidFill>
        </p:spPr>
        <p:txBody>
          <a:bodyPr/>
          <a:lstStyle/>
          <a:p>
            <a:r>
              <a:rPr lang="en-GB"/>
              <a:t>Click icon to add picture</a:t>
            </a:r>
          </a:p>
        </p:txBody>
      </p:sp>
      <p:sp>
        <p:nvSpPr>
          <p:cNvPr id="29" name="Text Placeholder 10">
            <a:extLst>
              <a:ext uri="{FF2B5EF4-FFF2-40B4-BE49-F238E27FC236}">
                <a16:creationId xmlns:a16="http://schemas.microsoft.com/office/drawing/2014/main" id="{B74DF1AC-0A97-31CC-D4F5-6FFB708F80CE}"/>
              </a:ext>
            </a:extLst>
          </p:cNvPr>
          <p:cNvSpPr>
            <a:spLocks noGrp="1"/>
          </p:cNvSpPr>
          <p:nvPr>
            <p:ph type="body" sz="quarter" idx="35"/>
          </p:nvPr>
        </p:nvSpPr>
        <p:spPr>
          <a:xfrm>
            <a:off x="9168813" y="4470680"/>
            <a:ext cx="2412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picture containing icon&#10;&#10;Description automatically generated">
            <a:extLst>
              <a:ext uri="{FF2B5EF4-FFF2-40B4-BE49-F238E27FC236}">
                <a16:creationId xmlns:a16="http://schemas.microsoft.com/office/drawing/2014/main" id="{359C4CDB-0328-FA6A-95B2-0C74990EC835}"/>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877F2E51-AD2B-D8DF-27F6-42C5ABA55C66}"/>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58766660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ve Bios or Poin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140204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476001"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413000" y="140204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8340814" y="36036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8214812" y="140204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Picture Placeholder 8">
            <a:extLst>
              <a:ext uri="{FF2B5EF4-FFF2-40B4-BE49-F238E27FC236}">
                <a16:creationId xmlns:a16="http://schemas.microsoft.com/office/drawing/2014/main" id="{03342080-20BF-2745-5D72-ED64DF011708}"/>
              </a:ext>
            </a:extLst>
          </p:cNvPr>
          <p:cNvSpPr>
            <a:spLocks noGrp="1"/>
          </p:cNvSpPr>
          <p:nvPr>
            <p:ph type="pic" sz="quarter" idx="28"/>
          </p:nvPr>
        </p:nvSpPr>
        <p:spPr>
          <a:xfrm>
            <a:off x="2512094" y="3429000"/>
            <a:ext cx="912812" cy="944562"/>
          </a:xfrm>
          <a:solidFill>
            <a:schemeClr val="bg1">
              <a:lumMod val="85000"/>
            </a:schemeClr>
          </a:solidFill>
        </p:spPr>
        <p:txBody>
          <a:bodyPr/>
          <a:lstStyle/>
          <a:p>
            <a:r>
              <a:rPr lang="en-GB"/>
              <a:t>Click icon to add picture</a:t>
            </a:r>
          </a:p>
        </p:txBody>
      </p:sp>
      <p:sp>
        <p:nvSpPr>
          <p:cNvPr id="23" name="Text Placeholder 10">
            <a:extLst>
              <a:ext uri="{FF2B5EF4-FFF2-40B4-BE49-F238E27FC236}">
                <a16:creationId xmlns:a16="http://schemas.microsoft.com/office/drawing/2014/main" id="{007429D1-98DF-F50F-4825-F91A0F3ECF1A}"/>
              </a:ext>
            </a:extLst>
          </p:cNvPr>
          <p:cNvSpPr>
            <a:spLocks noGrp="1"/>
          </p:cNvSpPr>
          <p:nvPr>
            <p:ph type="body" sz="quarter" idx="29"/>
          </p:nvPr>
        </p:nvSpPr>
        <p:spPr>
          <a:xfrm>
            <a:off x="2512094" y="4470680"/>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4" name="Picture Placeholder 8">
            <a:extLst>
              <a:ext uri="{FF2B5EF4-FFF2-40B4-BE49-F238E27FC236}">
                <a16:creationId xmlns:a16="http://schemas.microsoft.com/office/drawing/2014/main" id="{44D4579F-880D-8156-A488-8752681D799E}"/>
              </a:ext>
            </a:extLst>
          </p:cNvPr>
          <p:cNvSpPr>
            <a:spLocks noGrp="1"/>
          </p:cNvSpPr>
          <p:nvPr>
            <p:ph type="pic" sz="quarter" idx="30"/>
          </p:nvPr>
        </p:nvSpPr>
        <p:spPr>
          <a:xfrm>
            <a:off x="6311900" y="3429000"/>
            <a:ext cx="912812" cy="944562"/>
          </a:xfrm>
          <a:solidFill>
            <a:schemeClr val="bg1">
              <a:lumMod val="85000"/>
            </a:schemeClr>
          </a:solidFill>
        </p:spPr>
        <p:txBody>
          <a:bodyPr/>
          <a:lstStyle/>
          <a:p>
            <a:r>
              <a:rPr lang="en-GB"/>
              <a:t>Click icon to add picture</a:t>
            </a:r>
          </a:p>
        </p:txBody>
      </p:sp>
      <p:sp>
        <p:nvSpPr>
          <p:cNvPr id="25" name="Text Placeholder 10">
            <a:extLst>
              <a:ext uri="{FF2B5EF4-FFF2-40B4-BE49-F238E27FC236}">
                <a16:creationId xmlns:a16="http://schemas.microsoft.com/office/drawing/2014/main" id="{3EA811C3-5E2E-F66E-A63A-B6D0D25A6C86}"/>
              </a:ext>
            </a:extLst>
          </p:cNvPr>
          <p:cNvSpPr>
            <a:spLocks noGrp="1"/>
          </p:cNvSpPr>
          <p:nvPr>
            <p:ph type="body" sz="quarter" idx="31"/>
          </p:nvPr>
        </p:nvSpPr>
        <p:spPr>
          <a:xfrm>
            <a:off x="6313906" y="4470680"/>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7">
            <a:extLst>
              <a:ext uri="{FF2B5EF4-FFF2-40B4-BE49-F238E27FC236}">
                <a16:creationId xmlns:a16="http://schemas.microsoft.com/office/drawing/2014/main" id="{2A9B47E0-D7F7-F166-C131-6A1276F2AE47}"/>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18561772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Five Bios or Points Colour">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36036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140204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476001" y="36036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413000" y="140204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8340814" y="36036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8214812" y="140204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Picture Placeholder 8">
            <a:extLst>
              <a:ext uri="{FF2B5EF4-FFF2-40B4-BE49-F238E27FC236}">
                <a16:creationId xmlns:a16="http://schemas.microsoft.com/office/drawing/2014/main" id="{03342080-20BF-2745-5D72-ED64DF011708}"/>
              </a:ext>
            </a:extLst>
          </p:cNvPr>
          <p:cNvSpPr>
            <a:spLocks noGrp="1"/>
          </p:cNvSpPr>
          <p:nvPr>
            <p:ph type="pic" sz="quarter" idx="28"/>
          </p:nvPr>
        </p:nvSpPr>
        <p:spPr>
          <a:xfrm>
            <a:off x="2512094" y="3429000"/>
            <a:ext cx="912812" cy="944562"/>
          </a:xfrm>
          <a:solidFill>
            <a:schemeClr val="bg1">
              <a:lumMod val="85000"/>
            </a:schemeClr>
          </a:solidFill>
        </p:spPr>
        <p:txBody>
          <a:bodyPr/>
          <a:lstStyle/>
          <a:p>
            <a:r>
              <a:rPr lang="en-GB"/>
              <a:t>Click icon to add picture</a:t>
            </a:r>
          </a:p>
        </p:txBody>
      </p:sp>
      <p:sp>
        <p:nvSpPr>
          <p:cNvPr id="23" name="Text Placeholder 10">
            <a:extLst>
              <a:ext uri="{FF2B5EF4-FFF2-40B4-BE49-F238E27FC236}">
                <a16:creationId xmlns:a16="http://schemas.microsoft.com/office/drawing/2014/main" id="{007429D1-98DF-F50F-4825-F91A0F3ECF1A}"/>
              </a:ext>
            </a:extLst>
          </p:cNvPr>
          <p:cNvSpPr>
            <a:spLocks noGrp="1"/>
          </p:cNvSpPr>
          <p:nvPr>
            <p:ph type="body" sz="quarter" idx="29"/>
          </p:nvPr>
        </p:nvSpPr>
        <p:spPr>
          <a:xfrm>
            <a:off x="2512094" y="4470680"/>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4" name="Picture Placeholder 8">
            <a:extLst>
              <a:ext uri="{FF2B5EF4-FFF2-40B4-BE49-F238E27FC236}">
                <a16:creationId xmlns:a16="http://schemas.microsoft.com/office/drawing/2014/main" id="{44D4579F-880D-8156-A488-8752681D799E}"/>
              </a:ext>
            </a:extLst>
          </p:cNvPr>
          <p:cNvSpPr>
            <a:spLocks noGrp="1"/>
          </p:cNvSpPr>
          <p:nvPr>
            <p:ph type="pic" sz="quarter" idx="30"/>
          </p:nvPr>
        </p:nvSpPr>
        <p:spPr>
          <a:xfrm>
            <a:off x="6311900" y="3429000"/>
            <a:ext cx="912812" cy="944562"/>
          </a:xfrm>
          <a:solidFill>
            <a:schemeClr val="bg1">
              <a:lumMod val="85000"/>
            </a:schemeClr>
          </a:solidFill>
        </p:spPr>
        <p:txBody>
          <a:bodyPr/>
          <a:lstStyle/>
          <a:p>
            <a:r>
              <a:rPr lang="en-GB"/>
              <a:t>Click icon to add picture</a:t>
            </a:r>
          </a:p>
        </p:txBody>
      </p:sp>
      <p:sp>
        <p:nvSpPr>
          <p:cNvPr id="25" name="Text Placeholder 10">
            <a:extLst>
              <a:ext uri="{FF2B5EF4-FFF2-40B4-BE49-F238E27FC236}">
                <a16:creationId xmlns:a16="http://schemas.microsoft.com/office/drawing/2014/main" id="{3EA811C3-5E2E-F66E-A63A-B6D0D25A6C86}"/>
              </a:ext>
            </a:extLst>
          </p:cNvPr>
          <p:cNvSpPr>
            <a:spLocks noGrp="1"/>
          </p:cNvSpPr>
          <p:nvPr>
            <p:ph type="body" sz="quarter" idx="31"/>
          </p:nvPr>
        </p:nvSpPr>
        <p:spPr>
          <a:xfrm>
            <a:off x="6313906" y="4470680"/>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picture containing icon&#10;&#10;Description automatically generated">
            <a:extLst>
              <a:ext uri="{FF2B5EF4-FFF2-40B4-BE49-F238E27FC236}">
                <a16:creationId xmlns:a16="http://schemas.microsoft.com/office/drawing/2014/main" id="{1795C84E-ACFE-771C-4057-F8C05E57C21F}"/>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75A95715-94EB-D668-F341-0A539BFEF240}"/>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61759732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Bios or Poin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170021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274189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476001" y="170021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413000" y="274189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8340814" y="170021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8214812" y="2741893"/>
            <a:ext cx="3366000" cy="15872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Text Placeholder 7">
            <a:extLst>
              <a:ext uri="{FF2B5EF4-FFF2-40B4-BE49-F238E27FC236}">
                <a16:creationId xmlns:a16="http://schemas.microsoft.com/office/drawing/2014/main" id="{79064379-9CFD-9966-95F6-FA27B1611420}"/>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8832284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Image White Tex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Picture Placeholder 6">
            <a:extLst>
              <a:ext uri="{FF2B5EF4-FFF2-40B4-BE49-F238E27FC236}">
                <a16:creationId xmlns:a16="http://schemas.microsoft.com/office/drawing/2014/main" id="{EF00ADC6-7106-7C36-F1AB-D8CFCB2EB345}"/>
              </a:ext>
            </a:extLst>
          </p:cNvPr>
          <p:cNvSpPr>
            <a:spLocks noGrp="1"/>
          </p:cNvSpPr>
          <p:nvPr>
            <p:ph type="pic" sz="quarter" idx="12" hasCustomPrompt="1"/>
          </p:nvPr>
        </p:nvSpPr>
        <p:spPr>
          <a:xfrm>
            <a:off x="9400319" y="4095750"/>
            <a:ext cx="2180494" cy="1962150"/>
          </a:xfrm>
        </p:spPr>
        <p:txBody>
          <a:bodyPr/>
          <a:lstStyle/>
          <a:p>
            <a:r>
              <a:rPr lang="en-US"/>
              <a:t>Logo</a:t>
            </a:r>
          </a:p>
        </p:txBody>
      </p:sp>
      <p:sp>
        <p:nvSpPr>
          <p:cNvPr id="8" name="Picture Placeholder 7">
            <a:extLst>
              <a:ext uri="{FF2B5EF4-FFF2-40B4-BE49-F238E27FC236}">
                <a16:creationId xmlns:a16="http://schemas.microsoft.com/office/drawing/2014/main" id="{9176CDF8-E9FC-1871-6909-D60B92357BE3}"/>
              </a:ext>
            </a:extLst>
          </p:cNvPr>
          <p:cNvSpPr>
            <a:spLocks noGrp="1"/>
          </p:cNvSpPr>
          <p:nvPr>
            <p:ph type="pic" sz="quarter" idx="13"/>
          </p:nvPr>
        </p:nvSpPr>
        <p:spPr>
          <a:xfrm>
            <a:off x="0" y="0"/>
            <a:ext cx="12192000" cy="3271838"/>
          </a:xfrm>
          <a:solidFill>
            <a:schemeClr val="bg1">
              <a:lumMod val="85000"/>
            </a:schemeClr>
          </a:solidFill>
        </p:spPr>
        <p:txBody>
          <a:bodyPr/>
          <a:lstStyle/>
          <a:p>
            <a:r>
              <a:rPr lang="en-GB"/>
              <a:t>Click icon to add picture</a:t>
            </a:r>
          </a:p>
        </p:txBody>
      </p:sp>
      <p:sp>
        <p:nvSpPr>
          <p:cNvPr id="9" name="Text Placeholder 8">
            <a:extLst>
              <a:ext uri="{FF2B5EF4-FFF2-40B4-BE49-F238E27FC236}">
                <a16:creationId xmlns:a16="http://schemas.microsoft.com/office/drawing/2014/main" id="{F7059031-0E56-A1FF-238A-EDE49F3F0E9A}"/>
              </a:ext>
            </a:extLst>
          </p:cNvPr>
          <p:cNvSpPr>
            <a:spLocks noGrp="1"/>
          </p:cNvSpPr>
          <p:nvPr>
            <p:ph type="body" sz="quarter" idx="16"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3" name="Date Placeholder 12">
            <a:extLst>
              <a:ext uri="{FF2B5EF4-FFF2-40B4-BE49-F238E27FC236}">
                <a16:creationId xmlns:a16="http://schemas.microsoft.com/office/drawing/2014/main" id="{5EDFCD7F-67F0-5A7A-6BAB-ADA3918514FA}"/>
              </a:ext>
            </a:extLst>
          </p:cNvPr>
          <p:cNvSpPr>
            <a:spLocks noGrp="1"/>
          </p:cNvSpPr>
          <p:nvPr>
            <p:ph type="dt" sz="half" idx="17"/>
          </p:nvPr>
        </p:nvSpPr>
        <p:spPr/>
        <p:txBody>
          <a:bodyPr/>
          <a:lstStyle>
            <a:lvl1pPr>
              <a:defRPr>
                <a:solidFill>
                  <a:schemeClr val="bg1"/>
                </a:solidFill>
              </a:defRPr>
            </a:lvl1pPr>
          </a:lstStyle>
          <a:p>
            <a:r>
              <a:rPr lang="en-US"/>
              <a:t>DD/MM/YYYY</a:t>
            </a:r>
            <a:endParaRPr lang="en-GB"/>
          </a:p>
        </p:txBody>
      </p:sp>
      <p:sp>
        <p:nvSpPr>
          <p:cNvPr id="14" name="Footer Placeholder 13">
            <a:extLst>
              <a:ext uri="{FF2B5EF4-FFF2-40B4-BE49-F238E27FC236}">
                <a16:creationId xmlns:a16="http://schemas.microsoft.com/office/drawing/2014/main" id="{EC78E9F1-EFFE-2B3A-0531-5262DDC337B7}"/>
              </a:ext>
            </a:extLst>
          </p:cNvPr>
          <p:cNvSpPr>
            <a:spLocks noGrp="1"/>
          </p:cNvSpPr>
          <p:nvPr>
            <p:ph type="ftr" sz="quarter" idx="18"/>
          </p:nvPr>
        </p:nvSpPr>
        <p:spPr/>
        <p:txBody>
          <a:bodyPr/>
          <a:lstStyle>
            <a:lvl1pPr>
              <a:defRPr>
                <a:solidFill>
                  <a:schemeClr val="bg1"/>
                </a:solidFill>
              </a:defRPr>
            </a:lvl1pPr>
          </a:lstStyle>
          <a:p>
            <a:r>
              <a:rPr lang="en-GB"/>
              <a:t>Private &amp; Confidential</a:t>
            </a:r>
          </a:p>
        </p:txBody>
      </p:sp>
      <p:pic>
        <p:nvPicPr>
          <p:cNvPr id="4" name="Picture 3" descr="A picture containing icon&#10;&#10;Description automatically generated">
            <a:extLst>
              <a:ext uri="{FF2B5EF4-FFF2-40B4-BE49-F238E27FC236}">
                <a16:creationId xmlns:a16="http://schemas.microsoft.com/office/drawing/2014/main" id="{25881E0A-BD7A-4FF3-6844-CF031B34F73B}"/>
              </a:ext>
            </a:extLst>
          </p:cNvPr>
          <p:cNvPicPr>
            <a:picLocks noChangeAspect="1"/>
          </p:cNvPicPr>
          <p:nvPr userDrawn="1"/>
        </p:nvPicPr>
        <p:blipFill>
          <a:blip r:embed="rId2"/>
          <a:stretch>
            <a:fillRect/>
          </a:stretch>
        </p:blipFill>
        <p:spPr>
          <a:xfrm>
            <a:off x="11208334" y="6490800"/>
            <a:ext cx="744959" cy="266851"/>
          </a:xfrm>
          <a:prstGeom prst="rect">
            <a:avLst/>
          </a:prstGeom>
        </p:spPr>
      </p:pic>
    </p:spTree>
    <p:extLst>
      <p:ext uri="{BB962C8B-B14F-4D97-AF65-F5344CB8AC3E}">
        <p14:creationId xmlns:p14="http://schemas.microsoft.com/office/powerpoint/2010/main" val="176544261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ree Bios or Points Colour">
    <p:bg>
      <p:bgPr>
        <a:solidFill>
          <a:schemeClr val="accent3"/>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3935B9C-A0A6-4843-D92A-4C1B37F7A4D6}"/>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2F716C1-8670-4677-CF9D-191831D39515}"/>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3CACE382-DA14-6564-8BC5-EC8C2C304510}"/>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9" name="Picture Placeholder 8">
            <a:extLst>
              <a:ext uri="{FF2B5EF4-FFF2-40B4-BE49-F238E27FC236}">
                <a16:creationId xmlns:a16="http://schemas.microsoft.com/office/drawing/2014/main" id="{CCEBC11A-BEBA-2A44-E95E-611CD04EF0A1}"/>
              </a:ext>
            </a:extLst>
          </p:cNvPr>
          <p:cNvSpPr>
            <a:spLocks noGrp="1"/>
          </p:cNvSpPr>
          <p:nvPr>
            <p:ph type="pic" sz="quarter" idx="14"/>
          </p:nvPr>
        </p:nvSpPr>
        <p:spPr>
          <a:xfrm>
            <a:off x="611188" y="1700213"/>
            <a:ext cx="912812" cy="944562"/>
          </a:xfrm>
          <a:solidFill>
            <a:schemeClr val="bg1">
              <a:lumMod val="85000"/>
            </a:schemeClr>
          </a:solidFill>
        </p:spPr>
        <p:txBody>
          <a:bodyPr/>
          <a:lstStyle/>
          <a:p>
            <a:r>
              <a:rPr lang="en-GB"/>
              <a:t>Click icon to add picture</a:t>
            </a:r>
          </a:p>
        </p:txBody>
      </p:sp>
      <p:sp>
        <p:nvSpPr>
          <p:cNvPr id="11" name="Text Placeholder 10">
            <a:extLst>
              <a:ext uri="{FF2B5EF4-FFF2-40B4-BE49-F238E27FC236}">
                <a16:creationId xmlns:a16="http://schemas.microsoft.com/office/drawing/2014/main" id="{69A8378A-BF6E-4AEE-05A3-EC031BCDD8DC}"/>
              </a:ext>
            </a:extLst>
          </p:cNvPr>
          <p:cNvSpPr>
            <a:spLocks noGrp="1"/>
          </p:cNvSpPr>
          <p:nvPr>
            <p:ph type="body" sz="quarter" idx="15"/>
          </p:nvPr>
        </p:nvSpPr>
        <p:spPr>
          <a:xfrm>
            <a:off x="611188" y="274189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Picture Placeholder 8">
            <a:extLst>
              <a:ext uri="{FF2B5EF4-FFF2-40B4-BE49-F238E27FC236}">
                <a16:creationId xmlns:a16="http://schemas.microsoft.com/office/drawing/2014/main" id="{FA169A52-B24B-D677-DC93-5001E78A4819}"/>
              </a:ext>
            </a:extLst>
          </p:cNvPr>
          <p:cNvSpPr>
            <a:spLocks noGrp="1"/>
          </p:cNvSpPr>
          <p:nvPr>
            <p:ph type="pic" sz="quarter" idx="18"/>
          </p:nvPr>
        </p:nvSpPr>
        <p:spPr>
          <a:xfrm>
            <a:off x="4476001" y="1700213"/>
            <a:ext cx="912812" cy="944562"/>
          </a:xfrm>
          <a:solidFill>
            <a:schemeClr val="bg1">
              <a:lumMod val="85000"/>
            </a:schemeClr>
          </a:solidFill>
        </p:spPr>
        <p:txBody>
          <a:bodyPr/>
          <a:lstStyle/>
          <a:p>
            <a:r>
              <a:rPr lang="en-GB"/>
              <a:t>Click icon to add picture</a:t>
            </a:r>
          </a:p>
        </p:txBody>
      </p:sp>
      <p:sp>
        <p:nvSpPr>
          <p:cNvPr id="15" name="Text Placeholder 10">
            <a:extLst>
              <a:ext uri="{FF2B5EF4-FFF2-40B4-BE49-F238E27FC236}">
                <a16:creationId xmlns:a16="http://schemas.microsoft.com/office/drawing/2014/main" id="{7E3CE5EE-431C-EAD7-865F-9A667CBEDF49}"/>
              </a:ext>
            </a:extLst>
          </p:cNvPr>
          <p:cNvSpPr>
            <a:spLocks noGrp="1"/>
          </p:cNvSpPr>
          <p:nvPr>
            <p:ph type="body" sz="quarter" idx="19"/>
          </p:nvPr>
        </p:nvSpPr>
        <p:spPr>
          <a:xfrm>
            <a:off x="4413000" y="274189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Picture Placeholder 8">
            <a:extLst>
              <a:ext uri="{FF2B5EF4-FFF2-40B4-BE49-F238E27FC236}">
                <a16:creationId xmlns:a16="http://schemas.microsoft.com/office/drawing/2014/main" id="{593356DC-DC3B-8FE8-FC01-8D573CDB5E33}"/>
              </a:ext>
            </a:extLst>
          </p:cNvPr>
          <p:cNvSpPr>
            <a:spLocks noGrp="1"/>
          </p:cNvSpPr>
          <p:nvPr>
            <p:ph type="pic" sz="quarter" idx="22"/>
          </p:nvPr>
        </p:nvSpPr>
        <p:spPr>
          <a:xfrm>
            <a:off x="8340814" y="1700213"/>
            <a:ext cx="912812" cy="944562"/>
          </a:xfrm>
          <a:solidFill>
            <a:schemeClr val="bg1">
              <a:lumMod val="85000"/>
            </a:schemeClr>
          </a:solidFill>
        </p:spPr>
        <p:txBody>
          <a:bodyPr/>
          <a:lstStyle/>
          <a:p>
            <a:r>
              <a:rPr lang="en-GB"/>
              <a:t>Click icon to add picture</a:t>
            </a:r>
          </a:p>
        </p:txBody>
      </p:sp>
      <p:sp>
        <p:nvSpPr>
          <p:cNvPr id="6" name="Text Placeholder 10">
            <a:extLst>
              <a:ext uri="{FF2B5EF4-FFF2-40B4-BE49-F238E27FC236}">
                <a16:creationId xmlns:a16="http://schemas.microsoft.com/office/drawing/2014/main" id="{A5B58EE3-286A-1211-0A2C-CAC859969323}"/>
              </a:ext>
            </a:extLst>
          </p:cNvPr>
          <p:cNvSpPr>
            <a:spLocks noGrp="1"/>
          </p:cNvSpPr>
          <p:nvPr>
            <p:ph type="body" sz="quarter" idx="23"/>
          </p:nvPr>
        </p:nvSpPr>
        <p:spPr>
          <a:xfrm>
            <a:off x="8214812" y="2741893"/>
            <a:ext cx="3366000" cy="158722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picture containing icon&#10;&#10;Description automatically generated">
            <a:extLst>
              <a:ext uri="{FF2B5EF4-FFF2-40B4-BE49-F238E27FC236}">
                <a16:creationId xmlns:a16="http://schemas.microsoft.com/office/drawing/2014/main" id="{B75376D3-DA67-7094-3DD4-E7CA04F74E8C}"/>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7871C730-4D0B-DBAC-10DB-3D600D5DD417}"/>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70953925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with Title and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1E73693-76C6-3A93-1513-F882F0919BF2}"/>
              </a:ext>
            </a:extLst>
          </p:cNvPr>
          <p:cNvSpPr>
            <a:spLocks noGrp="1"/>
          </p:cNvSpPr>
          <p:nvPr>
            <p:ph type="pic" sz="quarter" idx="13"/>
          </p:nvPr>
        </p:nvSpPr>
        <p:spPr>
          <a:xfrm>
            <a:off x="4614863" y="360363"/>
            <a:ext cx="6965950" cy="5697537"/>
          </a:xfrm>
          <a:solidFill>
            <a:schemeClr val="bg1">
              <a:lumMod val="85000"/>
            </a:schemeClr>
          </a:solidFill>
        </p:spPr>
        <p:txBody>
          <a:bodyPr/>
          <a:lstStyle/>
          <a:p>
            <a:r>
              <a:rPr lang="en-GB"/>
              <a:t>Click icon to add picture</a:t>
            </a:r>
          </a:p>
        </p:txBody>
      </p:sp>
      <p:sp>
        <p:nvSpPr>
          <p:cNvPr id="6" name="Text Placeholder 8">
            <a:extLst>
              <a:ext uri="{FF2B5EF4-FFF2-40B4-BE49-F238E27FC236}">
                <a16:creationId xmlns:a16="http://schemas.microsoft.com/office/drawing/2014/main" id="{314DD36D-C8D3-5E0A-7535-367B220ECE5E}"/>
              </a:ext>
            </a:extLst>
          </p:cNvPr>
          <p:cNvSpPr>
            <a:spLocks noGrp="1"/>
          </p:cNvSpPr>
          <p:nvPr>
            <p:ph type="body" sz="quarter" idx="14"/>
          </p:nvPr>
        </p:nvSpPr>
        <p:spPr>
          <a:xfrm>
            <a:off x="1322614" y="1126671"/>
            <a:ext cx="5143500" cy="3914659"/>
          </a:xfrm>
          <a:solidFill>
            <a:schemeClr val="bg2"/>
          </a:solidFill>
        </p:spPr>
        <p:txBody>
          <a:bodyPr lIns="288000" tIns="2268000" rIns="288000" bIns="28800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itle 1">
            <a:extLst>
              <a:ext uri="{FF2B5EF4-FFF2-40B4-BE49-F238E27FC236}">
                <a16:creationId xmlns:a16="http://schemas.microsoft.com/office/drawing/2014/main" id="{E0BB1029-DBEB-CFF7-BF63-69B77C386F09}"/>
              </a:ext>
            </a:extLst>
          </p:cNvPr>
          <p:cNvSpPr>
            <a:spLocks noGrp="1"/>
          </p:cNvSpPr>
          <p:nvPr>
            <p:ph type="title"/>
          </p:nvPr>
        </p:nvSpPr>
        <p:spPr>
          <a:xfrm>
            <a:off x="1620000" y="1304925"/>
            <a:ext cx="4692000" cy="1601560"/>
          </a:xfrm>
        </p:spPr>
        <p:txBody>
          <a:bodyPr/>
          <a:lstStyle>
            <a:lvl1pPr>
              <a:defRPr>
                <a:solidFill>
                  <a:schemeClr val="bg1"/>
                </a:solidFill>
              </a:defRPr>
            </a:lvl1pPr>
          </a:lstStyle>
          <a:p>
            <a:r>
              <a:rPr lang="en-GB"/>
              <a:t>Click to edit Master title style</a:t>
            </a:r>
          </a:p>
        </p:txBody>
      </p:sp>
      <p:sp>
        <p:nvSpPr>
          <p:cNvPr id="3" name="Date Placeholder 2">
            <a:extLst>
              <a:ext uri="{FF2B5EF4-FFF2-40B4-BE49-F238E27FC236}">
                <a16:creationId xmlns:a16="http://schemas.microsoft.com/office/drawing/2014/main" id="{530AF0DD-CC3E-E547-D705-F8E54CB2AFEC}"/>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AF2EAC95-7B26-A45A-680F-4315C6BBBB59}"/>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43F7D095-F8C0-83F5-9852-2EB8E32FDDAF}"/>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8" name="Text Placeholder 7">
            <a:extLst>
              <a:ext uri="{FF2B5EF4-FFF2-40B4-BE49-F238E27FC236}">
                <a16:creationId xmlns:a16="http://schemas.microsoft.com/office/drawing/2014/main" id="{56C122F2-B4A6-A6EE-5071-B8E017CBEA23}"/>
              </a:ext>
            </a:extLst>
          </p:cNvPr>
          <p:cNvSpPr>
            <a:spLocks noGrp="1"/>
          </p:cNvSpPr>
          <p:nvPr>
            <p:ph type="body" sz="quarter" idx="15"/>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11930967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Image with Title and Caption Colour">
    <p:bg>
      <p:bgPr>
        <a:solidFill>
          <a:schemeClr val="accent3"/>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1E73693-76C6-3A93-1513-F882F0919BF2}"/>
              </a:ext>
            </a:extLst>
          </p:cNvPr>
          <p:cNvSpPr>
            <a:spLocks noGrp="1"/>
          </p:cNvSpPr>
          <p:nvPr>
            <p:ph type="pic" sz="quarter" idx="13"/>
          </p:nvPr>
        </p:nvSpPr>
        <p:spPr>
          <a:xfrm>
            <a:off x="4614863" y="360363"/>
            <a:ext cx="6965950" cy="5697537"/>
          </a:xfrm>
          <a:solidFill>
            <a:schemeClr val="bg1">
              <a:lumMod val="85000"/>
            </a:schemeClr>
          </a:solidFill>
        </p:spPr>
        <p:txBody>
          <a:bodyPr/>
          <a:lstStyle/>
          <a:p>
            <a:r>
              <a:rPr lang="en-GB"/>
              <a:t>Click icon to add picture</a:t>
            </a:r>
          </a:p>
        </p:txBody>
      </p:sp>
      <p:sp>
        <p:nvSpPr>
          <p:cNvPr id="9" name="Text Placeholder 8">
            <a:extLst>
              <a:ext uri="{FF2B5EF4-FFF2-40B4-BE49-F238E27FC236}">
                <a16:creationId xmlns:a16="http://schemas.microsoft.com/office/drawing/2014/main" id="{6CC63C38-101F-DF33-5C47-0411B4C8ACFA}"/>
              </a:ext>
            </a:extLst>
          </p:cNvPr>
          <p:cNvSpPr>
            <a:spLocks noGrp="1"/>
          </p:cNvSpPr>
          <p:nvPr>
            <p:ph type="body" sz="quarter" idx="14"/>
          </p:nvPr>
        </p:nvSpPr>
        <p:spPr>
          <a:xfrm>
            <a:off x="1322614" y="1126671"/>
            <a:ext cx="5143500" cy="3914659"/>
          </a:xfrm>
          <a:solidFill>
            <a:schemeClr val="bg1"/>
          </a:solidFill>
        </p:spPr>
        <p:txBody>
          <a:bodyPr lIns="288000" tIns="2268000" rIns="288000" bIns="288000">
            <a:noAutofit/>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Title 1">
            <a:extLst>
              <a:ext uri="{FF2B5EF4-FFF2-40B4-BE49-F238E27FC236}">
                <a16:creationId xmlns:a16="http://schemas.microsoft.com/office/drawing/2014/main" id="{E0BB1029-DBEB-CFF7-BF63-69B77C386F09}"/>
              </a:ext>
            </a:extLst>
          </p:cNvPr>
          <p:cNvSpPr>
            <a:spLocks noGrp="1"/>
          </p:cNvSpPr>
          <p:nvPr>
            <p:ph type="title"/>
          </p:nvPr>
        </p:nvSpPr>
        <p:spPr>
          <a:xfrm>
            <a:off x="1620000" y="1304925"/>
            <a:ext cx="4476000" cy="1601560"/>
          </a:xfrm>
        </p:spPr>
        <p:txBody>
          <a:bodyPr/>
          <a:lstStyle>
            <a:lvl1pPr>
              <a:defRPr>
                <a:solidFill>
                  <a:schemeClr val="tx2"/>
                </a:solidFill>
              </a:defRPr>
            </a:lvl1pPr>
          </a:lstStyle>
          <a:p>
            <a:r>
              <a:rPr lang="en-GB"/>
              <a:t>Click to edit Master title style</a:t>
            </a:r>
          </a:p>
        </p:txBody>
      </p:sp>
      <p:sp>
        <p:nvSpPr>
          <p:cNvPr id="3" name="Date Placeholder 2">
            <a:extLst>
              <a:ext uri="{FF2B5EF4-FFF2-40B4-BE49-F238E27FC236}">
                <a16:creationId xmlns:a16="http://schemas.microsoft.com/office/drawing/2014/main" id="{530AF0DD-CC3E-E547-D705-F8E54CB2AFEC}"/>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AF2EAC95-7B26-A45A-680F-4315C6BBBB59}"/>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43F7D095-F8C0-83F5-9852-2EB8E32FDDAF}"/>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pic>
        <p:nvPicPr>
          <p:cNvPr id="8" name="Picture 7" descr="A picture containing icon&#10;&#10;Description automatically generated">
            <a:extLst>
              <a:ext uri="{FF2B5EF4-FFF2-40B4-BE49-F238E27FC236}">
                <a16:creationId xmlns:a16="http://schemas.microsoft.com/office/drawing/2014/main" id="{7778E55F-CCD2-DA17-102E-40A243E9CD03}"/>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BF4C4C67-4472-C8DB-08A6-DEBF1ADF50B3}"/>
              </a:ext>
            </a:extLst>
          </p:cNvPr>
          <p:cNvSpPr>
            <a:spLocks noGrp="1"/>
          </p:cNvSpPr>
          <p:nvPr>
            <p:ph type="body" sz="quarter" idx="15"/>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7581198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act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40331A1-8A92-CF50-D213-B0D08DA0D122}"/>
              </a:ext>
            </a:extLst>
          </p:cNvPr>
          <p:cNvSpPr>
            <a:spLocks noGrp="1"/>
          </p:cNvSpPr>
          <p:nvPr>
            <p:ph type="pic" sz="quarter" idx="13"/>
          </p:nvPr>
        </p:nvSpPr>
        <p:spPr>
          <a:xfrm>
            <a:off x="0" y="0"/>
            <a:ext cx="12192000" cy="3429000"/>
          </a:xfrm>
          <a:solidFill>
            <a:schemeClr val="bg1">
              <a:lumMod val="85000"/>
            </a:schemeClr>
          </a:solidFill>
        </p:spPr>
        <p:txBody>
          <a:bodyPr/>
          <a:lstStyle/>
          <a:p>
            <a:r>
              <a:rPr lang="en-GB"/>
              <a:t>Click icon to add picture</a:t>
            </a:r>
          </a:p>
        </p:txBody>
      </p:sp>
      <p:sp>
        <p:nvSpPr>
          <p:cNvPr id="3" name="Date Placeholder 2">
            <a:extLst>
              <a:ext uri="{FF2B5EF4-FFF2-40B4-BE49-F238E27FC236}">
                <a16:creationId xmlns:a16="http://schemas.microsoft.com/office/drawing/2014/main" id="{3F4073B5-B584-E4D0-0A11-ADE7136BF990}"/>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494D9FB8-9792-8E4B-28E6-0D39CB23C340}"/>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4B72B0B9-00FD-966C-67DC-4958F2F99F1F}"/>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8" name="Title 1">
            <a:extLst>
              <a:ext uri="{FF2B5EF4-FFF2-40B4-BE49-F238E27FC236}">
                <a16:creationId xmlns:a16="http://schemas.microsoft.com/office/drawing/2014/main" id="{F126B18D-2BF9-D282-634B-242AD412C4BE}"/>
              </a:ext>
            </a:extLst>
          </p:cNvPr>
          <p:cNvSpPr>
            <a:spLocks noGrp="1"/>
          </p:cNvSpPr>
          <p:nvPr>
            <p:ph type="title"/>
          </p:nvPr>
        </p:nvSpPr>
        <p:spPr>
          <a:xfrm>
            <a:off x="611189" y="3570513"/>
            <a:ext cx="8224800" cy="599605"/>
          </a:xfrm>
        </p:spPr>
        <p:txBody>
          <a:bodyPr/>
          <a:lstStyle>
            <a:lvl1pPr>
              <a:defRPr>
                <a:solidFill>
                  <a:schemeClr val="tx2"/>
                </a:solidFill>
              </a:defRPr>
            </a:lvl1pPr>
          </a:lstStyle>
          <a:p>
            <a:r>
              <a:rPr lang="en-GB"/>
              <a:t>Click to edit Master title style</a:t>
            </a:r>
          </a:p>
        </p:txBody>
      </p:sp>
      <p:sp>
        <p:nvSpPr>
          <p:cNvPr id="11" name="Text Placeholder 8">
            <a:extLst>
              <a:ext uri="{FF2B5EF4-FFF2-40B4-BE49-F238E27FC236}">
                <a16:creationId xmlns:a16="http://schemas.microsoft.com/office/drawing/2014/main" id="{54668AEF-9B00-96D4-19DF-0DF5BAE8ED45}"/>
              </a:ext>
            </a:extLst>
          </p:cNvPr>
          <p:cNvSpPr>
            <a:spLocks noGrp="1"/>
          </p:cNvSpPr>
          <p:nvPr>
            <p:ph type="body" sz="quarter" idx="14"/>
          </p:nvPr>
        </p:nvSpPr>
        <p:spPr>
          <a:xfrm>
            <a:off x="611188" y="4421624"/>
            <a:ext cx="3960000" cy="1636276"/>
          </a:xfrm>
        </p:spPr>
        <p:txBody>
          <a:bodyPr/>
          <a:lstStyle>
            <a:lvl1pPr>
              <a:spcAft>
                <a:spcPts val="100"/>
              </a:spcAft>
              <a:defRPr>
                <a:solidFill>
                  <a:schemeClr val="tx2"/>
                </a:solidFill>
              </a:defRPr>
            </a:lvl1pPr>
            <a:lvl2pPr>
              <a:spcAft>
                <a:spcPts val="100"/>
              </a:spcAft>
              <a:defRPr>
                <a:solidFill>
                  <a:schemeClr val="tx2"/>
                </a:solidFill>
              </a:defRPr>
            </a:lvl2pPr>
            <a:lvl3pPr>
              <a:spcAft>
                <a:spcPts val="100"/>
              </a:spcAft>
              <a:defRPr>
                <a:solidFill>
                  <a:schemeClr val="tx2"/>
                </a:solidFill>
              </a:defRPr>
            </a:lvl3pPr>
            <a:lvl4pPr>
              <a:spcAft>
                <a:spcPts val="100"/>
              </a:spcAft>
              <a:defRPr>
                <a:solidFill>
                  <a:schemeClr val="tx2"/>
                </a:solidFill>
              </a:defRPr>
            </a:lvl4pPr>
            <a:lvl5pPr>
              <a:spcAft>
                <a:spcPts val="100"/>
              </a:spcAft>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Text Placeholder 8">
            <a:extLst>
              <a:ext uri="{FF2B5EF4-FFF2-40B4-BE49-F238E27FC236}">
                <a16:creationId xmlns:a16="http://schemas.microsoft.com/office/drawing/2014/main" id="{EB974763-D11C-8CA1-0D1E-DECECE1E5A6F}"/>
              </a:ext>
            </a:extLst>
          </p:cNvPr>
          <p:cNvSpPr>
            <a:spLocks noGrp="1"/>
          </p:cNvSpPr>
          <p:nvPr>
            <p:ph type="body" sz="quarter" idx="15"/>
          </p:nvPr>
        </p:nvSpPr>
        <p:spPr>
          <a:xfrm>
            <a:off x="4875988" y="4421624"/>
            <a:ext cx="3960000" cy="1636276"/>
          </a:xfrm>
        </p:spPr>
        <p:txBody>
          <a:bodyPr/>
          <a:lstStyle>
            <a:lvl1pPr>
              <a:spcAft>
                <a:spcPts val="100"/>
              </a:spcAft>
              <a:defRPr>
                <a:solidFill>
                  <a:schemeClr val="tx2"/>
                </a:solidFill>
              </a:defRPr>
            </a:lvl1pPr>
            <a:lvl2pPr>
              <a:spcAft>
                <a:spcPts val="100"/>
              </a:spcAft>
              <a:defRPr>
                <a:solidFill>
                  <a:schemeClr val="tx2"/>
                </a:solidFill>
              </a:defRPr>
            </a:lvl2pPr>
            <a:lvl3pPr>
              <a:spcAft>
                <a:spcPts val="100"/>
              </a:spcAft>
              <a:defRPr>
                <a:solidFill>
                  <a:schemeClr val="tx2"/>
                </a:solidFill>
              </a:defRPr>
            </a:lvl3pPr>
            <a:lvl4pPr>
              <a:spcAft>
                <a:spcPts val="100"/>
              </a:spcAft>
              <a:defRPr>
                <a:solidFill>
                  <a:schemeClr val="tx2"/>
                </a:solidFill>
              </a:defRPr>
            </a:lvl4pPr>
            <a:lvl5pPr>
              <a:spcAft>
                <a:spcPts val="100"/>
              </a:spcAft>
              <a:defRPr>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Text Placeholder 8">
            <a:extLst>
              <a:ext uri="{FF2B5EF4-FFF2-40B4-BE49-F238E27FC236}">
                <a16:creationId xmlns:a16="http://schemas.microsoft.com/office/drawing/2014/main" id="{513ABED5-DD41-EDBD-ACB1-898B94F2B775}"/>
              </a:ext>
            </a:extLst>
          </p:cNvPr>
          <p:cNvSpPr>
            <a:spLocks noGrp="1"/>
          </p:cNvSpPr>
          <p:nvPr>
            <p:ph type="body" sz="quarter" idx="16" hasCustomPrompt="1"/>
          </p:nvPr>
        </p:nvSpPr>
        <p:spPr>
          <a:xfrm>
            <a:off x="611188" y="4170119"/>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Tree>
    <p:extLst>
      <p:ext uri="{BB962C8B-B14F-4D97-AF65-F5344CB8AC3E}">
        <p14:creationId xmlns:p14="http://schemas.microsoft.com/office/powerpoint/2010/main" val="140907280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ontact Slide White Text">
    <p:bg>
      <p:bgPr>
        <a:solidFill>
          <a:schemeClr val="tx2"/>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40331A1-8A92-CF50-D213-B0D08DA0D122}"/>
              </a:ext>
            </a:extLst>
          </p:cNvPr>
          <p:cNvSpPr>
            <a:spLocks noGrp="1"/>
          </p:cNvSpPr>
          <p:nvPr>
            <p:ph type="pic" sz="quarter" idx="13"/>
          </p:nvPr>
        </p:nvSpPr>
        <p:spPr>
          <a:xfrm>
            <a:off x="0" y="0"/>
            <a:ext cx="12192000" cy="3429000"/>
          </a:xfrm>
          <a:solidFill>
            <a:schemeClr val="bg1">
              <a:lumMod val="85000"/>
            </a:schemeClr>
          </a:solidFill>
        </p:spPr>
        <p:txBody>
          <a:bodyPr/>
          <a:lstStyle/>
          <a:p>
            <a:r>
              <a:rPr lang="en-GB"/>
              <a:t>Click icon to add picture</a:t>
            </a:r>
          </a:p>
        </p:txBody>
      </p:sp>
      <p:sp>
        <p:nvSpPr>
          <p:cNvPr id="2" name="Title 1">
            <a:extLst>
              <a:ext uri="{FF2B5EF4-FFF2-40B4-BE49-F238E27FC236}">
                <a16:creationId xmlns:a16="http://schemas.microsoft.com/office/drawing/2014/main" id="{85CA2A73-0DC4-A63E-8ACB-6F123E3FDE69}"/>
              </a:ext>
            </a:extLst>
          </p:cNvPr>
          <p:cNvSpPr>
            <a:spLocks noGrp="1"/>
          </p:cNvSpPr>
          <p:nvPr>
            <p:ph type="title"/>
          </p:nvPr>
        </p:nvSpPr>
        <p:spPr>
          <a:xfrm>
            <a:off x="611189" y="3570513"/>
            <a:ext cx="8224800" cy="599605"/>
          </a:xfrm>
        </p:spPr>
        <p:txBody>
          <a:bodyPr/>
          <a:lstStyle>
            <a:lvl1pPr>
              <a:defRPr>
                <a:solidFill>
                  <a:schemeClr val="bg1"/>
                </a:solidFill>
              </a:defRPr>
            </a:lvl1pPr>
          </a:lstStyle>
          <a:p>
            <a:r>
              <a:rPr lang="en-GB"/>
              <a:t>Click to edit Master title style</a:t>
            </a:r>
          </a:p>
        </p:txBody>
      </p:sp>
      <p:sp>
        <p:nvSpPr>
          <p:cNvPr id="3" name="Date Placeholder 2">
            <a:extLst>
              <a:ext uri="{FF2B5EF4-FFF2-40B4-BE49-F238E27FC236}">
                <a16:creationId xmlns:a16="http://schemas.microsoft.com/office/drawing/2014/main" id="{3F4073B5-B584-E4D0-0A11-ADE7136BF990}"/>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494D9FB8-9792-8E4B-28E6-0D39CB23C340}"/>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4B72B0B9-00FD-966C-67DC-4958F2F99F1F}"/>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8" name="Text Placeholder 8">
            <a:extLst>
              <a:ext uri="{FF2B5EF4-FFF2-40B4-BE49-F238E27FC236}">
                <a16:creationId xmlns:a16="http://schemas.microsoft.com/office/drawing/2014/main" id="{F7840DC4-DE61-DA63-9845-54447F75B0AD}"/>
              </a:ext>
            </a:extLst>
          </p:cNvPr>
          <p:cNvSpPr>
            <a:spLocks noGrp="1"/>
          </p:cNvSpPr>
          <p:nvPr>
            <p:ph type="body" sz="quarter" idx="14"/>
          </p:nvPr>
        </p:nvSpPr>
        <p:spPr>
          <a:xfrm>
            <a:off x="611188" y="4421624"/>
            <a:ext cx="3960000" cy="1636276"/>
          </a:xfrm>
        </p:spPr>
        <p:txBody>
          <a:bodyPr/>
          <a:lstStyle>
            <a:lvl1pPr>
              <a:spcAft>
                <a:spcPts val="100"/>
              </a:spcAft>
              <a:defRPr>
                <a:solidFill>
                  <a:schemeClr val="bg1"/>
                </a:solidFill>
              </a:defRPr>
            </a:lvl1pPr>
            <a:lvl2pPr>
              <a:spcAft>
                <a:spcPts val="100"/>
              </a:spcAft>
              <a:defRPr>
                <a:solidFill>
                  <a:schemeClr val="bg1"/>
                </a:solidFill>
              </a:defRPr>
            </a:lvl2pPr>
            <a:lvl3pPr>
              <a:spcAft>
                <a:spcPts val="100"/>
              </a:spcAft>
              <a:defRPr>
                <a:solidFill>
                  <a:schemeClr val="bg1"/>
                </a:solidFill>
              </a:defRPr>
            </a:lvl3pPr>
            <a:lvl4pPr>
              <a:spcAft>
                <a:spcPts val="100"/>
              </a:spcAft>
              <a:defRPr>
                <a:solidFill>
                  <a:schemeClr val="bg1"/>
                </a:solidFill>
              </a:defRPr>
            </a:lvl4pPr>
            <a:lvl5pPr>
              <a:spcAft>
                <a:spcPts val="100"/>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8">
            <a:extLst>
              <a:ext uri="{FF2B5EF4-FFF2-40B4-BE49-F238E27FC236}">
                <a16:creationId xmlns:a16="http://schemas.microsoft.com/office/drawing/2014/main" id="{A03F2F0F-F299-DA66-DD82-C31036C571D0}"/>
              </a:ext>
            </a:extLst>
          </p:cNvPr>
          <p:cNvSpPr>
            <a:spLocks noGrp="1"/>
          </p:cNvSpPr>
          <p:nvPr>
            <p:ph type="body" sz="quarter" idx="15"/>
          </p:nvPr>
        </p:nvSpPr>
        <p:spPr>
          <a:xfrm>
            <a:off x="4875988" y="4421624"/>
            <a:ext cx="3960000" cy="1636276"/>
          </a:xfrm>
        </p:spPr>
        <p:txBody>
          <a:bodyPr/>
          <a:lstStyle>
            <a:lvl1pPr>
              <a:spcAft>
                <a:spcPts val="100"/>
              </a:spcAft>
              <a:defRPr>
                <a:solidFill>
                  <a:schemeClr val="bg1"/>
                </a:solidFill>
              </a:defRPr>
            </a:lvl1pPr>
            <a:lvl2pPr>
              <a:spcAft>
                <a:spcPts val="100"/>
              </a:spcAft>
              <a:defRPr>
                <a:solidFill>
                  <a:schemeClr val="bg1"/>
                </a:solidFill>
              </a:defRPr>
            </a:lvl2pPr>
            <a:lvl3pPr>
              <a:spcAft>
                <a:spcPts val="100"/>
              </a:spcAft>
              <a:defRPr>
                <a:solidFill>
                  <a:schemeClr val="bg1"/>
                </a:solidFill>
              </a:defRPr>
            </a:lvl3pPr>
            <a:lvl4pPr>
              <a:spcAft>
                <a:spcPts val="100"/>
              </a:spcAft>
              <a:defRPr>
                <a:solidFill>
                  <a:schemeClr val="bg1"/>
                </a:solidFill>
              </a:defRPr>
            </a:lvl4pPr>
            <a:lvl5pPr>
              <a:spcAft>
                <a:spcPts val="100"/>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Text Placeholder 8">
            <a:extLst>
              <a:ext uri="{FF2B5EF4-FFF2-40B4-BE49-F238E27FC236}">
                <a16:creationId xmlns:a16="http://schemas.microsoft.com/office/drawing/2014/main" id="{4BBBE459-62BF-A555-E2C5-3F0338B87151}"/>
              </a:ext>
            </a:extLst>
          </p:cNvPr>
          <p:cNvSpPr>
            <a:spLocks noGrp="1"/>
          </p:cNvSpPr>
          <p:nvPr>
            <p:ph type="body" sz="quarter" idx="16" hasCustomPrompt="1"/>
          </p:nvPr>
        </p:nvSpPr>
        <p:spPr>
          <a:xfrm>
            <a:off x="611188" y="4170119"/>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pic>
        <p:nvPicPr>
          <p:cNvPr id="9" name="Picture 8" descr="A picture containing icon&#10;&#10;Description automatically generated">
            <a:extLst>
              <a:ext uri="{FF2B5EF4-FFF2-40B4-BE49-F238E27FC236}">
                <a16:creationId xmlns:a16="http://schemas.microsoft.com/office/drawing/2014/main" id="{21F2CA80-40A0-E9BB-A53E-1B11E464E4FC}"/>
              </a:ext>
            </a:extLst>
          </p:cNvPr>
          <p:cNvPicPr>
            <a:picLocks noChangeAspect="1"/>
          </p:cNvPicPr>
          <p:nvPr userDrawn="1"/>
        </p:nvPicPr>
        <p:blipFill>
          <a:blip r:embed="rId2"/>
          <a:stretch>
            <a:fillRect/>
          </a:stretch>
        </p:blipFill>
        <p:spPr>
          <a:xfrm>
            <a:off x="11208334" y="6490800"/>
            <a:ext cx="744959" cy="266851"/>
          </a:xfrm>
          <a:prstGeom prst="rect">
            <a:avLst/>
          </a:prstGeom>
        </p:spPr>
      </p:pic>
    </p:spTree>
    <p:extLst>
      <p:ext uri="{BB962C8B-B14F-4D97-AF65-F5344CB8AC3E}">
        <p14:creationId xmlns:p14="http://schemas.microsoft.com/office/powerpoint/2010/main" val="377815638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Bleed Image">
    <p:bg>
      <p:bgPr>
        <a:solidFill>
          <a:schemeClr val="bg1">
            <a:lumMod val="8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0D5EF6-4100-6329-9340-74EECFAC1672}"/>
              </a:ext>
            </a:extLst>
          </p:cNvPr>
          <p:cNvSpPr/>
          <p:nvPr userDrawn="1"/>
        </p:nvSpPr>
        <p:spPr>
          <a:xfrm>
            <a:off x="0" y="0"/>
            <a:ext cx="12192000" cy="6858000"/>
          </a:xfrm>
          <a:prstGeom prst="rect">
            <a:avLst/>
          </a:prstGeom>
          <a:solidFill>
            <a:schemeClr val="accent6">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3" name="Date Placeholder 2">
            <a:extLst>
              <a:ext uri="{FF2B5EF4-FFF2-40B4-BE49-F238E27FC236}">
                <a16:creationId xmlns:a16="http://schemas.microsoft.com/office/drawing/2014/main" id="{5FAB1797-4D15-4E58-9C73-BC94B24D5722}"/>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5CAB6C3E-C587-4C6F-38D9-70D2B6833CD8}"/>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E3AEF44D-C469-B5C4-2303-F59D0606E20B}"/>
              </a:ext>
            </a:extLst>
          </p:cNvPr>
          <p:cNvSpPr>
            <a:spLocks noGrp="1"/>
          </p:cNvSpPr>
          <p:nvPr>
            <p:ph type="sldNum" sz="quarter" idx="12"/>
          </p:nvPr>
        </p:nvSpPr>
        <p:spPr/>
        <p:txBody>
          <a:bodyPr/>
          <a:lstStyle/>
          <a:p>
            <a:fld id="{CBA53E11-492D-48B3-9F9B-09541CA2A39A}" type="slidenum">
              <a:rPr lang="en-GB" smtClean="0"/>
              <a:pPr/>
              <a:t>‹#›</a:t>
            </a:fld>
            <a:endParaRPr lang="en-GB"/>
          </a:p>
        </p:txBody>
      </p:sp>
      <p:sp>
        <p:nvSpPr>
          <p:cNvPr id="8" name="Title 7">
            <a:extLst>
              <a:ext uri="{FF2B5EF4-FFF2-40B4-BE49-F238E27FC236}">
                <a16:creationId xmlns:a16="http://schemas.microsoft.com/office/drawing/2014/main" id="{48436794-05CB-2E23-E0E2-6AAFC8151993}"/>
              </a:ext>
            </a:extLst>
          </p:cNvPr>
          <p:cNvSpPr>
            <a:spLocks noGrp="1"/>
          </p:cNvSpPr>
          <p:nvPr>
            <p:ph type="title"/>
          </p:nvPr>
        </p:nvSpPr>
        <p:spPr/>
        <p:txBody>
          <a:bodyPr/>
          <a:lstStyle/>
          <a:p>
            <a:r>
              <a:rPr lang="en-GB"/>
              <a:t>Click to edit Master title style</a:t>
            </a:r>
          </a:p>
        </p:txBody>
      </p:sp>
      <p:sp>
        <p:nvSpPr>
          <p:cNvPr id="6" name="Text Placeholder 7">
            <a:extLst>
              <a:ext uri="{FF2B5EF4-FFF2-40B4-BE49-F238E27FC236}">
                <a16:creationId xmlns:a16="http://schemas.microsoft.com/office/drawing/2014/main" id="{FA077959-5CB9-863C-05D8-CF42390B4062}"/>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7" name="Picture 6" descr="A picture containing icon&#10;&#10;Description automatically generated">
            <a:extLst>
              <a:ext uri="{FF2B5EF4-FFF2-40B4-BE49-F238E27FC236}">
                <a16:creationId xmlns:a16="http://schemas.microsoft.com/office/drawing/2014/main" id="{9051027B-65A1-9BCA-911A-B17ED1EDA09A}"/>
              </a:ext>
            </a:extLst>
          </p:cNvPr>
          <p:cNvPicPr>
            <a:picLocks noChangeAspect="1"/>
          </p:cNvPicPr>
          <p:nvPr userDrawn="1"/>
        </p:nvPicPr>
        <p:blipFill>
          <a:blip r:embed="rId2"/>
          <a:stretch>
            <a:fillRect/>
          </a:stretch>
        </p:blipFill>
        <p:spPr>
          <a:xfrm>
            <a:off x="11208331" y="6491559"/>
            <a:ext cx="744959" cy="266851"/>
          </a:xfrm>
          <a:prstGeom prst="rect">
            <a:avLst/>
          </a:prstGeom>
        </p:spPr>
      </p:pic>
    </p:spTree>
    <p:extLst>
      <p:ext uri="{BB962C8B-B14F-4D97-AF65-F5344CB8AC3E}">
        <p14:creationId xmlns:p14="http://schemas.microsoft.com/office/powerpoint/2010/main" val="125590347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Bleed Image Gradient">
    <p:bg>
      <p:bgPr>
        <a:solidFill>
          <a:schemeClr val="bg1">
            <a:lumMod val="85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9EF56B9-2DFC-BCA3-5912-5577D0AF3763}"/>
              </a:ext>
            </a:extLst>
          </p:cNvPr>
          <p:cNvSpPr/>
          <p:nvPr userDrawn="1"/>
        </p:nvSpPr>
        <p:spPr>
          <a:xfrm>
            <a:off x="0" y="0"/>
            <a:ext cx="12192000" cy="6858000"/>
          </a:xfrm>
          <a:prstGeom prst="rect">
            <a:avLst/>
          </a:prstGeom>
          <a:solidFill>
            <a:schemeClr val="accent6">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 name="Rectangle 1">
            <a:extLst>
              <a:ext uri="{FF2B5EF4-FFF2-40B4-BE49-F238E27FC236}">
                <a16:creationId xmlns:a16="http://schemas.microsoft.com/office/drawing/2014/main" id="{85FC5009-A503-66C3-4C1B-748B2EA59FCC}"/>
              </a:ext>
            </a:extLst>
          </p:cNvPr>
          <p:cNvSpPr/>
          <p:nvPr userDrawn="1"/>
        </p:nvSpPr>
        <p:spPr>
          <a:xfrm>
            <a:off x="0" y="3429000"/>
            <a:ext cx="12192000" cy="3429000"/>
          </a:xfrm>
          <a:prstGeom prst="rect">
            <a:avLst/>
          </a:prstGeom>
          <a:gradFill>
            <a:gsLst>
              <a:gs pos="0">
                <a:schemeClr val="tx1">
                  <a:alpha val="0"/>
                </a:schemeClr>
              </a:gs>
              <a:gs pos="100000">
                <a:schemeClr val="tx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3" name="Date Placeholder 2">
            <a:extLst>
              <a:ext uri="{FF2B5EF4-FFF2-40B4-BE49-F238E27FC236}">
                <a16:creationId xmlns:a16="http://schemas.microsoft.com/office/drawing/2014/main" id="{5FAB1797-4D15-4E58-9C73-BC94B24D5722}"/>
              </a:ext>
            </a:extLst>
          </p:cNvPr>
          <p:cNvSpPr>
            <a:spLocks noGrp="1"/>
          </p:cNvSpPr>
          <p:nvPr>
            <p:ph type="dt" sz="half" idx="10"/>
          </p:nvPr>
        </p:nvSpPr>
        <p:spPr/>
        <p:txBody>
          <a:bodyPr/>
          <a:lstStyle>
            <a:lvl1pPr>
              <a:defRPr>
                <a:solidFill>
                  <a:schemeClr val="bg1"/>
                </a:solidFill>
              </a:defRPr>
            </a:lvl1pPr>
          </a:lstStyle>
          <a:p>
            <a:r>
              <a:rPr lang="en-US"/>
              <a:t>DD/MM/YYYY</a:t>
            </a:r>
            <a:endParaRPr lang="en-GB"/>
          </a:p>
        </p:txBody>
      </p:sp>
      <p:sp>
        <p:nvSpPr>
          <p:cNvPr id="4" name="Footer Placeholder 3">
            <a:extLst>
              <a:ext uri="{FF2B5EF4-FFF2-40B4-BE49-F238E27FC236}">
                <a16:creationId xmlns:a16="http://schemas.microsoft.com/office/drawing/2014/main" id="{5CAB6C3E-C587-4C6F-38D9-70D2B6833CD8}"/>
              </a:ext>
            </a:extLst>
          </p:cNvPr>
          <p:cNvSpPr>
            <a:spLocks noGrp="1"/>
          </p:cNvSpPr>
          <p:nvPr>
            <p:ph type="ftr" sz="quarter" idx="11"/>
          </p:nvPr>
        </p:nvSpPr>
        <p:spPr/>
        <p:txBody>
          <a:bodyPr/>
          <a:lstStyle>
            <a:lvl1pPr>
              <a:defRPr>
                <a:solidFill>
                  <a:schemeClr val="bg1"/>
                </a:solidFill>
              </a:defRPr>
            </a:lvl1pPr>
          </a:lstStyle>
          <a:p>
            <a:r>
              <a:rPr lang="en-GB"/>
              <a:t>Private &amp; Confidential</a:t>
            </a:r>
          </a:p>
        </p:txBody>
      </p:sp>
      <p:sp>
        <p:nvSpPr>
          <p:cNvPr id="5" name="Slide Number Placeholder 4">
            <a:extLst>
              <a:ext uri="{FF2B5EF4-FFF2-40B4-BE49-F238E27FC236}">
                <a16:creationId xmlns:a16="http://schemas.microsoft.com/office/drawing/2014/main" id="{E3AEF44D-C469-B5C4-2303-F59D0606E20B}"/>
              </a:ext>
            </a:extLst>
          </p:cNvPr>
          <p:cNvSpPr>
            <a:spLocks noGrp="1"/>
          </p:cNvSpPr>
          <p:nvPr>
            <p:ph type="sldNum" sz="quarter" idx="12"/>
          </p:nvPr>
        </p:nvSpPr>
        <p:spPr/>
        <p:txBody>
          <a:bodyPr/>
          <a:lstStyle>
            <a:lvl1pPr>
              <a:defRPr>
                <a:solidFill>
                  <a:schemeClr val="bg1"/>
                </a:solidFill>
              </a:defRPr>
            </a:lvl1pPr>
          </a:lstStyle>
          <a:p>
            <a:fld id="{CBA53E11-492D-48B3-9F9B-09541CA2A39A}" type="slidenum">
              <a:rPr lang="en-GB" smtClean="0"/>
              <a:pPr/>
              <a:t>‹#›</a:t>
            </a:fld>
            <a:endParaRPr lang="en-GB"/>
          </a:p>
        </p:txBody>
      </p:sp>
      <p:sp>
        <p:nvSpPr>
          <p:cNvPr id="7" name="Title 6">
            <a:extLst>
              <a:ext uri="{FF2B5EF4-FFF2-40B4-BE49-F238E27FC236}">
                <a16:creationId xmlns:a16="http://schemas.microsoft.com/office/drawing/2014/main" id="{E1674E1E-B119-FAC3-F7F6-60D93A464947}"/>
              </a:ext>
            </a:extLst>
          </p:cNvPr>
          <p:cNvSpPr>
            <a:spLocks noGrp="1"/>
          </p:cNvSpPr>
          <p:nvPr>
            <p:ph type="title"/>
          </p:nvPr>
        </p:nvSpPr>
        <p:spPr/>
        <p:txBody>
          <a:bodyPr/>
          <a:lstStyle/>
          <a:p>
            <a:r>
              <a:rPr lang="en-GB"/>
              <a:t>Click to edit Master title style</a:t>
            </a:r>
          </a:p>
        </p:txBody>
      </p:sp>
      <p:pic>
        <p:nvPicPr>
          <p:cNvPr id="9" name="Picture 8" descr="A picture containing icon&#10;&#10;Description automatically generated">
            <a:extLst>
              <a:ext uri="{FF2B5EF4-FFF2-40B4-BE49-F238E27FC236}">
                <a16:creationId xmlns:a16="http://schemas.microsoft.com/office/drawing/2014/main" id="{F8FE6FD7-A5A0-66B7-3B83-528244F9B237}"/>
              </a:ext>
            </a:extLst>
          </p:cNvPr>
          <p:cNvPicPr>
            <a:picLocks noChangeAspect="1"/>
          </p:cNvPicPr>
          <p:nvPr userDrawn="1"/>
        </p:nvPicPr>
        <p:blipFill>
          <a:blip r:embed="rId2"/>
          <a:stretch>
            <a:fillRect/>
          </a:stretch>
        </p:blipFill>
        <p:spPr>
          <a:xfrm>
            <a:off x="11208334" y="6490800"/>
            <a:ext cx="744959" cy="266851"/>
          </a:xfrm>
          <a:prstGeom prst="rect">
            <a:avLst/>
          </a:prstGeom>
        </p:spPr>
      </p:pic>
      <p:sp>
        <p:nvSpPr>
          <p:cNvPr id="10" name="Text Placeholder 7">
            <a:extLst>
              <a:ext uri="{FF2B5EF4-FFF2-40B4-BE49-F238E27FC236}">
                <a16:creationId xmlns:a16="http://schemas.microsoft.com/office/drawing/2014/main" id="{9336A62A-0089-893A-AA6B-8CFFEB3F6418}"/>
              </a:ext>
            </a:extLst>
          </p:cNvPr>
          <p:cNvSpPr>
            <a:spLocks noGrp="1"/>
          </p:cNvSpPr>
          <p:nvPr>
            <p:ph type="body" sz="quarter" idx="13"/>
          </p:nvPr>
        </p:nvSpPr>
        <p:spPr>
          <a:xfrm>
            <a:off x="611188" y="6457729"/>
            <a:ext cx="10410825" cy="287337"/>
          </a:xfrm>
        </p:spPr>
        <p:txBody>
          <a:bodyPr/>
          <a:lstStyle>
            <a:lvl1pPr>
              <a:spcAft>
                <a:spcPts val="0"/>
              </a:spcAft>
              <a:defRPr sz="600">
                <a:solidFill>
                  <a:schemeClr val="bg1"/>
                </a:solidFill>
              </a:defRPr>
            </a:lvl1pPr>
            <a:lvl2pPr>
              <a:spcAft>
                <a:spcPts val="0"/>
              </a:spcAft>
              <a:defRPr sz="600">
                <a:solidFill>
                  <a:schemeClr val="bg1"/>
                </a:solidFill>
              </a:defRPr>
            </a:lvl2pPr>
            <a:lvl3pPr>
              <a:spcAft>
                <a:spcPts val="0"/>
              </a:spcAft>
              <a:defRPr sz="600">
                <a:solidFill>
                  <a:schemeClr val="bg1"/>
                </a:solidFill>
              </a:defRPr>
            </a:lvl3pPr>
            <a:lvl4pPr>
              <a:spcAft>
                <a:spcPts val="0"/>
              </a:spcAft>
              <a:defRPr sz="600">
                <a:solidFill>
                  <a:schemeClr val="bg1"/>
                </a:solidFill>
              </a:defRPr>
            </a:lvl4pPr>
            <a:lvl5pPr>
              <a:spcAft>
                <a:spcPts val="0"/>
              </a:spcAft>
              <a:defRPr sz="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55541064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36668-9440-2FC4-1A20-CEA2160E17C3}"/>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BAA156BD-F388-30EA-2720-04061953B80B}"/>
              </a:ext>
            </a:extLst>
          </p:cNvPr>
          <p:cNvSpPr>
            <a:spLocks noGrp="1"/>
          </p:cNvSpPr>
          <p:nvPr>
            <p:ph type="dt" sz="half" idx="10"/>
          </p:nvPr>
        </p:nvSpPr>
        <p:spPr/>
        <p:txBody>
          <a:bodyPr/>
          <a:lstStyle/>
          <a:p>
            <a:r>
              <a:rPr lang="en-US"/>
              <a:t>DD/MM/YYYY</a:t>
            </a:r>
            <a:endParaRPr lang="en-GB"/>
          </a:p>
        </p:txBody>
      </p:sp>
      <p:sp>
        <p:nvSpPr>
          <p:cNvPr id="4" name="Footer Placeholder 3">
            <a:extLst>
              <a:ext uri="{FF2B5EF4-FFF2-40B4-BE49-F238E27FC236}">
                <a16:creationId xmlns:a16="http://schemas.microsoft.com/office/drawing/2014/main" id="{93FDBFEE-0509-16B7-5DAE-5E0DB02DD78A}"/>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7EAB126A-2C1E-4241-BBEB-C3AA6FE6222E}"/>
              </a:ext>
            </a:extLst>
          </p:cNvPr>
          <p:cNvSpPr>
            <a:spLocks noGrp="1"/>
          </p:cNvSpPr>
          <p:nvPr>
            <p:ph type="sldNum" sz="quarter" idx="12"/>
          </p:nvPr>
        </p:nvSpPr>
        <p:spPr/>
        <p:txBody>
          <a:bodyPr/>
          <a:lstStyle/>
          <a:p>
            <a:fld id="{CBA53E11-492D-48B3-9F9B-09541CA2A39A}" type="slidenum">
              <a:rPr lang="en-GB" smtClean="0"/>
              <a:t>‹#›</a:t>
            </a:fld>
            <a:endParaRPr lang="en-GB"/>
          </a:p>
        </p:txBody>
      </p:sp>
      <p:sp>
        <p:nvSpPr>
          <p:cNvPr id="6" name="Text Placeholder 7">
            <a:extLst>
              <a:ext uri="{FF2B5EF4-FFF2-40B4-BE49-F238E27FC236}">
                <a16:creationId xmlns:a16="http://schemas.microsoft.com/office/drawing/2014/main" id="{C0795534-6A1C-C3F0-A7EF-5E1F261B808B}"/>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71181825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B01DE9-7247-71C2-3301-8F43BD947000}"/>
              </a:ext>
            </a:extLst>
          </p:cNvPr>
          <p:cNvSpPr>
            <a:spLocks noGrp="1"/>
          </p:cNvSpPr>
          <p:nvPr>
            <p:ph type="dt" sz="half" idx="10"/>
          </p:nvPr>
        </p:nvSpPr>
        <p:spPr/>
        <p:txBody>
          <a:bodyPr/>
          <a:lstStyle/>
          <a:p>
            <a:r>
              <a:rPr lang="en-US"/>
              <a:t>DD/MM/YYYY</a:t>
            </a:r>
            <a:endParaRPr lang="en-GB"/>
          </a:p>
        </p:txBody>
      </p:sp>
      <p:sp>
        <p:nvSpPr>
          <p:cNvPr id="3" name="Footer Placeholder 2">
            <a:extLst>
              <a:ext uri="{FF2B5EF4-FFF2-40B4-BE49-F238E27FC236}">
                <a16:creationId xmlns:a16="http://schemas.microsoft.com/office/drawing/2014/main" id="{A0F1F649-B08E-D628-15EF-6CAEE9855C9E}"/>
              </a:ext>
            </a:extLst>
          </p:cNvPr>
          <p:cNvSpPr>
            <a:spLocks noGrp="1"/>
          </p:cNvSpPr>
          <p:nvPr>
            <p:ph type="ftr" sz="quarter" idx="11"/>
          </p:nvPr>
        </p:nvSpPr>
        <p:spPr/>
        <p:txBody>
          <a:bodyPr/>
          <a:lstStyle/>
          <a:p>
            <a:r>
              <a:rPr lang="en-GB"/>
              <a:t>Private &amp; Confidential</a:t>
            </a:r>
          </a:p>
        </p:txBody>
      </p:sp>
      <p:sp>
        <p:nvSpPr>
          <p:cNvPr id="4" name="Slide Number Placeholder 3">
            <a:extLst>
              <a:ext uri="{FF2B5EF4-FFF2-40B4-BE49-F238E27FC236}">
                <a16:creationId xmlns:a16="http://schemas.microsoft.com/office/drawing/2014/main" id="{5C0EDFB5-B3BA-ADA8-4600-FCDAFA1A852F}"/>
              </a:ext>
            </a:extLst>
          </p:cNvPr>
          <p:cNvSpPr>
            <a:spLocks noGrp="1"/>
          </p:cNvSpPr>
          <p:nvPr>
            <p:ph type="sldNum" sz="quarter" idx="12"/>
          </p:nvPr>
        </p:nvSpPr>
        <p:spPr/>
        <p:txBody>
          <a:bodyPr/>
          <a:lstStyle/>
          <a:p>
            <a:fld id="{CBA53E11-492D-48B3-9F9B-09541CA2A39A}" type="slidenum">
              <a:rPr lang="en-GB" smtClean="0"/>
              <a:t>‹#›</a:t>
            </a:fld>
            <a:endParaRPr lang="en-GB"/>
          </a:p>
        </p:txBody>
      </p:sp>
      <p:sp>
        <p:nvSpPr>
          <p:cNvPr id="5" name="Text Placeholder 7">
            <a:extLst>
              <a:ext uri="{FF2B5EF4-FFF2-40B4-BE49-F238E27FC236}">
                <a16:creationId xmlns:a16="http://schemas.microsoft.com/office/drawing/2014/main" id="{90690537-B94A-43B8-168C-5BA90B3E1BCB}"/>
              </a:ext>
            </a:extLst>
          </p:cNvPr>
          <p:cNvSpPr>
            <a:spLocks noGrp="1"/>
          </p:cNvSpPr>
          <p:nvPr>
            <p:ph type="body" sz="quarter" idx="13"/>
          </p:nvPr>
        </p:nvSpPr>
        <p:spPr>
          <a:xfrm>
            <a:off x="611188" y="6457729"/>
            <a:ext cx="10410825" cy="287337"/>
          </a:xfrm>
        </p:spPr>
        <p:txBody>
          <a:bodyPr/>
          <a:lstStyle>
            <a:lvl1pPr>
              <a:spcAft>
                <a:spcPts val="0"/>
              </a:spcAft>
              <a:defRPr sz="600"/>
            </a:lvl1pPr>
            <a:lvl2pPr>
              <a:spcAft>
                <a:spcPts val="0"/>
              </a:spcAft>
              <a:defRPr sz="600"/>
            </a:lvl2pPr>
            <a:lvl3pPr>
              <a:spcAft>
                <a:spcPts val="0"/>
              </a:spcAft>
              <a:defRPr sz="600"/>
            </a:lvl3pPr>
            <a:lvl4pPr>
              <a:spcAft>
                <a:spcPts val="0"/>
              </a:spcAft>
              <a:defRPr sz="600"/>
            </a:lvl4pPr>
            <a:lvl5pPr>
              <a:spcAft>
                <a:spcPts val="0"/>
              </a:spcAft>
              <a:defRPr sz="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96446497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Full Bleed Image">
    <p:bg>
      <p:bgPr>
        <a:solidFill>
          <a:schemeClr val="bg1">
            <a:lumMod val="85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5D00F9E-EFBD-043B-FB11-B43677ED7654}"/>
              </a:ext>
            </a:extLst>
          </p:cNvPr>
          <p:cNvSpPr/>
          <p:nvPr userDrawn="1"/>
        </p:nvSpPr>
        <p:spPr>
          <a:xfrm>
            <a:off x="0" y="0"/>
            <a:ext cx="12192000" cy="6858000"/>
          </a:xfrm>
          <a:prstGeom prst="rect">
            <a:avLst/>
          </a:prstGeom>
          <a:solidFill>
            <a:schemeClr val="accent6">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4" name="Rectangle 3">
            <a:extLst>
              <a:ext uri="{FF2B5EF4-FFF2-40B4-BE49-F238E27FC236}">
                <a16:creationId xmlns:a16="http://schemas.microsoft.com/office/drawing/2014/main" id="{26157AD4-5F02-808A-2D70-3E97F2C2E59B}"/>
              </a:ext>
            </a:extLst>
          </p:cNvPr>
          <p:cNvSpPr/>
          <p:nvPr userDrawn="1"/>
        </p:nvSpPr>
        <p:spPr>
          <a:xfrm>
            <a:off x="8734" y="3271838"/>
            <a:ext cx="12183264" cy="3586162"/>
          </a:xfrm>
          <a:prstGeom prst="rect">
            <a:avLst/>
          </a:prstGeom>
          <a:gradFill>
            <a:gsLst>
              <a:gs pos="0">
                <a:schemeClr val="tx1">
                  <a:alpha val="0"/>
                </a:schemeClr>
              </a:gs>
              <a:gs pos="50000">
                <a:srgbClr val="323130">
                  <a:alpha val="8131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5" name="Picture Placeholder 6">
            <a:extLst>
              <a:ext uri="{FF2B5EF4-FFF2-40B4-BE49-F238E27FC236}">
                <a16:creationId xmlns:a16="http://schemas.microsoft.com/office/drawing/2014/main" id="{EF00ADC6-7106-7C36-F1AB-D8CFCB2EB345}"/>
              </a:ext>
            </a:extLst>
          </p:cNvPr>
          <p:cNvSpPr>
            <a:spLocks noGrp="1"/>
          </p:cNvSpPr>
          <p:nvPr>
            <p:ph type="pic" sz="quarter" idx="12" hasCustomPrompt="1"/>
          </p:nvPr>
        </p:nvSpPr>
        <p:spPr>
          <a:xfrm>
            <a:off x="9400319" y="4095750"/>
            <a:ext cx="2180494" cy="1962150"/>
          </a:xfrm>
        </p:spPr>
        <p:txBody>
          <a:bodyPr/>
          <a:lstStyle/>
          <a:p>
            <a:r>
              <a:rPr lang="en-US"/>
              <a:t>Logo</a:t>
            </a:r>
          </a:p>
        </p:txBody>
      </p:sp>
      <p:sp>
        <p:nvSpPr>
          <p:cNvPr id="9" name="Text Placeholder 8">
            <a:extLst>
              <a:ext uri="{FF2B5EF4-FFF2-40B4-BE49-F238E27FC236}">
                <a16:creationId xmlns:a16="http://schemas.microsoft.com/office/drawing/2014/main" id="{DCFBEF98-6DA9-A3AF-CC77-94C342AD7F22}"/>
              </a:ext>
            </a:extLst>
          </p:cNvPr>
          <p:cNvSpPr>
            <a:spLocks noGrp="1"/>
          </p:cNvSpPr>
          <p:nvPr>
            <p:ph type="body" sz="quarter" idx="13"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3" name="Date Placeholder 12">
            <a:extLst>
              <a:ext uri="{FF2B5EF4-FFF2-40B4-BE49-F238E27FC236}">
                <a16:creationId xmlns:a16="http://schemas.microsoft.com/office/drawing/2014/main" id="{2E973A69-DBB4-D746-DD66-7ECCFD6C28FD}"/>
              </a:ext>
            </a:extLst>
          </p:cNvPr>
          <p:cNvSpPr>
            <a:spLocks noGrp="1"/>
          </p:cNvSpPr>
          <p:nvPr>
            <p:ph type="dt" sz="half" idx="14"/>
          </p:nvPr>
        </p:nvSpPr>
        <p:spPr/>
        <p:txBody>
          <a:bodyPr/>
          <a:lstStyle>
            <a:lvl1pPr>
              <a:defRPr>
                <a:solidFill>
                  <a:schemeClr val="bg1"/>
                </a:solidFill>
              </a:defRPr>
            </a:lvl1pPr>
          </a:lstStyle>
          <a:p>
            <a:r>
              <a:rPr lang="en-US"/>
              <a:t>DD/MM/YYYY</a:t>
            </a:r>
            <a:endParaRPr lang="en-GB"/>
          </a:p>
        </p:txBody>
      </p:sp>
      <p:sp>
        <p:nvSpPr>
          <p:cNvPr id="14" name="Footer Placeholder 13">
            <a:extLst>
              <a:ext uri="{FF2B5EF4-FFF2-40B4-BE49-F238E27FC236}">
                <a16:creationId xmlns:a16="http://schemas.microsoft.com/office/drawing/2014/main" id="{6A91978B-E1EA-5125-0994-CA38FE28C4DF}"/>
              </a:ext>
            </a:extLst>
          </p:cNvPr>
          <p:cNvSpPr>
            <a:spLocks noGrp="1"/>
          </p:cNvSpPr>
          <p:nvPr>
            <p:ph type="ftr" sz="quarter" idx="15"/>
          </p:nvPr>
        </p:nvSpPr>
        <p:spPr/>
        <p:txBody>
          <a:bodyPr/>
          <a:lstStyle>
            <a:lvl1pPr>
              <a:defRPr>
                <a:solidFill>
                  <a:schemeClr val="bg1"/>
                </a:solidFill>
              </a:defRPr>
            </a:lvl1pPr>
          </a:lstStyle>
          <a:p>
            <a:r>
              <a:rPr lang="en-GB"/>
              <a:t>Private &amp; Confidential</a:t>
            </a:r>
          </a:p>
        </p:txBody>
      </p:sp>
      <p:pic>
        <p:nvPicPr>
          <p:cNvPr id="8" name="Picture 7" descr="A picture containing icon&#10;&#10;Description automatically generated">
            <a:extLst>
              <a:ext uri="{FF2B5EF4-FFF2-40B4-BE49-F238E27FC236}">
                <a16:creationId xmlns:a16="http://schemas.microsoft.com/office/drawing/2014/main" id="{A24E3E02-F94B-776C-2C3B-4C503DD868C3}"/>
              </a:ext>
            </a:extLst>
          </p:cNvPr>
          <p:cNvPicPr>
            <a:picLocks noChangeAspect="1"/>
          </p:cNvPicPr>
          <p:nvPr userDrawn="1"/>
        </p:nvPicPr>
        <p:blipFill>
          <a:blip r:embed="rId2"/>
          <a:stretch>
            <a:fillRect/>
          </a:stretch>
        </p:blipFill>
        <p:spPr>
          <a:xfrm>
            <a:off x="11208334" y="6490800"/>
            <a:ext cx="744959" cy="266851"/>
          </a:xfrm>
          <a:prstGeom prst="rect">
            <a:avLst/>
          </a:prstGeom>
        </p:spPr>
      </p:pic>
    </p:spTree>
    <p:extLst>
      <p:ext uri="{BB962C8B-B14F-4D97-AF65-F5344CB8AC3E}">
        <p14:creationId xmlns:p14="http://schemas.microsoft.com/office/powerpoint/2010/main" val="6288291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Logo Dark Text">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tx2"/>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pic>
        <p:nvPicPr>
          <p:cNvPr id="12" name="Picture 11" descr="Shape&#10;&#10;Description automatically generated">
            <a:extLst>
              <a:ext uri="{FF2B5EF4-FFF2-40B4-BE49-F238E27FC236}">
                <a16:creationId xmlns:a16="http://schemas.microsoft.com/office/drawing/2014/main" id="{815A8A20-7C5F-1B1B-774E-0EE479B9E103}"/>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9323400" y="48954"/>
            <a:ext cx="2920895" cy="2822988"/>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C33ECB65-0AE0-FE7E-746B-06735B3F31C5}"/>
              </a:ext>
            </a:extLst>
          </p:cNvPr>
          <p:cNvPicPr>
            <a:picLocks noChangeAspect="1"/>
          </p:cNvPicPr>
          <p:nvPr userDrawn="1"/>
        </p:nvPicPr>
        <p:blipFill>
          <a:blip r:embed="rId4"/>
          <a:stretch>
            <a:fillRect/>
          </a:stretch>
        </p:blipFill>
        <p:spPr>
          <a:xfrm>
            <a:off x="629548" y="360339"/>
            <a:ext cx="2455329" cy="879521"/>
          </a:xfrm>
          <a:prstGeom prst="rect">
            <a:avLst/>
          </a:prstGeom>
        </p:spPr>
      </p:pic>
      <p:sp>
        <p:nvSpPr>
          <p:cNvPr id="7" name="Text Placeholder 8">
            <a:extLst>
              <a:ext uri="{FF2B5EF4-FFF2-40B4-BE49-F238E27FC236}">
                <a16:creationId xmlns:a16="http://schemas.microsoft.com/office/drawing/2014/main" id="{9A21069E-F9B2-7146-8F93-593D736AFFD2}"/>
              </a:ext>
            </a:extLst>
          </p:cNvPr>
          <p:cNvSpPr>
            <a:spLocks noGrp="1"/>
          </p:cNvSpPr>
          <p:nvPr>
            <p:ph type="body" sz="quarter" idx="13" hasCustomPrompt="1"/>
          </p:nvPr>
        </p:nvSpPr>
        <p:spPr>
          <a:xfrm>
            <a:off x="611188" y="5405884"/>
            <a:ext cx="663575" cy="47583"/>
          </a:xfrm>
          <a:solidFill>
            <a:schemeClr val="bg1"/>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11" name="Date Placeholder 10">
            <a:extLst>
              <a:ext uri="{FF2B5EF4-FFF2-40B4-BE49-F238E27FC236}">
                <a16:creationId xmlns:a16="http://schemas.microsoft.com/office/drawing/2014/main" id="{0B6E078E-4875-D84D-0295-9FDC54A8FABC}"/>
              </a:ext>
            </a:extLst>
          </p:cNvPr>
          <p:cNvSpPr>
            <a:spLocks noGrp="1"/>
          </p:cNvSpPr>
          <p:nvPr>
            <p:ph type="dt" sz="half" idx="14"/>
          </p:nvPr>
        </p:nvSpPr>
        <p:spPr/>
        <p:txBody>
          <a:bodyPr/>
          <a:lstStyle/>
          <a:p>
            <a:r>
              <a:rPr lang="en-US"/>
              <a:t>DD/MM/YYYY</a:t>
            </a:r>
            <a:endParaRPr lang="en-GB"/>
          </a:p>
        </p:txBody>
      </p:sp>
      <p:sp>
        <p:nvSpPr>
          <p:cNvPr id="13" name="Footer Placeholder 12">
            <a:extLst>
              <a:ext uri="{FF2B5EF4-FFF2-40B4-BE49-F238E27FC236}">
                <a16:creationId xmlns:a16="http://schemas.microsoft.com/office/drawing/2014/main" id="{1BD4D998-766D-7CD7-5635-C553DAB71B2C}"/>
              </a:ext>
            </a:extLst>
          </p:cNvPr>
          <p:cNvSpPr>
            <a:spLocks noGrp="1"/>
          </p:cNvSpPr>
          <p:nvPr>
            <p:ph type="ftr" sz="quarter" idx="15"/>
          </p:nvPr>
        </p:nvSpPr>
        <p:spPr/>
        <p:txBody>
          <a:bodyPr/>
          <a:lstStyle/>
          <a:p>
            <a:r>
              <a:rPr lang="en-GB"/>
              <a:t>Private &amp; Confidential</a:t>
            </a:r>
          </a:p>
        </p:txBody>
      </p:sp>
    </p:spTree>
    <p:extLst>
      <p:ext uri="{BB962C8B-B14F-4D97-AF65-F5344CB8AC3E}">
        <p14:creationId xmlns:p14="http://schemas.microsoft.com/office/powerpoint/2010/main" val="166292455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Logo White Tex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1C1E3-6A7C-C21D-910D-C4B7DFFF5270}"/>
              </a:ext>
            </a:extLst>
          </p:cNvPr>
          <p:cNvSpPr>
            <a:spLocks noGrp="1"/>
          </p:cNvSpPr>
          <p:nvPr>
            <p:ph type="ctrTitle"/>
          </p:nvPr>
        </p:nvSpPr>
        <p:spPr>
          <a:xfrm>
            <a:off x="611188" y="4104000"/>
            <a:ext cx="8605384" cy="1296000"/>
          </a:xfrm>
        </p:spPr>
        <p:txBody>
          <a:bodyPr anchor="b"/>
          <a:lstStyle>
            <a:lvl1pPr algn="l">
              <a:defRPr sz="3600">
                <a:solidFill>
                  <a:schemeClr val="bg1"/>
                </a:solidFill>
              </a:defRPr>
            </a:lvl1pPr>
          </a:lstStyle>
          <a:p>
            <a:r>
              <a:rPr lang="en-GB"/>
              <a:t>Click to edit Master title style</a:t>
            </a:r>
          </a:p>
        </p:txBody>
      </p:sp>
      <p:sp>
        <p:nvSpPr>
          <p:cNvPr id="3" name="Subtitle 2">
            <a:extLst>
              <a:ext uri="{FF2B5EF4-FFF2-40B4-BE49-F238E27FC236}">
                <a16:creationId xmlns:a16="http://schemas.microsoft.com/office/drawing/2014/main" id="{D4E0DA90-2FF2-F36C-F9FF-CD7A192F009A}"/>
              </a:ext>
            </a:extLst>
          </p:cNvPr>
          <p:cNvSpPr>
            <a:spLocks noGrp="1"/>
          </p:cNvSpPr>
          <p:nvPr>
            <p:ph type="subTitle" idx="1"/>
          </p:nvPr>
        </p:nvSpPr>
        <p:spPr>
          <a:xfrm>
            <a:off x="611188" y="5623200"/>
            <a:ext cx="8605384" cy="434700"/>
          </a:xfrm>
        </p:spPr>
        <p:txBody>
          <a:bodyPr/>
          <a:lstStyle>
            <a:lvl1pPr marL="0" indent="0" algn="l">
              <a:buNone/>
              <a:defRPr sz="1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pic>
        <p:nvPicPr>
          <p:cNvPr id="11" name="Picture 10" descr="A picture containing icon&#10;&#10;Description automatically generated">
            <a:extLst>
              <a:ext uri="{FF2B5EF4-FFF2-40B4-BE49-F238E27FC236}">
                <a16:creationId xmlns:a16="http://schemas.microsoft.com/office/drawing/2014/main" id="{44326B0D-723B-51DF-73FD-66715484504C}"/>
              </a:ext>
            </a:extLst>
          </p:cNvPr>
          <p:cNvPicPr>
            <a:picLocks noChangeAspect="1"/>
          </p:cNvPicPr>
          <p:nvPr userDrawn="1"/>
        </p:nvPicPr>
        <p:blipFill>
          <a:blip r:embed="rId2"/>
          <a:stretch>
            <a:fillRect/>
          </a:stretch>
        </p:blipFill>
        <p:spPr>
          <a:xfrm>
            <a:off x="633412" y="360363"/>
            <a:ext cx="2455329" cy="879521"/>
          </a:xfrm>
          <a:prstGeom prst="rect">
            <a:avLst/>
          </a:prstGeom>
        </p:spPr>
      </p:pic>
      <p:pic>
        <p:nvPicPr>
          <p:cNvPr id="12" name="Picture 11" descr="Shape&#10;&#10;Description automatically generated">
            <a:extLst>
              <a:ext uri="{FF2B5EF4-FFF2-40B4-BE49-F238E27FC236}">
                <a16:creationId xmlns:a16="http://schemas.microsoft.com/office/drawing/2014/main" id="{815A8A20-7C5F-1B1B-774E-0EE479B9E103}"/>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9323400" y="48954"/>
            <a:ext cx="2920895" cy="2822988"/>
          </a:xfrm>
          <a:prstGeom prst="rect">
            <a:avLst/>
          </a:prstGeom>
        </p:spPr>
      </p:pic>
      <p:sp>
        <p:nvSpPr>
          <p:cNvPr id="5" name="Text Placeholder 8">
            <a:extLst>
              <a:ext uri="{FF2B5EF4-FFF2-40B4-BE49-F238E27FC236}">
                <a16:creationId xmlns:a16="http://schemas.microsoft.com/office/drawing/2014/main" id="{4D4D85DB-D952-B09B-331A-CAA356AD229B}"/>
              </a:ext>
            </a:extLst>
          </p:cNvPr>
          <p:cNvSpPr>
            <a:spLocks noGrp="1"/>
          </p:cNvSpPr>
          <p:nvPr>
            <p:ph type="body" sz="quarter" idx="13" hasCustomPrompt="1"/>
          </p:nvPr>
        </p:nvSpPr>
        <p:spPr>
          <a:xfrm>
            <a:off x="611188" y="5405884"/>
            <a:ext cx="663575" cy="47583"/>
          </a:xfrm>
          <a:solidFill>
            <a:schemeClr val="accent2"/>
          </a:solidFill>
        </p:spPr>
        <p:txBody>
          <a:bodyPr/>
          <a:lstStyle>
            <a:lvl1pPr>
              <a:defRPr sz="100">
                <a:solidFill>
                  <a:schemeClr val="tx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8" name="Date Placeholder 7">
            <a:extLst>
              <a:ext uri="{FF2B5EF4-FFF2-40B4-BE49-F238E27FC236}">
                <a16:creationId xmlns:a16="http://schemas.microsoft.com/office/drawing/2014/main" id="{05C254A4-B187-DD43-80F9-DAC5D2BB87C7}"/>
              </a:ext>
            </a:extLst>
          </p:cNvPr>
          <p:cNvSpPr>
            <a:spLocks noGrp="1"/>
          </p:cNvSpPr>
          <p:nvPr>
            <p:ph type="dt" sz="half" idx="14"/>
          </p:nvPr>
        </p:nvSpPr>
        <p:spPr/>
        <p:txBody>
          <a:bodyPr/>
          <a:lstStyle>
            <a:lvl1pPr>
              <a:defRPr>
                <a:solidFill>
                  <a:schemeClr val="bg1"/>
                </a:solidFill>
              </a:defRPr>
            </a:lvl1pPr>
          </a:lstStyle>
          <a:p>
            <a:r>
              <a:rPr lang="en-US"/>
              <a:t>DD/MM/YYYY</a:t>
            </a:r>
            <a:endParaRPr lang="en-GB"/>
          </a:p>
        </p:txBody>
      </p:sp>
      <p:sp>
        <p:nvSpPr>
          <p:cNvPr id="10" name="Footer Placeholder 9">
            <a:extLst>
              <a:ext uri="{FF2B5EF4-FFF2-40B4-BE49-F238E27FC236}">
                <a16:creationId xmlns:a16="http://schemas.microsoft.com/office/drawing/2014/main" id="{5820EC1D-E52F-19E3-E12E-B39F9BB9B1E4}"/>
              </a:ext>
            </a:extLst>
          </p:cNvPr>
          <p:cNvSpPr>
            <a:spLocks noGrp="1"/>
          </p:cNvSpPr>
          <p:nvPr>
            <p:ph type="ftr" sz="quarter" idx="15"/>
          </p:nvPr>
        </p:nvSpPr>
        <p:spPr/>
        <p:txBody>
          <a:bodyPr/>
          <a:lstStyle>
            <a:lvl1pPr>
              <a:defRPr>
                <a:solidFill>
                  <a:schemeClr val="bg1"/>
                </a:solidFill>
              </a:defRPr>
            </a:lvl1pPr>
          </a:lstStyle>
          <a:p>
            <a:r>
              <a:rPr lang="en-GB"/>
              <a:t>Private &amp; Confidential</a:t>
            </a:r>
          </a:p>
        </p:txBody>
      </p:sp>
    </p:spTree>
    <p:extLst>
      <p:ext uri="{BB962C8B-B14F-4D97-AF65-F5344CB8AC3E}">
        <p14:creationId xmlns:p14="http://schemas.microsoft.com/office/powerpoint/2010/main" val="233280104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0" name="Picture 9" descr="Shape&#10;&#10;Description automatically generated">
            <a:extLst>
              <a:ext uri="{FF2B5EF4-FFF2-40B4-BE49-F238E27FC236}">
                <a16:creationId xmlns:a16="http://schemas.microsoft.com/office/drawing/2014/main" id="{01DACAC2-22E7-6296-008C-314A317877E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9323349" y="48023"/>
            <a:ext cx="2924011" cy="2826000"/>
          </a:xfrm>
          <a:prstGeom prst="rect">
            <a:avLst/>
          </a:prstGeom>
        </p:spPr>
      </p:pic>
      <p:pic>
        <p:nvPicPr>
          <p:cNvPr id="2" name="Picture 1" descr="A picture containing icon&#10;&#10;Description automatically generated">
            <a:extLst>
              <a:ext uri="{FF2B5EF4-FFF2-40B4-BE49-F238E27FC236}">
                <a16:creationId xmlns:a16="http://schemas.microsoft.com/office/drawing/2014/main" id="{7C892CB2-AE84-C514-8BCF-995C75867402}"/>
              </a:ext>
            </a:extLst>
          </p:cNvPr>
          <p:cNvPicPr>
            <a:picLocks noChangeAspect="1"/>
          </p:cNvPicPr>
          <p:nvPr userDrawn="1"/>
        </p:nvPicPr>
        <p:blipFill>
          <a:blip r:embed="rId3"/>
          <a:stretch>
            <a:fillRect/>
          </a:stretch>
        </p:blipFill>
        <p:spPr>
          <a:xfrm>
            <a:off x="4287837" y="2781300"/>
            <a:ext cx="3616326" cy="1295400"/>
          </a:xfrm>
          <a:prstGeom prst="rect">
            <a:avLst/>
          </a:prstGeom>
        </p:spPr>
      </p:pic>
      <p:pic>
        <p:nvPicPr>
          <p:cNvPr id="3" name="Picture 2" descr="Shape&#10;&#10;Description automatically generated">
            <a:extLst>
              <a:ext uri="{FF2B5EF4-FFF2-40B4-BE49-F238E27FC236}">
                <a16:creationId xmlns:a16="http://schemas.microsoft.com/office/drawing/2014/main" id="{E2B96A9C-1030-3BE6-7589-A7A75DC2F69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4032000"/>
            <a:ext cx="2924011" cy="2826000"/>
          </a:xfrm>
          <a:prstGeom prst="rect">
            <a:avLst/>
          </a:prstGeom>
        </p:spPr>
      </p:pic>
    </p:spTree>
    <p:extLst>
      <p:ext uri="{BB962C8B-B14F-4D97-AF65-F5344CB8AC3E}">
        <p14:creationId xmlns:p14="http://schemas.microsoft.com/office/powerpoint/2010/main" val="219511078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18BD189-E627-7774-85B0-B0BFC3A55F9A}"/>
              </a:ext>
            </a:extLst>
          </p:cNvPr>
          <p:cNvSpPr>
            <a:spLocks noGrp="1"/>
          </p:cNvSpPr>
          <p:nvPr>
            <p:ph type="ctrTitle"/>
          </p:nvPr>
        </p:nvSpPr>
        <p:spPr>
          <a:xfrm>
            <a:off x="611188" y="4104000"/>
            <a:ext cx="8605384" cy="1296000"/>
          </a:xfrm>
        </p:spPr>
        <p:txBody>
          <a:bodyPr anchor="b"/>
          <a:lstStyle>
            <a:lvl1pPr algn="l">
              <a:defRPr sz="3600">
                <a:solidFill>
                  <a:schemeClr val="tx2"/>
                </a:solidFill>
              </a:defRPr>
            </a:lvl1pPr>
          </a:lstStyle>
          <a:p>
            <a:r>
              <a:rPr lang="en-GB"/>
              <a:t>Click to edit Master title style</a:t>
            </a:r>
          </a:p>
        </p:txBody>
      </p:sp>
      <p:sp>
        <p:nvSpPr>
          <p:cNvPr id="4" name="Date Placeholder 3">
            <a:extLst>
              <a:ext uri="{FF2B5EF4-FFF2-40B4-BE49-F238E27FC236}">
                <a16:creationId xmlns:a16="http://schemas.microsoft.com/office/drawing/2014/main" id="{AF51E1AF-C1C4-4F74-E321-701371DE7C27}"/>
              </a:ext>
            </a:extLst>
          </p:cNvPr>
          <p:cNvSpPr>
            <a:spLocks noGrp="1"/>
          </p:cNvSpPr>
          <p:nvPr>
            <p:ph type="dt" sz="half" idx="10"/>
          </p:nvPr>
        </p:nvSpPr>
        <p:spPr/>
        <p:txBody>
          <a:bodyPr/>
          <a:lstStyle/>
          <a:p>
            <a:r>
              <a:rPr lang="en-US"/>
              <a:t>DD/MM/YYYY</a:t>
            </a:r>
            <a:endParaRPr lang="en-GB"/>
          </a:p>
        </p:txBody>
      </p:sp>
      <p:sp>
        <p:nvSpPr>
          <p:cNvPr id="5" name="Footer Placeholder 4">
            <a:extLst>
              <a:ext uri="{FF2B5EF4-FFF2-40B4-BE49-F238E27FC236}">
                <a16:creationId xmlns:a16="http://schemas.microsoft.com/office/drawing/2014/main" id="{86835622-3FCE-5C6C-9DE3-1020236E7359}"/>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BBB2CB09-77E4-9853-89E7-F1F73696B236}"/>
              </a:ext>
            </a:extLst>
          </p:cNvPr>
          <p:cNvSpPr>
            <a:spLocks noGrp="1"/>
          </p:cNvSpPr>
          <p:nvPr>
            <p:ph type="sldNum" sz="quarter" idx="12"/>
          </p:nvPr>
        </p:nvSpPr>
        <p:spPr/>
        <p:txBody>
          <a:bodyPr/>
          <a:lstStyle/>
          <a:p>
            <a:fld id="{CBA53E11-492D-48B3-9F9B-09541CA2A39A}" type="slidenum">
              <a:rPr lang="en-GB" smtClean="0"/>
              <a:t>‹#›</a:t>
            </a:fld>
            <a:endParaRPr lang="en-GB"/>
          </a:p>
        </p:txBody>
      </p:sp>
      <p:sp>
        <p:nvSpPr>
          <p:cNvPr id="7" name="Text Placeholder 8">
            <a:extLst>
              <a:ext uri="{FF2B5EF4-FFF2-40B4-BE49-F238E27FC236}">
                <a16:creationId xmlns:a16="http://schemas.microsoft.com/office/drawing/2014/main" id="{521A3366-AD9C-29DC-5A64-F58D4FC83C03}"/>
              </a:ext>
            </a:extLst>
          </p:cNvPr>
          <p:cNvSpPr>
            <a:spLocks noGrp="1"/>
          </p:cNvSpPr>
          <p:nvPr>
            <p:ph type="body" sz="quarter" idx="13" hasCustomPrompt="1"/>
          </p:nvPr>
        </p:nvSpPr>
        <p:spPr>
          <a:xfrm>
            <a:off x="611187" y="5414826"/>
            <a:ext cx="2664000" cy="47583"/>
          </a:xfrm>
          <a:solidFill>
            <a:schemeClr val="accent2"/>
          </a:solidFill>
        </p:spPr>
        <p:txBody>
          <a:bodyPr/>
          <a:lstStyle>
            <a:lvl1pPr>
              <a:defRPr sz="100">
                <a:solidFill>
                  <a:schemeClr val="accent2"/>
                </a:solidFill>
              </a:defRPr>
            </a:lvl1pPr>
            <a:lvl2pPr>
              <a:defRPr sz="100">
                <a:solidFill>
                  <a:schemeClr val="accent2"/>
                </a:solidFill>
              </a:defRPr>
            </a:lvl2pPr>
            <a:lvl3pPr>
              <a:defRPr sz="100">
                <a:solidFill>
                  <a:schemeClr val="accent2"/>
                </a:solidFill>
              </a:defRPr>
            </a:lvl3pPr>
            <a:lvl4pPr>
              <a:defRPr sz="100">
                <a:solidFill>
                  <a:schemeClr val="accent2"/>
                </a:solidFill>
              </a:defRPr>
            </a:lvl4pPr>
            <a:lvl5pPr>
              <a:defRPr sz="100">
                <a:solidFill>
                  <a:schemeClr val="accent2"/>
                </a:solidFill>
              </a:defRPr>
            </a:lvl5pPr>
          </a:lstStyle>
          <a:p>
            <a:pPr lvl="0"/>
            <a:r>
              <a:rPr lang="en-US"/>
              <a:t> </a:t>
            </a:r>
            <a:endParaRPr lang="en-GB"/>
          </a:p>
        </p:txBody>
      </p:sp>
      <p:sp>
        <p:nvSpPr>
          <p:cNvPr id="9" name="Subtitle 2">
            <a:extLst>
              <a:ext uri="{FF2B5EF4-FFF2-40B4-BE49-F238E27FC236}">
                <a16:creationId xmlns:a16="http://schemas.microsoft.com/office/drawing/2014/main" id="{C43764DD-5BE1-577B-03F4-6FAEA2FF6F78}"/>
              </a:ext>
            </a:extLst>
          </p:cNvPr>
          <p:cNvSpPr>
            <a:spLocks noGrp="1"/>
          </p:cNvSpPr>
          <p:nvPr>
            <p:ph type="subTitle" idx="1"/>
          </p:nvPr>
        </p:nvSpPr>
        <p:spPr>
          <a:xfrm>
            <a:off x="611188" y="5623200"/>
            <a:ext cx="8605384" cy="434700"/>
          </a:xfrm>
        </p:spPr>
        <p:txBody>
          <a:bodyPr/>
          <a:lstStyle>
            <a:lvl1pPr marL="0" indent="0" algn="l">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14631214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0F4440-CEDC-0D92-E0D5-5C1E3B59B1DA}"/>
              </a:ext>
            </a:extLst>
          </p:cNvPr>
          <p:cNvSpPr>
            <a:spLocks noGrp="1"/>
          </p:cNvSpPr>
          <p:nvPr>
            <p:ph type="title"/>
          </p:nvPr>
        </p:nvSpPr>
        <p:spPr>
          <a:xfrm>
            <a:off x="611188" y="360363"/>
            <a:ext cx="10969625" cy="944562"/>
          </a:xfrm>
          <a:prstGeom prst="rect">
            <a:avLst/>
          </a:prstGeom>
        </p:spPr>
        <p:txBody>
          <a:bodyPr vert="horz" lIns="0" tIns="0" rIns="0" bIns="0" rtlCol="0" anchor="b">
            <a:noAutofit/>
          </a:bodyPr>
          <a:lstStyle/>
          <a:p>
            <a:r>
              <a:rPr lang="en-GB"/>
              <a:t>Click to edit Master title style</a:t>
            </a:r>
          </a:p>
        </p:txBody>
      </p:sp>
      <p:sp>
        <p:nvSpPr>
          <p:cNvPr id="3" name="Text Placeholder 2">
            <a:extLst>
              <a:ext uri="{FF2B5EF4-FFF2-40B4-BE49-F238E27FC236}">
                <a16:creationId xmlns:a16="http://schemas.microsoft.com/office/drawing/2014/main" id="{DBCA021F-8558-9528-DA3D-486CCDBEB58F}"/>
              </a:ext>
            </a:extLst>
          </p:cNvPr>
          <p:cNvSpPr>
            <a:spLocks noGrp="1"/>
          </p:cNvSpPr>
          <p:nvPr>
            <p:ph type="body" idx="1"/>
          </p:nvPr>
        </p:nvSpPr>
        <p:spPr>
          <a:xfrm>
            <a:off x="611188" y="1700213"/>
            <a:ext cx="10969624" cy="4357687"/>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CD1A8F0-AC4B-E4A0-94D0-99C4BFD973A7}"/>
              </a:ext>
            </a:extLst>
          </p:cNvPr>
          <p:cNvSpPr>
            <a:spLocks noGrp="1"/>
          </p:cNvSpPr>
          <p:nvPr>
            <p:ph type="dt" sz="half" idx="2"/>
          </p:nvPr>
        </p:nvSpPr>
        <p:spPr>
          <a:xfrm>
            <a:off x="611187" y="149657"/>
            <a:ext cx="1052574" cy="210705"/>
          </a:xfrm>
          <a:prstGeom prst="rect">
            <a:avLst/>
          </a:prstGeom>
        </p:spPr>
        <p:txBody>
          <a:bodyPr vert="horz" lIns="0" tIns="0" rIns="0" bIns="0" rtlCol="0" anchor="t">
            <a:noAutofit/>
          </a:bodyPr>
          <a:lstStyle>
            <a:lvl1pPr algn="l">
              <a:defRPr sz="800">
                <a:solidFill>
                  <a:schemeClr val="bg1">
                    <a:lumMod val="50000"/>
                  </a:schemeClr>
                </a:solidFill>
              </a:defRPr>
            </a:lvl1pPr>
          </a:lstStyle>
          <a:p>
            <a:r>
              <a:rPr lang="en-US"/>
              <a:t>DD/MM/YYYY</a:t>
            </a:r>
            <a:endParaRPr lang="en-GB"/>
          </a:p>
        </p:txBody>
      </p:sp>
      <p:sp>
        <p:nvSpPr>
          <p:cNvPr id="5" name="Footer Placeholder 4">
            <a:extLst>
              <a:ext uri="{FF2B5EF4-FFF2-40B4-BE49-F238E27FC236}">
                <a16:creationId xmlns:a16="http://schemas.microsoft.com/office/drawing/2014/main" id="{5EC0FC7A-298A-77A0-6596-56B0B3FD8C37}"/>
              </a:ext>
            </a:extLst>
          </p:cNvPr>
          <p:cNvSpPr>
            <a:spLocks noGrp="1"/>
          </p:cNvSpPr>
          <p:nvPr>
            <p:ph type="ftr" sz="quarter" idx="3"/>
          </p:nvPr>
        </p:nvSpPr>
        <p:spPr>
          <a:xfrm>
            <a:off x="10329566" y="149658"/>
            <a:ext cx="1251245" cy="210705"/>
          </a:xfrm>
          <a:prstGeom prst="rect">
            <a:avLst/>
          </a:prstGeom>
        </p:spPr>
        <p:txBody>
          <a:bodyPr vert="horz" lIns="0" tIns="0" rIns="0" bIns="0" rtlCol="0" anchor="t">
            <a:noAutofit/>
          </a:bodyPr>
          <a:lstStyle>
            <a:lvl1pPr algn="r">
              <a:defRPr sz="800">
                <a:solidFill>
                  <a:schemeClr val="bg1">
                    <a:lumMod val="50000"/>
                  </a:schemeClr>
                </a:solidFill>
              </a:defRPr>
            </a:lvl1pPr>
          </a:lstStyle>
          <a:p>
            <a:r>
              <a:rPr lang="en-GB"/>
              <a:t>Private &amp; Confidential</a:t>
            </a:r>
          </a:p>
        </p:txBody>
      </p:sp>
      <p:sp>
        <p:nvSpPr>
          <p:cNvPr id="6" name="Slide Number Placeholder 5">
            <a:extLst>
              <a:ext uri="{FF2B5EF4-FFF2-40B4-BE49-F238E27FC236}">
                <a16:creationId xmlns:a16="http://schemas.microsoft.com/office/drawing/2014/main" id="{B4517C40-7EB7-0CFD-6F6C-54AE57DE17D5}"/>
              </a:ext>
            </a:extLst>
          </p:cNvPr>
          <p:cNvSpPr>
            <a:spLocks noGrp="1"/>
          </p:cNvSpPr>
          <p:nvPr>
            <p:ph type="sldNum" sz="quarter" idx="4"/>
          </p:nvPr>
        </p:nvSpPr>
        <p:spPr>
          <a:xfrm>
            <a:off x="238707" y="6457729"/>
            <a:ext cx="372481" cy="210705"/>
          </a:xfrm>
          <a:prstGeom prst="rect">
            <a:avLst/>
          </a:prstGeom>
        </p:spPr>
        <p:txBody>
          <a:bodyPr vert="horz" lIns="0" tIns="0" rIns="0" bIns="0" rtlCol="0" anchor="t">
            <a:noAutofit/>
          </a:bodyPr>
          <a:lstStyle>
            <a:lvl1pPr algn="l">
              <a:defRPr sz="1000">
                <a:solidFill>
                  <a:schemeClr val="tx2"/>
                </a:solidFill>
              </a:defRPr>
            </a:lvl1pPr>
          </a:lstStyle>
          <a:p>
            <a:fld id="{CBA53E11-492D-48B3-9F9B-09541CA2A39A}" type="slidenum">
              <a:rPr lang="en-GB" smtClean="0"/>
              <a:pPr/>
              <a:t>‹#›</a:t>
            </a:fld>
            <a:endParaRPr lang="en-GB"/>
          </a:p>
        </p:txBody>
      </p:sp>
      <p:pic>
        <p:nvPicPr>
          <p:cNvPr id="7" name="Picture 6" descr="A picture containing icon&#10;&#10;Description automatically generated">
            <a:extLst>
              <a:ext uri="{FF2B5EF4-FFF2-40B4-BE49-F238E27FC236}">
                <a16:creationId xmlns:a16="http://schemas.microsoft.com/office/drawing/2014/main" id="{46F3A5A7-34D5-F885-593C-273E4BA1529C}"/>
              </a:ext>
            </a:extLst>
          </p:cNvPr>
          <p:cNvPicPr>
            <a:picLocks noChangeAspect="1"/>
          </p:cNvPicPr>
          <p:nvPr userDrawn="1"/>
        </p:nvPicPr>
        <p:blipFill>
          <a:blip r:embed="rId50"/>
          <a:stretch>
            <a:fillRect/>
          </a:stretch>
        </p:blipFill>
        <p:spPr>
          <a:xfrm>
            <a:off x="11208331" y="6491559"/>
            <a:ext cx="744959" cy="266851"/>
          </a:xfrm>
          <a:prstGeom prst="rect">
            <a:avLst/>
          </a:prstGeom>
        </p:spPr>
      </p:pic>
    </p:spTree>
    <p:extLst>
      <p:ext uri="{BB962C8B-B14F-4D97-AF65-F5344CB8AC3E}">
        <p14:creationId xmlns:p14="http://schemas.microsoft.com/office/powerpoint/2010/main" val="1145082161"/>
      </p:ext>
    </p:extLst>
  </p:cSld>
  <p:clrMap bg1="lt1" tx1="dk1" bg2="lt2" tx2="dk2" accent1="accent1" accent2="accent2" accent3="accent3" accent4="accent4" accent5="accent5" accent6="accent6" hlink="hlink" folHlink="folHlink"/>
  <p:sldLayoutIdLst>
    <p:sldLayoutId id="2147483658" r:id="rId1"/>
    <p:sldLayoutId id="2147483657" r:id="rId2"/>
    <p:sldLayoutId id="2147483660" r:id="rId3"/>
    <p:sldLayoutId id="2147483656" r:id="rId4"/>
    <p:sldLayoutId id="2147483649" r:id="rId5"/>
    <p:sldLayoutId id="2147483665" r:id="rId6"/>
    <p:sldLayoutId id="2147483664" r:id="rId7"/>
    <p:sldLayoutId id="2147483697" r:id="rId8"/>
    <p:sldLayoutId id="2147483662" r:id="rId9"/>
    <p:sldLayoutId id="2147483663" r:id="rId10"/>
    <p:sldLayoutId id="2147483651" r:id="rId11"/>
    <p:sldLayoutId id="2147483661" r:id="rId12"/>
    <p:sldLayoutId id="2147483666" r:id="rId13"/>
    <p:sldLayoutId id="2147483650" r:id="rId14"/>
    <p:sldLayoutId id="2147483659" r:id="rId15"/>
    <p:sldLayoutId id="2147483652" r:id="rId16"/>
    <p:sldLayoutId id="2147483667" r:id="rId17"/>
    <p:sldLayoutId id="2147483696" r:id="rId18"/>
    <p:sldLayoutId id="2147483693" r:id="rId19"/>
    <p:sldLayoutId id="2147483668" r:id="rId20"/>
    <p:sldLayoutId id="2147483669" r:id="rId21"/>
    <p:sldLayoutId id="2147483671" r:id="rId22"/>
    <p:sldLayoutId id="2147483670" r:id="rId23"/>
    <p:sldLayoutId id="2147483673" r:id="rId24"/>
    <p:sldLayoutId id="2147483672"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4" r:id="rId45"/>
    <p:sldLayoutId id="2147483695" r:id="rId46"/>
    <p:sldLayoutId id="2147483654" r:id="rId47"/>
    <p:sldLayoutId id="2147483655" r:id="rId48"/>
  </p:sldLayoutIdLst>
  <p:transition>
    <p:fade/>
  </p:transition>
  <p:hf hdr="0" dt="0"/>
  <p:txStyles>
    <p:title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spcAft>
          <a:spcPts val="500"/>
        </a:spcAft>
        <a:buFont typeface="Arial" panose="020B0604020202020204" pitchFamily="34" charset="0"/>
        <a:buNone/>
        <a:defRPr sz="1400"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500"/>
        </a:spcAft>
        <a:buFont typeface="Arial" panose="020B0604020202020204" pitchFamily="34" charset="0"/>
        <a:buNone/>
        <a:defRPr sz="1400" b="1" kern="1200">
          <a:solidFill>
            <a:schemeClr val="tx2"/>
          </a:solidFill>
          <a:latin typeface="+mn-lt"/>
          <a:ea typeface="+mn-ea"/>
          <a:cs typeface="+mn-cs"/>
        </a:defRPr>
      </a:lvl2pPr>
      <a:lvl3pPr marL="216000" indent="-216000" algn="l" defTabSz="914400" rtl="0" eaLnBrk="1" latinLnBrk="0" hangingPunct="1">
        <a:lnSpc>
          <a:spcPct val="100000"/>
        </a:lnSpc>
        <a:spcBef>
          <a:spcPts val="0"/>
        </a:spcBef>
        <a:spcAft>
          <a:spcPts val="500"/>
        </a:spcAft>
        <a:buFont typeface="Arial" panose="020B0604020202020204" pitchFamily="34" charset="0"/>
        <a:buChar char="•"/>
        <a:defRPr sz="1400" kern="1200">
          <a:solidFill>
            <a:schemeClr val="tx2"/>
          </a:solidFill>
          <a:latin typeface="+mn-lt"/>
          <a:ea typeface="+mn-ea"/>
          <a:cs typeface="+mn-cs"/>
        </a:defRPr>
      </a:lvl3pPr>
      <a:lvl4pPr marL="432000" indent="-216000" algn="l" defTabSz="914400" rtl="0" eaLnBrk="1" latinLnBrk="0" hangingPunct="1">
        <a:lnSpc>
          <a:spcPct val="100000"/>
        </a:lnSpc>
        <a:spcBef>
          <a:spcPts val="0"/>
        </a:spcBef>
        <a:spcAft>
          <a:spcPts val="500"/>
        </a:spcAft>
        <a:buFont typeface="Arial" panose="020B0604020202020204" pitchFamily="34" charset="0"/>
        <a:buChar char="•"/>
        <a:defRPr sz="1400" kern="1200">
          <a:solidFill>
            <a:schemeClr val="tx2"/>
          </a:solidFill>
          <a:latin typeface="+mn-lt"/>
          <a:ea typeface="+mn-ea"/>
          <a:cs typeface="+mn-cs"/>
        </a:defRPr>
      </a:lvl4pPr>
      <a:lvl5pPr marL="648000" indent="-216000" algn="l" defTabSz="914400" rtl="0" eaLnBrk="1" latinLnBrk="0" hangingPunct="1">
        <a:lnSpc>
          <a:spcPct val="100000"/>
        </a:lnSpc>
        <a:spcBef>
          <a:spcPts val="0"/>
        </a:spcBef>
        <a:spcAft>
          <a:spcPts val="500"/>
        </a:spcAft>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385" userDrawn="1">
          <p15:clr>
            <a:srgbClr val="F26B43"/>
          </p15:clr>
        </p15:guide>
        <p15:guide id="4" pos="7295" userDrawn="1">
          <p15:clr>
            <a:srgbClr val="F26B43"/>
          </p15:clr>
        </p15:guide>
        <p15:guide id="5" orient="horz" pos="227" userDrawn="1">
          <p15:clr>
            <a:srgbClr val="F26B43"/>
          </p15:clr>
        </p15:guide>
        <p15:guide id="6" orient="horz" pos="4065" userDrawn="1">
          <p15:clr>
            <a:srgbClr val="F26B43"/>
          </p15:clr>
        </p15:guide>
        <p15:guide id="7" orient="horz" pos="3816" userDrawn="1">
          <p15:clr>
            <a:srgbClr val="F26B43"/>
          </p15:clr>
        </p15:guide>
        <p15:guide id="8" orient="horz" pos="822" userDrawn="1">
          <p15:clr>
            <a:srgbClr val="F26B43"/>
          </p15:clr>
        </p15:guide>
        <p15:guide id="9" orient="horz" pos="1071" userDrawn="1">
          <p15:clr>
            <a:srgbClr val="F26B43"/>
          </p15:clr>
        </p15:guide>
        <p15:guide id="10" pos="3704" userDrawn="1">
          <p15:clr>
            <a:srgbClr val="F26B43"/>
          </p15:clr>
        </p15:guide>
        <p15:guide id="11" pos="39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chart" Target="../charts/chart7.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chart" Target="../charts/chart15.xml"/><Relationship Id="rId4" Type="http://schemas.openxmlformats.org/officeDocument/2006/relationships/chart" Target="../charts/char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chart" Target="../charts/chart22.xml"/></Relationships>
</file>

<file path=ppt/slides/_rels/slide3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hyperlink" Target="mailto:lkeartland@thinksinsight.com" TargetMode="External"/><Relationship Id="rId2" Type="http://schemas.openxmlformats.org/officeDocument/2006/relationships/hyperlink" Target="mailto:elauchlan@thinksinsight.com" TargetMode="External"/><Relationship Id="rId1" Type="http://schemas.openxmlformats.org/officeDocument/2006/relationships/slideLayout" Target="../slideLayouts/slideLayout44.xml"/><Relationship Id="rId6" Type="http://schemas.microsoft.com/office/2007/relationships/hdphoto" Target="../media/hdphoto2.wdp"/><Relationship Id="rId5" Type="http://schemas.openxmlformats.org/officeDocument/2006/relationships/image" Target="../media/image26.png"/><Relationship Id="rId4" Type="http://schemas.openxmlformats.org/officeDocument/2006/relationships/hyperlink" Target="mailto:emelling@thinksinsight.com"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chart" Target="../charts/chart31.xml"/></Relationships>
</file>

<file path=ppt/slides/_rels/slide5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6.xml"/><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E80E1-17D3-9CB5-BD61-57BCCCC3EF89}"/>
              </a:ext>
            </a:extLst>
          </p:cNvPr>
          <p:cNvSpPr>
            <a:spLocks noGrp="1"/>
          </p:cNvSpPr>
          <p:nvPr>
            <p:ph type="ctrTitle"/>
          </p:nvPr>
        </p:nvSpPr>
        <p:spPr/>
        <p:txBody>
          <a:bodyPr/>
          <a:lstStyle/>
          <a:p>
            <a:r>
              <a:rPr lang="en-US"/>
              <a:t>Nature</a:t>
            </a:r>
            <a:br>
              <a:rPr lang="en-US"/>
            </a:br>
            <a:r>
              <a:rPr lang="en-US"/>
              <a:t>Recruitment in Science</a:t>
            </a:r>
          </a:p>
        </p:txBody>
      </p:sp>
      <p:sp>
        <p:nvSpPr>
          <p:cNvPr id="3" name="Subtitle 2">
            <a:extLst>
              <a:ext uri="{FF2B5EF4-FFF2-40B4-BE49-F238E27FC236}">
                <a16:creationId xmlns:a16="http://schemas.microsoft.com/office/drawing/2014/main" id="{C52A36E4-6848-5B10-99A0-2E5C2CC6BD47}"/>
              </a:ext>
            </a:extLst>
          </p:cNvPr>
          <p:cNvSpPr>
            <a:spLocks noGrp="1"/>
          </p:cNvSpPr>
          <p:nvPr>
            <p:ph type="subTitle" idx="1"/>
          </p:nvPr>
        </p:nvSpPr>
        <p:spPr/>
        <p:txBody>
          <a:bodyPr/>
          <a:lstStyle/>
          <a:p>
            <a:r>
              <a:rPr lang="en-US"/>
              <a:t>July 2024</a:t>
            </a:r>
          </a:p>
        </p:txBody>
      </p:sp>
      <p:sp>
        <p:nvSpPr>
          <p:cNvPr id="6" name="Text Placeholder 5">
            <a:extLst>
              <a:ext uri="{FF2B5EF4-FFF2-40B4-BE49-F238E27FC236}">
                <a16:creationId xmlns:a16="http://schemas.microsoft.com/office/drawing/2014/main" id="{8129776F-B5D3-CE88-2AC7-26BB3A3AD9E8}"/>
              </a:ext>
            </a:extLst>
          </p:cNvPr>
          <p:cNvSpPr>
            <a:spLocks noGrp="1"/>
          </p:cNvSpPr>
          <p:nvPr>
            <p:ph type="body" sz="quarter" idx="16"/>
          </p:nvPr>
        </p:nvSpPr>
        <p:spPr>
          <a:ln>
            <a:solidFill>
              <a:schemeClr val="accent2"/>
            </a:solidFill>
          </a:ln>
        </p:spPr>
        <p:txBody>
          <a:bodyPr/>
          <a:lstStyle/>
          <a:p>
            <a:endParaRPr lang="en-US"/>
          </a:p>
        </p:txBody>
      </p:sp>
      <p:sp>
        <p:nvSpPr>
          <p:cNvPr id="7" name="Footer Placeholder 6">
            <a:extLst>
              <a:ext uri="{FF2B5EF4-FFF2-40B4-BE49-F238E27FC236}">
                <a16:creationId xmlns:a16="http://schemas.microsoft.com/office/drawing/2014/main" id="{AE255B1B-9D5B-2B1A-AAD4-29E4B7EE1834}"/>
              </a:ext>
            </a:extLst>
          </p:cNvPr>
          <p:cNvSpPr>
            <a:spLocks noGrp="1"/>
          </p:cNvSpPr>
          <p:nvPr>
            <p:ph type="ftr" sz="quarter" idx="18"/>
          </p:nvPr>
        </p:nvSpPr>
        <p:spPr/>
        <p:txBody>
          <a:bodyPr/>
          <a:lstStyle/>
          <a:p>
            <a:r>
              <a:rPr lang="en-GB"/>
              <a:t>Private &amp; Confidential</a:t>
            </a:r>
          </a:p>
        </p:txBody>
      </p:sp>
      <p:pic>
        <p:nvPicPr>
          <p:cNvPr id="9" name="Picture Placeholder 10" descr="A close-up of several magazines&#10;&#10;Description automatically generated">
            <a:extLst>
              <a:ext uri="{FF2B5EF4-FFF2-40B4-BE49-F238E27FC236}">
                <a16:creationId xmlns:a16="http://schemas.microsoft.com/office/drawing/2014/main" id="{7A40726E-22FF-B420-7DCC-D5CCDEA6A2A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6146" b="26146"/>
          <a:stretch>
            <a:fillRect/>
          </a:stretch>
        </p:blipFill>
        <p:spPr>
          <a:xfrm>
            <a:off x="0" y="0"/>
            <a:ext cx="12192000" cy="3271838"/>
          </a:xfrm>
        </p:spPr>
      </p:pic>
      <p:pic>
        <p:nvPicPr>
          <p:cNvPr id="10" name="Picture 2" descr="Nature Careers (@NatureCareers) / X">
            <a:extLst>
              <a:ext uri="{FF2B5EF4-FFF2-40B4-BE49-F238E27FC236}">
                <a16:creationId xmlns:a16="http://schemas.microsoft.com/office/drawing/2014/main" id="{1F3D4A48-5F4D-1321-3F90-2E03BE9840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1150" y="4263718"/>
            <a:ext cx="1576832" cy="1576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42224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Recruitment set-up </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168490219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Electric wave graphic">
            <a:extLst>
              <a:ext uri="{FF2B5EF4-FFF2-40B4-BE49-F238E27FC236}">
                <a16:creationId xmlns:a16="http://schemas.microsoft.com/office/drawing/2014/main" id="{5795CB60-9668-F4B2-6988-CCD43E673745}"/>
              </a:ext>
            </a:extLst>
          </p:cNvPr>
          <p:cNvPicPr>
            <a:picLocks noChangeAspect="1"/>
          </p:cNvPicPr>
          <p:nvPr/>
        </p:nvPicPr>
        <p:blipFill rotWithShape="1">
          <a:blip r:embed="rId2">
            <a:alphaModFix amt="85000"/>
            <a:extLst>
              <a:ext uri="{28A0092B-C50C-407E-A947-70E740481C1C}">
                <a14:useLocalDpi xmlns:a14="http://schemas.microsoft.com/office/drawing/2010/main" val="0"/>
              </a:ext>
            </a:extLst>
          </a:blip>
          <a:srcRect l="42564"/>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11</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Around half of hirers use their own professional networks or workplace job boards to recruit, with around 1 in 3 directly targeting specific candidates.</a:t>
            </a:r>
            <a:endParaRPr lang="en-GB" sz="1600" b="1">
              <a:solidFill>
                <a:schemeClr val="bg1"/>
              </a:solidFill>
            </a:endParaRPr>
          </a:p>
        </p:txBody>
      </p:sp>
    </p:spTree>
    <p:extLst>
      <p:ext uri="{BB962C8B-B14F-4D97-AF65-F5344CB8AC3E}">
        <p14:creationId xmlns:p14="http://schemas.microsoft.com/office/powerpoint/2010/main" val="153493170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D4EAA24D-63C5-F84C-35F0-63EC93B2D309}"/>
              </a:ext>
            </a:extLst>
          </p:cNvPr>
          <p:cNvSpPr txBox="1">
            <a:spLocks/>
          </p:cNvSpPr>
          <p:nvPr/>
        </p:nvSpPr>
        <p:spPr>
          <a:xfrm>
            <a:off x="611188" y="446875"/>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GB" sz="2800"/>
              <a:t>Academics are significantly more likely than industry to recruit using their own network or jobs board</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42D5EA35-DB00-4F91-A46D-8ACE30A99FB3}"/>
              </a:ext>
            </a:extLst>
          </p:cNvPr>
          <p:cNvGraphicFramePr/>
          <p:nvPr>
            <p:extLst>
              <p:ext uri="{D42A27DB-BD31-4B8C-83A1-F6EECF244321}">
                <p14:modId xmlns:p14="http://schemas.microsoft.com/office/powerpoint/2010/main" val="564100135"/>
              </p:ext>
            </p:extLst>
          </p:nvPr>
        </p:nvGraphicFramePr>
        <p:xfrm>
          <a:off x="238707" y="1391437"/>
          <a:ext cx="11808150" cy="4383089"/>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a:extLst>
              <a:ext uri="{FF2B5EF4-FFF2-40B4-BE49-F238E27FC236}">
                <a16:creationId xmlns:a16="http://schemas.microsoft.com/office/drawing/2014/main" id="{D1265D10-28D6-18C3-5D1B-A7A9E790C3EA}"/>
              </a:ext>
            </a:extLst>
          </p:cNvPr>
          <p:cNvSpPr/>
          <p:nvPr/>
        </p:nvSpPr>
        <p:spPr>
          <a:xfrm>
            <a:off x="382797" y="5309641"/>
            <a:ext cx="7389603" cy="10225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In qualitative scoping interviews with hirers, an academic described using talks and networking to </a:t>
            </a:r>
            <a:r>
              <a:rPr lang="en-GB" sz="14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publicise their team, work, and occasionally new job opportunities to attract the top talent.</a:t>
            </a:r>
            <a:r>
              <a:rPr lang="en-GB" sz="1400">
                <a:solidFill>
                  <a:schemeClr val="tx1"/>
                </a:solidFill>
                <a:effectLst/>
              </a:rPr>
              <a:t> </a:t>
            </a:r>
            <a:endParaRPr lang="en-US" sz="1400">
              <a:solidFill>
                <a:schemeClr val="tx1"/>
              </a:solidFill>
            </a:endParaRPr>
          </a:p>
        </p:txBody>
      </p:sp>
      <p:sp>
        <p:nvSpPr>
          <p:cNvPr id="14" name="Text Placeholder 6">
            <a:extLst>
              <a:ext uri="{FF2B5EF4-FFF2-40B4-BE49-F238E27FC236}">
                <a16:creationId xmlns:a16="http://schemas.microsoft.com/office/drawing/2014/main" id="{89F67CA4-06CF-6C02-9559-4248D292BDCC}"/>
              </a:ext>
            </a:extLst>
          </p:cNvPr>
          <p:cNvSpPr>
            <a:spLocks noGrp="1"/>
          </p:cNvSpPr>
          <p:nvPr>
            <p:ph type="body" sz="quarter" idx="13"/>
          </p:nvPr>
        </p:nvSpPr>
        <p:spPr>
          <a:xfrm>
            <a:off x="611189" y="6457729"/>
            <a:ext cx="7161212" cy="315140"/>
          </a:xfrm>
        </p:spPr>
        <p:txBody>
          <a:bodyPr/>
          <a:lstStyle/>
          <a:p>
            <a:r>
              <a:rPr lang="en-US" sz="700"/>
              <a:t>Q2. What channels do you most prefer using for recruitment for research roles?</a:t>
            </a:r>
            <a:r>
              <a:rPr lang="en-US" sz="700">
                <a:solidFill>
                  <a:schemeClr val="tx2"/>
                </a:solidFill>
              </a:rPr>
              <a:t> Base: </a:t>
            </a:r>
            <a:r>
              <a:rPr lang="en-US" sz="700"/>
              <a:t>All respondents </a:t>
            </a:r>
            <a:r>
              <a:rPr lang="en-US" sz="700">
                <a:solidFill>
                  <a:schemeClr val="tx2"/>
                </a:solidFill>
              </a:rPr>
              <a:t>(n=1,134), Academia (n=563), Industry (n=381</a:t>
            </a:r>
            <a:r>
              <a:rPr lang="en-US" sz="700" dirty="0">
                <a:solidFill>
                  <a:schemeClr val="tx2"/>
                </a:solidFill>
              </a:rPr>
              <a:t>), US (n=232), UK (n=114), India (n=85</a:t>
            </a:r>
            <a:r>
              <a:rPr lang="en-US" sz="700">
                <a:solidFill>
                  <a:schemeClr val="tx2"/>
                </a:solidFill>
              </a:rPr>
              <a:t>).</a:t>
            </a:r>
            <a:endParaRPr lang="en-US" sz="700" dirty="0">
              <a:solidFill>
                <a:schemeClr val="tx2"/>
              </a:solidFill>
            </a:endParaRPr>
          </a:p>
          <a:p>
            <a:endParaRPr lang="en-US" sz="700"/>
          </a:p>
        </p:txBody>
      </p:sp>
      <p:sp>
        <p:nvSpPr>
          <p:cNvPr id="3" name="Down Arrow 2">
            <a:extLst>
              <a:ext uri="{FF2B5EF4-FFF2-40B4-BE49-F238E27FC236}">
                <a16:creationId xmlns:a16="http://schemas.microsoft.com/office/drawing/2014/main" id="{7403A434-4F61-2E8B-96EE-0851290270A0}"/>
              </a:ext>
            </a:extLst>
          </p:cNvPr>
          <p:cNvSpPr/>
          <p:nvPr/>
        </p:nvSpPr>
        <p:spPr>
          <a:xfrm rot="10800000">
            <a:off x="810047" y="267995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7" name="Down Arrow 6">
            <a:extLst>
              <a:ext uri="{FF2B5EF4-FFF2-40B4-BE49-F238E27FC236}">
                <a16:creationId xmlns:a16="http://schemas.microsoft.com/office/drawing/2014/main" id="{6C1870EA-2892-FD4C-8396-72CC46F9E5CC}"/>
              </a:ext>
            </a:extLst>
          </p:cNvPr>
          <p:cNvSpPr/>
          <p:nvPr/>
        </p:nvSpPr>
        <p:spPr>
          <a:xfrm rot="10800000">
            <a:off x="1876847" y="3124888"/>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8" name="Down Arrow 7">
            <a:extLst>
              <a:ext uri="{FF2B5EF4-FFF2-40B4-BE49-F238E27FC236}">
                <a16:creationId xmlns:a16="http://schemas.microsoft.com/office/drawing/2014/main" id="{9A3D7678-A6CE-A3C3-BEF6-5C1F85CBE00B}"/>
              </a:ext>
            </a:extLst>
          </p:cNvPr>
          <p:cNvSpPr/>
          <p:nvPr/>
        </p:nvSpPr>
        <p:spPr>
          <a:xfrm rot="10800000">
            <a:off x="3224385" y="3160295"/>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0" name="Down Arrow 9">
            <a:extLst>
              <a:ext uri="{FF2B5EF4-FFF2-40B4-BE49-F238E27FC236}">
                <a16:creationId xmlns:a16="http://schemas.microsoft.com/office/drawing/2014/main" id="{500FBAEE-8C8E-B704-6C70-E6B4416F0EF1}"/>
              </a:ext>
            </a:extLst>
          </p:cNvPr>
          <p:cNvSpPr/>
          <p:nvPr/>
        </p:nvSpPr>
        <p:spPr>
          <a:xfrm rot="10800000">
            <a:off x="7458715" y="3694960"/>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Down Arrow 14">
            <a:extLst>
              <a:ext uri="{FF2B5EF4-FFF2-40B4-BE49-F238E27FC236}">
                <a16:creationId xmlns:a16="http://schemas.microsoft.com/office/drawing/2014/main" id="{6A2F494C-B1A1-0A8E-80A5-0612955C9D2B}"/>
              </a:ext>
            </a:extLst>
          </p:cNvPr>
          <p:cNvSpPr/>
          <p:nvPr/>
        </p:nvSpPr>
        <p:spPr>
          <a:xfrm rot="10800000">
            <a:off x="11710636" y="4244117"/>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7" name="Down Arrow 16">
            <a:extLst>
              <a:ext uri="{FF2B5EF4-FFF2-40B4-BE49-F238E27FC236}">
                <a16:creationId xmlns:a16="http://schemas.microsoft.com/office/drawing/2014/main" id="{9812EAA1-B98E-CE96-38B0-58D3A7AD39EB}"/>
              </a:ext>
            </a:extLst>
          </p:cNvPr>
          <p:cNvSpPr/>
          <p:nvPr/>
        </p:nvSpPr>
        <p:spPr>
          <a:xfrm rot="10800000">
            <a:off x="8225961" y="4152530"/>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19" name="Group 18">
            <a:extLst>
              <a:ext uri="{FF2B5EF4-FFF2-40B4-BE49-F238E27FC236}">
                <a16:creationId xmlns:a16="http://schemas.microsoft.com/office/drawing/2014/main" id="{9CA2CBA6-9022-3C8E-29D8-52C56DB94A76}"/>
              </a:ext>
            </a:extLst>
          </p:cNvPr>
          <p:cNvGrpSpPr/>
          <p:nvPr/>
        </p:nvGrpSpPr>
        <p:grpSpPr>
          <a:xfrm>
            <a:off x="7772400" y="6492063"/>
            <a:ext cx="3297686" cy="398756"/>
            <a:chOff x="7668711" y="6376544"/>
            <a:chExt cx="3297686" cy="398756"/>
          </a:xfrm>
        </p:grpSpPr>
        <p:sp>
          <p:nvSpPr>
            <p:cNvPr id="20" name="Rectangle 19">
              <a:extLst>
                <a:ext uri="{FF2B5EF4-FFF2-40B4-BE49-F238E27FC236}">
                  <a16:creationId xmlns:a16="http://schemas.microsoft.com/office/drawing/2014/main" id="{DBA3FF5C-427D-179B-AE7E-4738F059EF0D}"/>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Down Arrow 20">
              <a:extLst>
                <a:ext uri="{FF2B5EF4-FFF2-40B4-BE49-F238E27FC236}">
                  <a16:creationId xmlns:a16="http://schemas.microsoft.com/office/drawing/2014/main" id="{408EF615-C8C2-41B2-D4C8-5920DAB69E29}"/>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2" name="TextBox 21">
              <a:extLst>
                <a:ext uri="{FF2B5EF4-FFF2-40B4-BE49-F238E27FC236}">
                  <a16:creationId xmlns:a16="http://schemas.microsoft.com/office/drawing/2014/main" id="{27EF0CCC-78F2-A4BC-1732-7A1526576881}"/>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23" name="Rectangle 22">
            <a:extLst>
              <a:ext uri="{FF2B5EF4-FFF2-40B4-BE49-F238E27FC236}">
                <a16:creationId xmlns:a16="http://schemas.microsoft.com/office/drawing/2014/main" id="{E273F2CD-1A42-9DAE-37E5-B864C9607A44}"/>
              </a:ext>
            </a:extLst>
          </p:cNvPr>
          <p:cNvSpPr/>
          <p:nvPr/>
        </p:nvSpPr>
        <p:spPr>
          <a:xfrm>
            <a:off x="7852953" y="5310163"/>
            <a:ext cx="3958323" cy="1022577"/>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“I recruit mostly by giving talks at conferences, it helps give people a better understanding of the essence of my lab</a:t>
            </a: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 </a:t>
            </a:r>
            <a:r>
              <a:rPr lang="en-US" sz="1200">
                <a:solidFill>
                  <a:schemeClr val="tx1"/>
                </a:solidFill>
              </a:rPr>
              <a:t>- Academia</a:t>
            </a:r>
          </a:p>
        </p:txBody>
      </p:sp>
      <p:sp>
        <p:nvSpPr>
          <p:cNvPr id="2" name="Rectangle 1">
            <a:extLst>
              <a:ext uri="{FF2B5EF4-FFF2-40B4-BE49-F238E27FC236}">
                <a16:creationId xmlns:a16="http://schemas.microsoft.com/office/drawing/2014/main" id="{20AFE227-3560-D269-7620-FB724CAAD378}"/>
              </a:ext>
            </a:extLst>
          </p:cNvPr>
          <p:cNvSpPr/>
          <p:nvPr/>
        </p:nvSpPr>
        <p:spPr>
          <a:xfrm>
            <a:off x="2442464" y="2230027"/>
            <a:ext cx="1276000" cy="512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India (55%)</a:t>
            </a:r>
          </a:p>
          <a:p>
            <a:r>
              <a:rPr lang="en-US" sz="1000" dirty="0">
                <a:solidFill>
                  <a:schemeClr val="tx1"/>
                </a:solidFill>
              </a:rPr>
              <a:t>UK (53%)</a:t>
            </a:r>
          </a:p>
        </p:txBody>
      </p:sp>
      <p:cxnSp>
        <p:nvCxnSpPr>
          <p:cNvPr id="24" name="Straight Arrow Connector 23">
            <a:extLst>
              <a:ext uri="{FF2B5EF4-FFF2-40B4-BE49-F238E27FC236}">
                <a16:creationId xmlns:a16="http://schemas.microsoft.com/office/drawing/2014/main" id="{B92131BE-232A-E167-8A65-42CA715ADA58}"/>
              </a:ext>
            </a:extLst>
          </p:cNvPr>
          <p:cNvCxnSpPr/>
          <p:nvPr/>
        </p:nvCxnSpPr>
        <p:spPr>
          <a:xfrm flipV="1">
            <a:off x="2697480" y="2673075"/>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917E0D0-E6D3-2154-1A2C-C8C6FEB4489E}"/>
              </a:ext>
            </a:extLst>
          </p:cNvPr>
          <p:cNvSpPr/>
          <p:nvPr/>
        </p:nvSpPr>
        <p:spPr>
          <a:xfrm>
            <a:off x="297979" y="1958199"/>
            <a:ext cx="1276000" cy="622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US (65%)</a:t>
            </a:r>
          </a:p>
        </p:txBody>
      </p:sp>
      <p:cxnSp>
        <p:nvCxnSpPr>
          <p:cNvPr id="26" name="Straight Arrow Connector 25">
            <a:extLst>
              <a:ext uri="{FF2B5EF4-FFF2-40B4-BE49-F238E27FC236}">
                <a16:creationId xmlns:a16="http://schemas.microsoft.com/office/drawing/2014/main" id="{ACC44384-A140-D41A-2188-BFAB60D732EA}"/>
              </a:ext>
            </a:extLst>
          </p:cNvPr>
          <p:cNvCxnSpPr/>
          <p:nvPr/>
        </p:nvCxnSpPr>
        <p:spPr>
          <a:xfrm flipV="1">
            <a:off x="552995" y="2398408"/>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AAC4012-9617-2545-7C4F-AE5BDC30811A}"/>
              </a:ext>
            </a:extLst>
          </p:cNvPr>
          <p:cNvSpPr/>
          <p:nvPr/>
        </p:nvSpPr>
        <p:spPr>
          <a:xfrm>
            <a:off x="1374285" y="2328072"/>
            <a:ext cx="1276000" cy="256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UK (61%)</a:t>
            </a:r>
          </a:p>
        </p:txBody>
      </p:sp>
      <p:cxnSp>
        <p:nvCxnSpPr>
          <p:cNvPr id="28" name="Straight Arrow Connector 27">
            <a:extLst>
              <a:ext uri="{FF2B5EF4-FFF2-40B4-BE49-F238E27FC236}">
                <a16:creationId xmlns:a16="http://schemas.microsoft.com/office/drawing/2014/main" id="{20AF5498-AFCD-1A60-8FD9-756D47E8AF79}"/>
              </a:ext>
            </a:extLst>
          </p:cNvPr>
          <p:cNvCxnSpPr/>
          <p:nvPr/>
        </p:nvCxnSpPr>
        <p:spPr>
          <a:xfrm flipV="1">
            <a:off x="1629301" y="2563754"/>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FA79C2B4-320E-842C-4249-7EB2914FE3B3}"/>
              </a:ext>
            </a:extLst>
          </p:cNvPr>
          <p:cNvSpPr/>
          <p:nvPr/>
        </p:nvSpPr>
        <p:spPr>
          <a:xfrm>
            <a:off x="520337" y="6627127"/>
            <a:ext cx="4224844" cy="242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dirty="0">
                <a:solidFill>
                  <a:schemeClr val="tx1"/>
                </a:solidFill>
              </a:rPr>
              <a:t>All region call-outs are significantly higher than the total</a:t>
            </a:r>
          </a:p>
        </p:txBody>
      </p:sp>
    </p:spTree>
    <p:extLst>
      <p:ext uri="{BB962C8B-B14F-4D97-AF65-F5344CB8AC3E}">
        <p14:creationId xmlns:p14="http://schemas.microsoft.com/office/powerpoint/2010/main" val="125296140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a:xfrm>
            <a:off x="611186" y="357358"/>
            <a:ext cx="10969625" cy="944562"/>
          </a:xfrm>
        </p:spPr>
        <p:txBody>
          <a:bodyPr anchor="ctr"/>
          <a:lstStyle/>
          <a:p>
            <a:r>
              <a:rPr lang="en-GB" sz="2800"/>
              <a:t>Almost half of industry hirers report always or frequently targeting specific candidates </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graphicFrame>
        <p:nvGraphicFramePr>
          <p:cNvPr id="8" name="Chart 7">
            <a:extLst>
              <a:ext uri="{FF2B5EF4-FFF2-40B4-BE49-F238E27FC236}">
                <a16:creationId xmlns:a16="http://schemas.microsoft.com/office/drawing/2014/main" id="{B3BEAC97-A3A9-5C0D-C9F4-A8FA85866BF8}"/>
              </a:ext>
            </a:extLst>
          </p:cNvPr>
          <p:cNvGraphicFramePr/>
          <p:nvPr>
            <p:extLst>
              <p:ext uri="{D42A27DB-BD31-4B8C-83A1-F6EECF244321}">
                <p14:modId xmlns:p14="http://schemas.microsoft.com/office/powerpoint/2010/main" val="3013734314"/>
              </p:ext>
            </p:extLst>
          </p:nvPr>
        </p:nvGraphicFramePr>
        <p:xfrm>
          <a:off x="238707" y="1427533"/>
          <a:ext cx="7305093" cy="482040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 Placeholder 6">
            <a:extLst>
              <a:ext uri="{FF2B5EF4-FFF2-40B4-BE49-F238E27FC236}">
                <a16:creationId xmlns:a16="http://schemas.microsoft.com/office/drawing/2014/main" id="{89F67CA4-06CF-6C02-9559-4248D292BDCC}"/>
              </a:ext>
            </a:extLst>
          </p:cNvPr>
          <p:cNvSpPr>
            <a:spLocks noGrp="1"/>
          </p:cNvSpPr>
          <p:nvPr>
            <p:ph type="body" sz="quarter" idx="13"/>
          </p:nvPr>
        </p:nvSpPr>
        <p:spPr>
          <a:xfrm>
            <a:off x="611188" y="6457729"/>
            <a:ext cx="7111737" cy="210705"/>
          </a:xfrm>
        </p:spPr>
        <p:txBody>
          <a:bodyPr/>
          <a:lstStyle/>
          <a:p>
            <a:r>
              <a:rPr lang="en-US" sz="700"/>
              <a:t>Q3. Roughly how often, if at all, do you target/approach specific people for a role? </a:t>
            </a:r>
            <a:r>
              <a:rPr lang="en-US" sz="700">
                <a:solidFill>
                  <a:schemeClr val="tx2"/>
                </a:solidFill>
              </a:rPr>
              <a:t>Base: </a:t>
            </a:r>
            <a:r>
              <a:rPr lang="en-US" sz="700"/>
              <a:t>All respondents </a:t>
            </a:r>
            <a:r>
              <a:rPr lang="en-US" sz="700">
                <a:solidFill>
                  <a:schemeClr val="tx2"/>
                </a:solidFill>
              </a:rPr>
              <a:t>(n=1,134), Academia (n=563), Industry (n=381</a:t>
            </a:r>
            <a:r>
              <a:rPr lang="en-US" sz="700" dirty="0">
                <a:solidFill>
                  <a:schemeClr val="tx2"/>
                </a:solidFill>
              </a:rPr>
              <a:t>), China (n=65), India (n=85</a:t>
            </a:r>
            <a:r>
              <a:rPr lang="en-US" sz="700">
                <a:solidFill>
                  <a:schemeClr val="tx2"/>
                </a:solidFill>
              </a:rPr>
              <a:t>).</a:t>
            </a:r>
            <a:endParaRPr lang="en-US" sz="700"/>
          </a:p>
        </p:txBody>
      </p:sp>
      <p:sp>
        <p:nvSpPr>
          <p:cNvPr id="10" name="Right Brace 9">
            <a:extLst>
              <a:ext uri="{FF2B5EF4-FFF2-40B4-BE49-F238E27FC236}">
                <a16:creationId xmlns:a16="http://schemas.microsoft.com/office/drawing/2014/main" id="{A46C6640-FADF-AC6C-4F28-E4168D73E1C4}"/>
              </a:ext>
            </a:extLst>
          </p:cNvPr>
          <p:cNvSpPr/>
          <p:nvPr/>
        </p:nvSpPr>
        <p:spPr>
          <a:xfrm>
            <a:off x="4808726" y="2518440"/>
            <a:ext cx="295132" cy="1408731"/>
          </a:xfrm>
          <a:prstGeom prst="rightBrace">
            <a:avLst>
              <a:gd name="adj1" fmla="val 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0DE1BC91-73CA-1B72-0E79-C75D081A4538}"/>
              </a:ext>
            </a:extLst>
          </p:cNvPr>
          <p:cNvSpPr/>
          <p:nvPr/>
        </p:nvSpPr>
        <p:spPr>
          <a:xfrm>
            <a:off x="4902800" y="2721221"/>
            <a:ext cx="2458387" cy="781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a:solidFill>
                  <a:schemeClr val="tx1"/>
                </a:solidFill>
              </a:rPr>
              <a:t>Always/very frequently</a:t>
            </a:r>
          </a:p>
          <a:p>
            <a:pPr algn="ctr"/>
            <a:r>
              <a:rPr lang="en-US" sz="1400" b="1">
                <a:solidFill>
                  <a:schemeClr val="accent1"/>
                </a:solidFill>
              </a:rPr>
              <a:t>Total: </a:t>
            </a:r>
            <a:r>
              <a:rPr lang="en-US" sz="1400">
                <a:solidFill>
                  <a:schemeClr val="accent1"/>
                </a:solidFill>
              </a:rPr>
              <a:t>35%</a:t>
            </a:r>
          </a:p>
          <a:p>
            <a:pPr algn="ctr"/>
            <a:r>
              <a:rPr lang="en-US" sz="1400" b="1">
                <a:solidFill>
                  <a:srgbClr val="7030A0"/>
                </a:solidFill>
              </a:rPr>
              <a:t>Academia</a:t>
            </a:r>
            <a:r>
              <a:rPr lang="en-US" sz="1400">
                <a:solidFill>
                  <a:srgbClr val="7030A0"/>
                </a:solidFill>
              </a:rPr>
              <a:t>: 25%</a:t>
            </a:r>
          </a:p>
          <a:p>
            <a:pPr algn="ctr"/>
            <a:r>
              <a:rPr lang="en-US" sz="1400" b="1">
                <a:solidFill>
                  <a:schemeClr val="bg2">
                    <a:lumMod val="75000"/>
                  </a:schemeClr>
                </a:solidFill>
              </a:rPr>
              <a:t>Industry: </a:t>
            </a:r>
            <a:r>
              <a:rPr lang="en-US" sz="1400">
                <a:solidFill>
                  <a:schemeClr val="bg2">
                    <a:lumMod val="75000"/>
                  </a:schemeClr>
                </a:solidFill>
              </a:rPr>
              <a:t>46%</a:t>
            </a:r>
          </a:p>
        </p:txBody>
      </p:sp>
      <p:sp>
        <p:nvSpPr>
          <p:cNvPr id="17" name="Rectangle 16">
            <a:extLst>
              <a:ext uri="{FF2B5EF4-FFF2-40B4-BE49-F238E27FC236}">
                <a16:creationId xmlns:a16="http://schemas.microsoft.com/office/drawing/2014/main" id="{04C6F1D5-9752-7053-C3BC-067E51B7578C}"/>
              </a:ext>
            </a:extLst>
          </p:cNvPr>
          <p:cNvSpPr/>
          <p:nvPr/>
        </p:nvSpPr>
        <p:spPr>
          <a:xfrm>
            <a:off x="7884905" y="3800078"/>
            <a:ext cx="3916179" cy="105090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“For the applications we've opened we've targeted certain people so always had good quality applicants.”</a:t>
            </a:r>
            <a:r>
              <a:rPr lang="en-GB" sz="1200">
                <a:solidFill>
                  <a:schemeClr val="tx1"/>
                </a:solidFill>
                <a:latin typeface="Verdana" panose="020B0604030504040204" pitchFamily="34" charset="0"/>
                <a:ea typeface="Times New Roman" panose="02020603050405020304" pitchFamily="18" charset="0"/>
                <a:cs typeface="Arial" panose="020B0604020202020204" pitchFamily="34" charset="0"/>
              </a:rPr>
              <a:t> </a:t>
            </a:r>
          </a:p>
          <a:p>
            <a:pPr algn="r">
              <a:lnSpc>
                <a:spcPct val="115000"/>
              </a:lnSpc>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Industry</a:t>
            </a:r>
          </a:p>
        </p:txBody>
      </p:sp>
      <p:sp>
        <p:nvSpPr>
          <p:cNvPr id="18" name="Rectangle 17">
            <a:extLst>
              <a:ext uri="{FF2B5EF4-FFF2-40B4-BE49-F238E27FC236}">
                <a16:creationId xmlns:a16="http://schemas.microsoft.com/office/drawing/2014/main" id="{976C806F-1F36-1B13-819E-94A104B6EE77}"/>
              </a:ext>
            </a:extLst>
          </p:cNvPr>
          <p:cNvSpPr/>
          <p:nvPr/>
        </p:nvSpPr>
        <p:spPr>
          <a:xfrm>
            <a:off x="7884905" y="1602187"/>
            <a:ext cx="3916179" cy="2109619"/>
          </a:xfrm>
          <a:prstGeom prst="rect">
            <a:avLst/>
          </a:prstGeom>
          <a:solidFill>
            <a:srgbClr val="CDE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This trend was reflected in scoping interviews: An industry hirer from a large team described it being common practice to target specific talent when recruiting. This is because they have </a:t>
            </a:r>
            <a:r>
              <a:rPr lang="en-GB" sz="1400">
                <a:solidFill>
                  <a:schemeClr val="tx1"/>
                </a:solidFill>
                <a:effectLst/>
                <a:ea typeface="Times New Roman" panose="02020603050405020304" pitchFamily="18" charset="0"/>
                <a:cs typeface="Arial" panose="020B0604020202020204" pitchFamily="34" charset="0"/>
              </a:rPr>
              <a:t>an acute awareness of the skills gaps in their team and use their own research to find talent that would best fit.</a:t>
            </a:r>
            <a:endParaRPr lang="en-US" sz="1400">
              <a:solidFill>
                <a:schemeClr val="tx1"/>
              </a:solidFill>
            </a:endParaRPr>
          </a:p>
        </p:txBody>
      </p:sp>
      <p:sp>
        <p:nvSpPr>
          <p:cNvPr id="3" name="Down Arrow 2">
            <a:extLst>
              <a:ext uri="{FF2B5EF4-FFF2-40B4-BE49-F238E27FC236}">
                <a16:creationId xmlns:a16="http://schemas.microsoft.com/office/drawing/2014/main" id="{3F7B3410-CF32-CE8F-0275-D98407502C06}"/>
              </a:ext>
            </a:extLst>
          </p:cNvPr>
          <p:cNvSpPr/>
          <p:nvPr/>
        </p:nvSpPr>
        <p:spPr>
          <a:xfrm rot="16200000">
            <a:off x="2373396" y="2936928"/>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4" name="Down Arrow 3">
            <a:extLst>
              <a:ext uri="{FF2B5EF4-FFF2-40B4-BE49-F238E27FC236}">
                <a16:creationId xmlns:a16="http://schemas.microsoft.com/office/drawing/2014/main" id="{62A5F795-2F0E-725E-2168-8B2E821C7235}"/>
              </a:ext>
            </a:extLst>
          </p:cNvPr>
          <p:cNvSpPr/>
          <p:nvPr/>
        </p:nvSpPr>
        <p:spPr>
          <a:xfrm rot="16200000">
            <a:off x="3915644" y="3687416"/>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9" name="Down Arrow 8">
            <a:extLst>
              <a:ext uri="{FF2B5EF4-FFF2-40B4-BE49-F238E27FC236}">
                <a16:creationId xmlns:a16="http://schemas.microsoft.com/office/drawing/2014/main" id="{5E993B4A-9CBA-FC61-C677-39B11F784DE3}"/>
              </a:ext>
            </a:extLst>
          </p:cNvPr>
          <p:cNvSpPr/>
          <p:nvPr/>
        </p:nvSpPr>
        <p:spPr>
          <a:xfrm rot="16200000">
            <a:off x="5753635" y="4253979"/>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2" name="Down Arrow 11">
            <a:extLst>
              <a:ext uri="{FF2B5EF4-FFF2-40B4-BE49-F238E27FC236}">
                <a16:creationId xmlns:a16="http://schemas.microsoft.com/office/drawing/2014/main" id="{848D1BC3-396F-E6B5-42E5-CA73705B9061}"/>
              </a:ext>
            </a:extLst>
          </p:cNvPr>
          <p:cNvSpPr/>
          <p:nvPr/>
        </p:nvSpPr>
        <p:spPr>
          <a:xfrm rot="16200000">
            <a:off x="2850165" y="5009382"/>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3" name="Down Arrow 12">
            <a:extLst>
              <a:ext uri="{FF2B5EF4-FFF2-40B4-BE49-F238E27FC236}">
                <a16:creationId xmlns:a16="http://schemas.microsoft.com/office/drawing/2014/main" id="{9DD8617E-2A47-FFCC-2F97-72E2A226372A}"/>
              </a:ext>
            </a:extLst>
          </p:cNvPr>
          <p:cNvSpPr/>
          <p:nvPr/>
        </p:nvSpPr>
        <p:spPr>
          <a:xfrm rot="10800000">
            <a:off x="6880215" y="3338712"/>
            <a:ext cx="125931" cy="174712"/>
          </a:xfrm>
          <a:prstGeom prst="downArrow">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16" name="Group 15">
            <a:extLst>
              <a:ext uri="{FF2B5EF4-FFF2-40B4-BE49-F238E27FC236}">
                <a16:creationId xmlns:a16="http://schemas.microsoft.com/office/drawing/2014/main" id="{AFFD7649-F966-86B1-598F-616B98181CE8}"/>
              </a:ext>
            </a:extLst>
          </p:cNvPr>
          <p:cNvGrpSpPr/>
          <p:nvPr/>
        </p:nvGrpSpPr>
        <p:grpSpPr>
          <a:xfrm>
            <a:off x="7772400" y="6492063"/>
            <a:ext cx="3297686" cy="398756"/>
            <a:chOff x="7668711" y="6376544"/>
            <a:chExt cx="3297686" cy="398756"/>
          </a:xfrm>
        </p:grpSpPr>
        <p:sp>
          <p:nvSpPr>
            <p:cNvPr id="19" name="Rectangle 18">
              <a:extLst>
                <a:ext uri="{FF2B5EF4-FFF2-40B4-BE49-F238E27FC236}">
                  <a16:creationId xmlns:a16="http://schemas.microsoft.com/office/drawing/2014/main" id="{01E4085B-6310-0F6B-95C3-7E405F73BE33}"/>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Down Arrow 19">
              <a:extLst>
                <a:ext uri="{FF2B5EF4-FFF2-40B4-BE49-F238E27FC236}">
                  <a16:creationId xmlns:a16="http://schemas.microsoft.com/office/drawing/2014/main" id="{EBD30D79-E4EF-BD7E-C9C5-B50E79F430D9}"/>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2" name="TextBox 21">
              <a:extLst>
                <a:ext uri="{FF2B5EF4-FFF2-40B4-BE49-F238E27FC236}">
                  <a16:creationId xmlns:a16="http://schemas.microsoft.com/office/drawing/2014/main" id="{EB4FBADC-A359-A736-C43C-256AD5AADC54}"/>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7" name="Rectangle 6">
            <a:extLst>
              <a:ext uri="{FF2B5EF4-FFF2-40B4-BE49-F238E27FC236}">
                <a16:creationId xmlns:a16="http://schemas.microsoft.com/office/drawing/2014/main" id="{13516E7B-52F8-38A9-13B4-007C61051947}"/>
              </a:ext>
            </a:extLst>
          </p:cNvPr>
          <p:cNvSpPr/>
          <p:nvPr/>
        </p:nvSpPr>
        <p:spPr>
          <a:xfrm>
            <a:off x="7884905" y="4951017"/>
            <a:ext cx="3916179" cy="13446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400" dirty="0">
                <a:solidFill>
                  <a:schemeClr val="bg1"/>
                </a:solidFill>
                <a:effectLst/>
                <a:latin typeface="Verdana" panose="020B0604030504040204" pitchFamily="34" charset="0"/>
                <a:ea typeface="Times New Roman" panose="02020603050405020304" pitchFamily="18" charset="0"/>
                <a:cs typeface="Arial" panose="020B0604020202020204" pitchFamily="34" charset="0"/>
              </a:rPr>
              <a:t>Hirers from China and India are significantly more likely than the total sample to be always / very frequently targeting specific people (51% and 61% respectively).</a:t>
            </a:r>
          </a:p>
        </p:txBody>
      </p:sp>
    </p:spTree>
    <p:extLst>
      <p:ext uri="{BB962C8B-B14F-4D97-AF65-F5344CB8AC3E}">
        <p14:creationId xmlns:p14="http://schemas.microsoft.com/office/powerpoint/2010/main" val="82953517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bstract background of green mesh and nodes">
            <a:extLst>
              <a:ext uri="{FF2B5EF4-FFF2-40B4-BE49-F238E27FC236}">
                <a16:creationId xmlns:a16="http://schemas.microsoft.com/office/drawing/2014/main" id="{80B8914B-7DBC-90C1-A390-A73F503212D6}"/>
              </a:ext>
            </a:extLst>
          </p:cNvPr>
          <p:cNvPicPr>
            <a:picLocks noChangeAspect="1"/>
          </p:cNvPicPr>
          <p:nvPr/>
        </p:nvPicPr>
        <p:blipFill rotWithShape="1">
          <a:blip r:embed="rId2">
            <a:extLst>
              <a:ext uri="{28A0092B-C50C-407E-A947-70E740481C1C}">
                <a14:useLocalDpi xmlns:a14="http://schemas.microsoft.com/office/drawing/2010/main" val="0"/>
              </a:ext>
            </a:extLst>
          </a:blip>
          <a:srcRect r="40755"/>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14</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US" sz="2400" b="1">
                <a:solidFill>
                  <a:schemeClr val="bg1"/>
                </a:solidFill>
              </a:rPr>
              <a:t>39% of all hirers receive unsolicited requests at least monthly, with perceptions of these generally more positive than negative.</a:t>
            </a:r>
          </a:p>
          <a:p>
            <a:pPr algn="ctr"/>
            <a:endParaRPr lang="en-US" sz="2400" b="1">
              <a:solidFill>
                <a:schemeClr val="bg1"/>
              </a:solidFill>
            </a:endParaRPr>
          </a:p>
          <a:p>
            <a:pPr algn="ctr"/>
            <a:r>
              <a:rPr lang="en-GB" sz="2400" b="1">
                <a:solidFill>
                  <a:schemeClr val="bg1"/>
                </a:solidFill>
              </a:rPr>
              <a:t>Of those who receive requests, over half say they tend to or always respond. </a:t>
            </a:r>
          </a:p>
        </p:txBody>
      </p:sp>
    </p:spTree>
    <p:extLst>
      <p:ext uri="{BB962C8B-B14F-4D97-AF65-F5344CB8AC3E}">
        <p14:creationId xmlns:p14="http://schemas.microsoft.com/office/powerpoint/2010/main" val="161366971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0691FE8-873B-2C75-4F21-9A7AE6980C78}"/>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Academics receive unsolicited requests more frequently….</a:t>
            </a:r>
            <a:endParaRPr lang="en-GB" sz="2800"/>
          </a:p>
        </p:txBody>
      </p:sp>
      <p:sp>
        <p:nvSpPr>
          <p:cNvPr id="5" name="Footer Placeholder 4">
            <a:extLst>
              <a:ext uri="{FF2B5EF4-FFF2-40B4-BE49-F238E27FC236}">
                <a16:creationId xmlns:a16="http://schemas.microsoft.com/office/drawing/2014/main" id="{A424459C-496D-8B04-57C2-BF47D582FC13}"/>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4A630510-C78C-0565-C40A-178642153026}"/>
              </a:ext>
            </a:extLst>
          </p:cNvPr>
          <p:cNvSpPr>
            <a:spLocks noGrp="1"/>
          </p:cNvSpPr>
          <p:nvPr>
            <p:ph type="sldNum" sz="quarter" idx="12"/>
          </p:nvPr>
        </p:nvSpPr>
        <p:spPr/>
        <p:txBody>
          <a:bodyPr/>
          <a:lstStyle/>
          <a:p>
            <a:fld id="{CBA53E11-492D-48B3-9F9B-09541CA2A39A}" type="slidenum">
              <a:rPr lang="en-GB" smtClean="0"/>
              <a:t>15</a:t>
            </a:fld>
            <a:endParaRPr lang="en-GB"/>
          </a:p>
        </p:txBody>
      </p:sp>
      <p:sp>
        <p:nvSpPr>
          <p:cNvPr id="7" name="Text Placeholder 6">
            <a:extLst>
              <a:ext uri="{FF2B5EF4-FFF2-40B4-BE49-F238E27FC236}">
                <a16:creationId xmlns:a16="http://schemas.microsoft.com/office/drawing/2014/main" id="{D06C5073-E762-774F-AD32-2BB908F1225C}"/>
              </a:ext>
            </a:extLst>
          </p:cNvPr>
          <p:cNvSpPr>
            <a:spLocks noGrp="1"/>
          </p:cNvSpPr>
          <p:nvPr>
            <p:ph type="body" sz="quarter" idx="13"/>
          </p:nvPr>
        </p:nvSpPr>
        <p:spPr>
          <a:xfrm>
            <a:off x="611189" y="6457729"/>
            <a:ext cx="7019196" cy="298069"/>
          </a:xfrm>
        </p:spPr>
        <p:txBody>
          <a:bodyPr/>
          <a:lstStyle/>
          <a:p>
            <a:r>
              <a:rPr lang="en-US" sz="700"/>
              <a:t>Q4. On average, how often do you receive unsolicited requests from individuals looking for a job outside of recruitment activities? </a:t>
            </a:r>
            <a:r>
              <a:rPr lang="en-US" sz="700">
                <a:solidFill>
                  <a:schemeClr val="tx2"/>
                </a:solidFill>
              </a:rPr>
              <a:t>Base: </a:t>
            </a:r>
            <a:r>
              <a:rPr lang="en-US" sz="700"/>
              <a:t>All respondents </a:t>
            </a:r>
            <a:r>
              <a:rPr lang="en-US" sz="700">
                <a:solidFill>
                  <a:schemeClr val="tx2"/>
                </a:solidFill>
              </a:rPr>
              <a:t>(n=1,134), Academia (n=563), Industry (n=381).</a:t>
            </a:r>
            <a:endParaRPr lang="en-GB" sz="700">
              <a:effectLst/>
              <a:ea typeface="Times New Roman" panose="02020603050405020304" pitchFamily="18" charset="0"/>
            </a:endParaRPr>
          </a:p>
        </p:txBody>
      </p:sp>
      <p:graphicFrame>
        <p:nvGraphicFramePr>
          <p:cNvPr id="30" name="Chart 29">
            <a:extLst>
              <a:ext uri="{FF2B5EF4-FFF2-40B4-BE49-F238E27FC236}">
                <a16:creationId xmlns:a16="http://schemas.microsoft.com/office/drawing/2014/main" id="{00FCBE70-83E4-F6A3-9FCB-884ABEB504CB}"/>
              </a:ext>
            </a:extLst>
          </p:cNvPr>
          <p:cNvGraphicFramePr/>
          <p:nvPr>
            <p:extLst>
              <p:ext uri="{D42A27DB-BD31-4B8C-83A1-F6EECF244321}">
                <p14:modId xmlns:p14="http://schemas.microsoft.com/office/powerpoint/2010/main" val="779989914"/>
              </p:ext>
            </p:extLst>
          </p:nvPr>
        </p:nvGraphicFramePr>
        <p:xfrm>
          <a:off x="4378519" y="1262743"/>
          <a:ext cx="6836229" cy="42786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Chart 36">
            <a:extLst>
              <a:ext uri="{FF2B5EF4-FFF2-40B4-BE49-F238E27FC236}">
                <a16:creationId xmlns:a16="http://schemas.microsoft.com/office/drawing/2014/main" id="{B4088671-91F0-71BD-A796-5EF8A5505F8D}"/>
              </a:ext>
            </a:extLst>
          </p:cNvPr>
          <p:cNvGraphicFramePr/>
          <p:nvPr>
            <p:extLst>
              <p:ext uri="{D42A27DB-BD31-4B8C-83A1-F6EECF244321}">
                <p14:modId xmlns:p14="http://schemas.microsoft.com/office/powerpoint/2010/main" val="1563035604"/>
              </p:ext>
            </p:extLst>
          </p:nvPr>
        </p:nvGraphicFramePr>
        <p:xfrm>
          <a:off x="0" y="1982529"/>
          <a:ext cx="4884994" cy="3129662"/>
        </p:xfrm>
        <a:graphic>
          <a:graphicData uri="http://schemas.openxmlformats.org/drawingml/2006/chart">
            <c:chart xmlns:c="http://schemas.openxmlformats.org/drawingml/2006/chart" xmlns:r="http://schemas.openxmlformats.org/officeDocument/2006/relationships" r:id="rId4"/>
          </a:graphicData>
        </a:graphic>
      </p:graphicFrame>
      <p:sp>
        <p:nvSpPr>
          <p:cNvPr id="33" name="Rectangle 32">
            <a:extLst>
              <a:ext uri="{FF2B5EF4-FFF2-40B4-BE49-F238E27FC236}">
                <a16:creationId xmlns:a16="http://schemas.microsoft.com/office/drawing/2014/main" id="{77B7397E-B8ED-FFCB-DBBC-2D31022CD127}"/>
              </a:ext>
            </a:extLst>
          </p:cNvPr>
          <p:cNvSpPr/>
          <p:nvPr/>
        </p:nvSpPr>
        <p:spPr>
          <a:xfrm>
            <a:off x="1444906" y="3107354"/>
            <a:ext cx="1995181" cy="105643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94% </a:t>
            </a:r>
            <a:r>
              <a:rPr lang="en-US" sz="1600">
                <a:solidFill>
                  <a:schemeClr val="tx1"/>
                </a:solidFill>
              </a:rPr>
              <a:t>of all hirers receive unsolicited requests at least once a year</a:t>
            </a:r>
          </a:p>
        </p:txBody>
      </p:sp>
      <p:sp>
        <p:nvSpPr>
          <p:cNvPr id="3" name="Down Arrow 2">
            <a:extLst>
              <a:ext uri="{FF2B5EF4-FFF2-40B4-BE49-F238E27FC236}">
                <a16:creationId xmlns:a16="http://schemas.microsoft.com/office/drawing/2014/main" id="{94401112-BD1A-EB3D-A078-3444C35DB22F}"/>
              </a:ext>
            </a:extLst>
          </p:cNvPr>
          <p:cNvSpPr/>
          <p:nvPr/>
        </p:nvSpPr>
        <p:spPr>
          <a:xfrm rot="16200000">
            <a:off x="8502004" y="2474581"/>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4" name="TextBox 3">
            <a:extLst>
              <a:ext uri="{FF2B5EF4-FFF2-40B4-BE49-F238E27FC236}">
                <a16:creationId xmlns:a16="http://schemas.microsoft.com/office/drawing/2014/main" id="{6F368284-7A31-6399-A23E-D4D2F9277425}"/>
              </a:ext>
            </a:extLst>
          </p:cNvPr>
          <p:cNvSpPr txBox="1"/>
          <p:nvPr/>
        </p:nvSpPr>
        <p:spPr>
          <a:xfrm>
            <a:off x="875489" y="5252936"/>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10" name="Down Arrow 9">
            <a:extLst>
              <a:ext uri="{FF2B5EF4-FFF2-40B4-BE49-F238E27FC236}">
                <a16:creationId xmlns:a16="http://schemas.microsoft.com/office/drawing/2014/main" id="{FDCD6C8A-5C41-7BC5-C0E9-5D1FDD9B8B94}"/>
              </a:ext>
            </a:extLst>
          </p:cNvPr>
          <p:cNvSpPr/>
          <p:nvPr/>
        </p:nvSpPr>
        <p:spPr>
          <a:xfrm rot="16200000">
            <a:off x="9200548" y="392049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1" name="Down Arrow 10">
            <a:extLst>
              <a:ext uri="{FF2B5EF4-FFF2-40B4-BE49-F238E27FC236}">
                <a16:creationId xmlns:a16="http://schemas.microsoft.com/office/drawing/2014/main" id="{E3C40CBB-0969-C8C7-A084-0E64E5E75EB4}"/>
              </a:ext>
            </a:extLst>
          </p:cNvPr>
          <p:cNvSpPr/>
          <p:nvPr/>
        </p:nvSpPr>
        <p:spPr>
          <a:xfrm rot="16200000">
            <a:off x="6530982" y="5087800"/>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2" name="Rectangle 11">
            <a:extLst>
              <a:ext uri="{FF2B5EF4-FFF2-40B4-BE49-F238E27FC236}">
                <a16:creationId xmlns:a16="http://schemas.microsoft.com/office/drawing/2014/main" id="{804003D7-4EF4-5794-B1F9-5EA4C26E64D2}"/>
              </a:ext>
            </a:extLst>
          </p:cNvPr>
          <p:cNvSpPr/>
          <p:nvPr/>
        </p:nvSpPr>
        <p:spPr>
          <a:xfrm>
            <a:off x="1242899" y="5595258"/>
            <a:ext cx="9904562" cy="699494"/>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rPr>
              <a:t>Professors (inc. assistant or associate professors) are the most likely role to receive frequent unsolicited requests (51% reporting weekly or monthly requests).</a:t>
            </a:r>
          </a:p>
        </p:txBody>
      </p:sp>
      <p:grpSp>
        <p:nvGrpSpPr>
          <p:cNvPr id="9" name="Group 8">
            <a:extLst>
              <a:ext uri="{FF2B5EF4-FFF2-40B4-BE49-F238E27FC236}">
                <a16:creationId xmlns:a16="http://schemas.microsoft.com/office/drawing/2014/main" id="{DAD64634-75B5-3C13-84C3-3E9C3857CD7F}"/>
              </a:ext>
            </a:extLst>
          </p:cNvPr>
          <p:cNvGrpSpPr/>
          <p:nvPr/>
        </p:nvGrpSpPr>
        <p:grpSpPr>
          <a:xfrm>
            <a:off x="7772400" y="6492063"/>
            <a:ext cx="3297686" cy="398756"/>
            <a:chOff x="7668711" y="6376544"/>
            <a:chExt cx="3297686" cy="398756"/>
          </a:xfrm>
        </p:grpSpPr>
        <p:sp>
          <p:nvSpPr>
            <p:cNvPr id="13" name="Rectangle 12">
              <a:extLst>
                <a:ext uri="{FF2B5EF4-FFF2-40B4-BE49-F238E27FC236}">
                  <a16:creationId xmlns:a16="http://schemas.microsoft.com/office/drawing/2014/main" id="{4BD28BA1-9790-32C5-943F-CDFFE1D171EA}"/>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Down Arrow 13">
              <a:extLst>
                <a:ext uri="{FF2B5EF4-FFF2-40B4-BE49-F238E27FC236}">
                  <a16:creationId xmlns:a16="http://schemas.microsoft.com/office/drawing/2014/main" id="{34A5589D-18CE-3046-09DB-2419D9DA3867}"/>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TextBox 14">
              <a:extLst>
                <a:ext uri="{FF2B5EF4-FFF2-40B4-BE49-F238E27FC236}">
                  <a16:creationId xmlns:a16="http://schemas.microsoft.com/office/drawing/2014/main" id="{50E30F13-9921-4355-F674-7CA34FFE8E3B}"/>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Tree>
    <p:extLst>
      <p:ext uri="{BB962C8B-B14F-4D97-AF65-F5344CB8AC3E}">
        <p14:creationId xmlns:p14="http://schemas.microsoft.com/office/powerpoint/2010/main" val="219565199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3C173213-3952-5FF2-7EBE-92E046947909}"/>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…but industry hirers are significantly more likely to consider them effective</a:t>
            </a:r>
            <a:endParaRPr lang="en-GB" sz="2800"/>
          </a:p>
        </p:txBody>
      </p:sp>
      <p:graphicFrame>
        <p:nvGraphicFramePr>
          <p:cNvPr id="9" name="Content Placeholder 8">
            <a:extLst>
              <a:ext uri="{FF2B5EF4-FFF2-40B4-BE49-F238E27FC236}">
                <a16:creationId xmlns:a16="http://schemas.microsoft.com/office/drawing/2014/main" id="{A3E0281B-4013-53A8-A7F9-CD08494183FC}"/>
              </a:ext>
            </a:extLst>
          </p:cNvPr>
          <p:cNvGraphicFramePr>
            <a:graphicFrameLocks noGrp="1"/>
          </p:cNvGraphicFramePr>
          <p:nvPr>
            <p:ph sz="half" idx="2"/>
            <p:extLst>
              <p:ext uri="{D42A27DB-BD31-4B8C-83A1-F6EECF244321}">
                <p14:modId xmlns:p14="http://schemas.microsoft.com/office/powerpoint/2010/main" val="4261576579"/>
              </p:ext>
            </p:extLst>
          </p:nvPr>
        </p:nvGraphicFramePr>
        <p:xfrm>
          <a:off x="781315" y="2235211"/>
          <a:ext cx="6801960" cy="1437932"/>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a:extLst>
              <a:ext uri="{FF2B5EF4-FFF2-40B4-BE49-F238E27FC236}">
                <a16:creationId xmlns:a16="http://schemas.microsoft.com/office/drawing/2014/main" id="{A424459C-496D-8B04-57C2-BF47D582FC13}"/>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4A630510-C78C-0565-C40A-178642153026}"/>
              </a:ext>
            </a:extLst>
          </p:cNvPr>
          <p:cNvSpPr>
            <a:spLocks noGrp="1"/>
          </p:cNvSpPr>
          <p:nvPr>
            <p:ph type="sldNum" sz="quarter" idx="12"/>
          </p:nvPr>
        </p:nvSpPr>
        <p:spPr/>
        <p:txBody>
          <a:bodyPr/>
          <a:lstStyle/>
          <a:p>
            <a:fld id="{CBA53E11-492D-48B3-9F9B-09541CA2A39A}" type="slidenum">
              <a:rPr lang="en-GB" smtClean="0"/>
              <a:t>16</a:t>
            </a:fld>
            <a:endParaRPr lang="en-GB"/>
          </a:p>
        </p:txBody>
      </p:sp>
      <p:sp>
        <p:nvSpPr>
          <p:cNvPr id="7" name="Text Placeholder 6">
            <a:extLst>
              <a:ext uri="{FF2B5EF4-FFF2-40B4-BE49-F238E27FC236}">
                <a16:creationId xmlns:a16="http://schemas.microsoft.com/office/drawing/2014/main" id="{D06C5073-E762-774F-AD32-2BB908F1225C}"/>
              </a:ext>
            </a:extLst>
          </p:cNvPr>
          <p:cNvSpPr>
            <a:spLocks noGrp="1"/>
          </p:cNvSpPr>
          <p:nvPr>
            <p:ph type="body" sz="quarter" idx="13"/>
          </p:nvPr>
        </p:nvSpPr>
        <p:spPr/>
        <p:txBody>
          <a:bodyPr/>
          <a:lstStyle/>
          <a:p>
            <a:r>
              <a:rPr lang="en-US" sz="700"/>
              <a:t>Q5. </a:t>
            </a:r>
            <a:r>
              <a:rPr lang="en-GB" sz="700">
                <a:effectLst/>
                <a:ea typeface="Verdana" panose="020B0604030504040204" pitchFamily="34" charset="0"/>
                <a:cs typeface="Verdana" panose="020B0604030504040204" pitchFamily="34" charset="0"/>
              </a:rPr>
              <a:t>Which of the following reflects how you feel about receiving unsolicited requests…</a:t>
            </a:r>
            <a:r>
              <a:rPr lang="en-US" sz="700"/>
              <a:t>? Base: Respondents who say they received unsolicited requests (n=1,069</a:t>
            </a:r>
            <a:r>
              <a:rPr lang="en-US" sz="700" dirty="0"/>
              <a:t>), UK (n=110</a:t>
            </a:r>
            <a:r>
              <a:rPr lang="en-US" sz="700"/>
              <a:t>).</a:t>
            </a:r>
            <a:endParaRPr lang="en-GB" sz="700">
              <a:effectLst/>
              <a:ea typeface="Times New Roman" panose="02020603050405020304" pitchFamily="18" charset="0"/>
            </a:endParaRPr>
          </a:p>
          <a:p>
            <a:endParaRPr lang="en-US" sz="700"/>
          </a:p>
          <a:p>
            <a:endParaRPr lang="en-US" sz="700"/>
          </a:p>
        </p:txBody>
      </p:sp>
      <p:sp>
        <p:nvSpPr>
          <p:cNvPr id="8" name="TextBox 7">
            <a:extLst>
              <a:ext uri="{FF2B5EF4-FFF2-40B4-BE49-F238E27FC236}">
                <a16:creationId xmlns:a16="http://schemas.microsoft.com/office/drawing/2014/main" id="{780D7D2A-9593-93ED-6056-30529E6FA6C9}"/>
              </a:ext>
            </a:extLst>
          </p:cNvPr>
          <p:cNvSpPr txBox="1"/>
          <p:nvPr/>
        </p:nvSpPr>
        <p:spPr>
          <a:xfrm>
            <a:off x="7572601" y="4445999"/>
            <a:ext cx="0" cy="0"/>
          </a:xfrm>
          <a:prstGeom prst="rect">
            <a:avLst/>
          </a:prstGeom>
          <a:noFill/>
        </p:spPr>
        <p:txBody>
          <a:bodyPr wrap="none" lIns="0" tIns="0" rIns="0" bIns="0" rtlCol="0">
            <a:noAutofit/>
          </a:bodyPr>
          <a:lstStyle/>
          <a:p>
            <a:pPr algn="l"/>
            <a:endParaRPr lang="en-US" sz="1600">
              <a:solidFill>
                <a:schemeClr val="tx1"/>
              </a:solidFill>
            </a:endParaRPr>
          </a:p>
        </p:txBody>
      </p:sp>
      <p:graphicFrame>
        <p:nvGraphicFramePr>
          <p:cNvPr id="10" name="Content Placeholder 8">
            <a:extLst>
              <a:ext uri="{FF2B5EF4-FFF2-40B4-BE49-F238E27FC236}">
                <a16:creationId xmlns:a16="http://schemas.microsoft.com/office/drawing/2014/main" id="{3622CEFA-55C8-0449-6A74-30EFC931F56B}"/>
              </a:ext>
            </a:extLst>
          </p:cNvPr>
          <p:cNvGraphicFramePr>
            <a:graphicFrameLocks/>
          </p:cNvGraphicFramePr>
          <p:nvPr>
            <p:extLst>
              <p:ext uri="{D42A27DB-BD31-4B8C-83A1-F6EECF244321}">
                <p14:modId xmlns:p14="http://schemas.microsoft.com/office/powerpoint/2010/main" val="1030935301"/>
              </p:ext>
            </p:extLst>
          </p:nvPr>
        </p:nvGraphicFramePr>
        <p:xfrm>
          <a:off x="781314" y="3112138"/>
          <a:ext cx="6801960" cy="2037418"/>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10">
            <a:extLst>
              <a:ext uri="{FF2B5EF4-FFF2-40B4-BE49-F238E27FC236}">
                <a16:creationId xmlns:a16="http://schemas.microsoft.com/office/drawing/2014/main" id="{1EED62CD-461F-DFFA-4052-87FEA9C4AC6F}"/>
              </a:ext>
            </a:extLst>
          </p:cNvPr>
          <p:cNvSpPr/>
          <p:nvPr/>
        </p:nvSpPr>
        <p:spPr>
          <a:xfrm>
            <a:off x="8341863" y="3637270"/>
            <a:ext cx="3449803" cy="114654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Industry hirers are significantly more likely to consider unsolicited requests to be an effective method (51%) than those in academia (37%).</a:t>
            </a:r>
          </a:p>
        </p:txBody>
      </p:sp>
      <p:sp>
        <p:nvSpPr>
          <p:cNvPr id="12" name="Rectangle 11">
            <a:extLst>
              <a:ext uri="{FF2B5EF4-FFF2-40B4-BE49-F238E27FC236}">
                <a16:creationId xmlns:a16="http://schemas.microsoft.com/office/drawing/2014/main" id="{F5C8A7BB-3CB6-AC6C-B0A4-7533041CDE7D}"/>
              </a:ext>
            </a:extLst>
          </p:cNvPr>
          <p:cNvSpPr/>
          <p:nvPr/>
        </p:nvSpPr>
        <p:spPr>
          <a:xfrm>
            <a:off x="8341863" y="2331699"/>
            <a:ext cx="3449802" cy="10194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Those who receive unsolicited requests weekly or more are more likely than the total sample say that they are irritating (24% vs 17%).</a:t>
            </a:r>
          </a:p>
        </p:txBody>
      </p:sp>
      <p:sp>
        <p:nvSpPr>
          <p:cNvPr id="15" name="TextBox 14">
            <a:extLst>
              <a:ext uri="{FF2B5EF4-FFF2-40B4-BE49-F238E27FC236}">
                <a16:creationId xmlns:a16="http://schemas.microsoft.com/office/drawing/2014/main" id="{0C215C55-A82F-FDCF-11DE-F360911D4155}"/>
              </a:ext>
            </a:extLst>
          </p:cNvPr>
          <p:cNvSpPr txBox="1"/>
          <p:nvPr/>
        </p:nvSpPr>
        <p:spPr>
          <a:xfrm>
            <a:off x="1538982" y="2157064"/>
            <a:ext cx="2375812" cy="593408"/>
          </a:xfrm>
          <a:prstGeom prst="rect">
            <a:avLst/>
          </a:prstGeom>
          <a:noFill/>
        </p:spPr>
        <p:txBody>
          <a:bodyPr wrap="none" lIns="0" tIns="0" rIns="0" bIns="0" rtlCol="0">
            <a:noAutofit/>
          </a:bodyPr>
          <a:lstStyle/>
          <a:p>
            <a:pPr algn="ctr"/>
            <a:r>
              <a:rPr lang="en-US" sz="1400" b="1">
                <a:solidFill>
                  <a:schemeClr val="tx1"/>
                </a:solidFill>
              </a:rPr>
              <a:t>Harmless</a:t>
            </a:r>
          </a:p>
          <a:p>
            <a:pPr algn="ctr"/>
            <a:r>
              <a:rPr lang="en-US" sz="1400" i="1"/>
              <a:t>(1+2)</a:t>
            </a:r>
            <a:endParaRPr lang="en-US" sz="1400" i="1">
              <a:solidFill>
                <a:schemeClr val="tx1"/>
              </a:solidFill>
            </a:endParaRPr>
          </a:p>
        </p:txBody>
      </p:sp>
      <p:sp>
        <p:nvSpPr>
          <p:cNvPr id="18" name="TextBox 17">
            <a:extLst>
              <a:ext uri="{FF2B5EF4-FFF2-40B4-BE49-F238E27FC236}">
                <a16:creationId xmlns:a16="http://schemas.microsoft.com/office/drawing/2014/main" id="{93C8E4EB-0927-4005-A709-1570E1C9F712}"/>
              </a:ext>
            </a:extLst>
          </p:cNvPr>
          <p:cNvSpPr txBox="1"/>
          <p:nvPr/>
        </p:nvSpPr>
        <p:spPr>
          <a:xfrm>
            <a:off x="2375955" y="1482435"/>
            <a:ext cx="7440090" cy="523220"/>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1"/>
                </a:solidFill>
              </a:rPr>
              <a:t>Perceptions</a:t>
            </a:r>
            <a:r>
              <a:rPr lang="en-US" sz="1600" b="1" baseline="0">
                <a:solidFill>
                  <a:schemeClr val="tx1"/>
                </a:solidFill>
              </a:rPr>
              <a:t> of unsolicited requests</a:t>
            </a:r>
          </a:p>
          <a:p>
            <a:pPr algn="ctr" rtl="0">
              <a:defRPr sz="1862" b="0" i="0" u="none" strike="noStrike" kern="1200" spc="0" baseline="0">
                <a:solidFill>
                  <a:srgbClr val="000000">
                    <a:lumMod val="65000"/>
                    <a:lumOff val="35000"/>
                  </a:srgbClr>
                </a:solidFill>
                <a:latin typeface="+mn-lt"/>
                <a:ea typeface="+mn-ea"/>
                <a:cs typeface="+mn-cs"/>
              </a:defRPr>
            </a:pPr>
            <a:r>
              <a:rPr lang="en-US" sz="1200" b="0" i="1" baseline="0">
                <a:solidFill>
                  <a:schemeClr val="tx1"/>
                </a:solidFill>
              </a:rPr>
              <a:t>Ranking on a 1-5 scale, where the left statement is 1 and the right statement is 5</a:t>
            </a:r>
            <a:endParaRPr lang="en-US" sz="1200" b="0" i="1">
              <a:solidFill>
                <a:schemeClr val="tx1"/>
              </a:solidFill>
            </a:endParaRPr>
          </a:p>
        </p:txBody>
      </p:sp>
      <p:sp>
        <p:nvSpPr>
          <p:cNvPr id="19" name="TextBox 18">
            <a:extLst>
              <a:ext uri="{FF2B5EF4-FFF2-40B4-BE49-F238E27FC236}">
                <a16:creationId xmlns:a16="http://schemas.microsoft.com/office/drawing/2014/main" id="{1EF25748-8504-F434-532F-53BDE5586B56}"/>
              </a:ext>
            </a:extLst>
          </p:cNvPr>
          <p:cNvSpPr txBox="1"/>
          <p:nvPr/>
        </p:nvSpPr>
        <p:spPr>
          <a:xfrm>
            <a:off x="4398852" y="2193986"/>
            <a:ext cx="2375812" cy="417921"/>
          </a:xfrm>
          <a:prstGeom prst="rect">
            <a:avLst/>
          </a:prstGeom>
          <a:noFill/>
        </p:spPr>
        <p:txBody>
          <a:bodyPr wrap="none" lIns="0" tIns="0" rIns="0" bIns="0" rtlCol="0">
            <a:noAutofit/>
          </a:bodyPr>
          <a:lstStyle/>
          <a:p>
            <a:pPr algn="ctr"/>
            <a:r>
              <a:rPr lang="en-US" sz="1400" b="1">
                <a:solidFill>
                  <a:schemeClr val="tx1"/>
                </a:solidFill>
              </a:rPr>
              <a:t>Neutral</a:t>
            </a:r>
          </a:p>
          <a:p>
            <a:pPr algn="ctr"/>
            <a:r>
              <a:rPr lang="en-US" sz="1400" i="1"/>
              <a:t>(3)</a:t>
            </a:r>
            <a:endParaRPr lang="en-US" sz="1400" i="1">
              <a:solidFill>
                <a:schemeClr val="tx1"/>
              </a:solidFill>
            </a:endParaRPr>
          </a:p>
        </p:txBody>
      </p:sp>
      <p:sp>
        <p:nvSpPr>
          <p:cNvPr id="20" name="TextBox 19">
            <a:extLst>
              <a:ext uri="{FF2B5EF4-FFF2-40B4-BE49-F238E27FC236}">
                <a16:creationId xmlns:a16="http://schemas.microsoft.com/office/drawing/2014/main" id="{FA784B8D-9216-1DF3-D0CE-9054186B8A03}"/>
              </a:ext>
            </a:extLst>
          </p:cNvPr>
          <p:cNvSpPr txBox="1"/>
          <p:nvPr/>
        </p:nvSpPr>
        <p:spPr>
          <a:xfrm>
            <a:off x="5923810" y="2171732"/>
            <a:ext cx="2375812" cy="593408"/>
          </a:xfrm>
          <a:prstGeom prst="rect">
            <a:avLst/>
          </a:prstGeom>
          <a:noFill/>
        </p:spPr>
        <p:txBody>
          <a:bodyPr wrap="none" lIns="0" tIns="0" rIns="0" bIns="0" rtlCol="0">
            <a:noAutofit/>
          </a:bodyPr>
          <a:lstStyle/>
          <a:p>
            <a:pPr algn="ctr"/>
            <a:r>
              <a:rPr lang="en-US" sz="1400" b="1"/>
              <a:t>Irritating</a:t>
            </a:r>
          </a:p>
          <a:p>
            <a:pPr algn="ctr"/>
            <a:r>
              <a:rPr lang="en-US" sz="1400" i="1"/>
              <a:t>(4+5)</a:t>
            </a:r>
          </a:p>
        </p:txBody>
      </p:sp>
      <p:sp>
        <p:nvSpPr>
          <p:cNvPr id="22" name="TextBox 21">
            <a:extLst>
              <a:ext uri="{FF2B5EF4-FFF2-40B4-BE49-F238E27FC236}">
                <a16:creationId xmlns:a16="http://schemas.microsoft.com/office/drawing/2014/main" id="{E9087BF7-33B0-6E17-917B-3C81A872B00D}"/>
              </a:ext>
            </a:extLst>
          </p:cNvPr>
          <p:cNvSpPr txBox="1"/>
          <p:nvPr/>
        </p:nvSpPr>
        <p:spPr>
          <a:xfrm>
            <a:off x="962547" y="4382334"/>
            <a:ext cx="2375812" cy="593408"/>
          </a:xfrm>
          <a:prstGeom prst="rect">
            <a:avLst/>
          </a:prstGeom>
          <a:noFill/>
        </p:spPr>
        <p:txBody>
          <a:bodyPr wrap="none" lIns="0" tIns="0" rIns="0" bIns="0" rtlCol="0">
            <a:noAutofit/>
          </a:bodyPr>
          <a:lstStyle/>
          <a:p>
            <a:pPr algn="ctr"/>
            <a:r>
              <a:rPr lang="en-US" sz="1400" b="1">
                <a:solidFill>
                  <a:schemeClr val="tx1"/>
                </a:solidFill>
              </a:rPr>
              <a:t>Effective</a:t>
            </a:r>
          </a:p>
          <a:p>
            <a:pPr algn="ctr"/>
            <a:r>
              <a:rPr lang="en-US" sz="1400" i="1"/>
              <a:t>(1+2)</a:t>
            </a:r>
            <a:endParaRPr lang="en-US" sz="1400" i="1">
              <a:solidFill>
                <a:schemeClr val="tx1"/>
              </a:solidFill>
            </a:endParaRPr>
          </a:p>
        </p:txBody>
      </p:sp>
      <p:sp>
        <p:nvSpPr>
          <p:cNvPr id="23" name="TextBox 22">
            <a:extLst>
              <a:ext uri="{FF2B5EF4-FFF2-40B4-BE49-F238E27FC236}">
                <a16:creationId xmlns:a16="http://schemas.microsoft.com/office/drawing/2014/main" id="{92EC67EB-E6EB-891D-5010-3DED2DA020D7}"/>
              </a:ext>
            </a:extLst>
          </p:cNvPr>
          <p:cNvSpPr txBox="1"/>
          <p:nvPr/>
        </p:nvSpPr>
        <p:spPr>
          <a:xfrm>
            <a:off x="3505944" y="4399118"/>
            <a:ext cx="2375812" cy="593408"/>
          </a:xfrm>
          <a:prstGeom prst="rect">
            <a:avLst/>
          </a:prstGeom>
          <a:noFill/>
        </p:spPr>
        <p:txBody>
          <a:bodyPr wrap="none" lIns="0" tIns="0" rIns="0" bIns="0" rtlCol="0">
            <a:noAutofit/>
          </a:bodyPr>
          <a:lstStyle/>
          <a:p>
            <a:pPr algn="ctr"/>
            <a:r>
              <a:rPr lang="en-US" sz="1400" b="1">
                <a:solidFill>
                  <a:schemeClr val="tx1"/>
                </a:solidFill>
              </a:rPr>
              <a:t>Neutral</a:t>
            </a:r>
          </a:p>
          <a:p>
            <a:pPr algn="ctr"/>
            <a:r>
              <a:rPr lang="en-US" sz="1400" i="1"/>
              <a:t>(3)</a:t>
            </a:r>
            <a:endParaRPr lang="en-US" sz="1400" i="1">
              <a:solidFill>
                <a:schemeClr val="tx1"/>
              </a:solidFill>
            </a:endParaRPr>
          </a:p>
        </p:txBody>
      </p:sp>
      <p:sp>
        <p:nvSpPr>
          <p:cNvPr id="24" name="TextBox 23">
            <a:extLst>
              <a:ext uri="{FF2B5EF4-FFF2-40B4-BE49-F238E27FC236}">
                <a16:creationId xmlns:a16="http://schemas.microsoft.com/office/drawing/2014/main" id="{7F7BB42E-EC15-C05D-7E86-359A5E897EF8}"/>
              </a:ext>
            </a:extLst>
          </p:cNvPr>
          <p:cNvSpPr txBox="1"/>
          <p:nvPr/>
        </p:nvSpPr>
        <p:spPr>
          <a:xfrm>
            <a:off x="5990551" y="4399118"/>
            <a:ext cx="1463636" cy="593408"/>
          </a:xfrm>
          <a:prstGeom prst="rect">
            <a:avLst/>
          </a:prstGeom>
          <a:noFill/>
        </p:spPr>
        <p:txBody>
          <a:bodyPr wrap="none" lIns="0" tIns="0" rIns="0" bIns="0" rtlCol="0">
            <a:noAutofit/>
          </a:bodyPr>
          <a:lstStyle/>
          <a:p>
            <a:pPr algn="ctr"/>
            <a:r>
              <a:rPr lang="en-US" sz="1400" b="1">
                <a:solidFill>
                  <a:schemeClr val="tx1"/>
                </a:solidFill>
              </a:rPr>
              <a:t>Ineffective</a:t>
            </a:r>
          </a:p>
          <a:p>
            <a:pPr algn="ctr"/>
            <a:r>
              <a:rPr lang="en-US" sz="1400" i="1"/>
              <a:t>(4+5)</a:t>
            </a:r>
            <a:endParaRPr lang="en-US" sz="1400" i="1">
              <a:solidFill>
                <a:schemeClr val="tx1"/>
              </a:solidFill>
            </a:endParaRPr>
          </a:p>
        </p:txBody>
      </p:sp>
      <p:sp>
        <p:nvSpPr>
          <p:cNvPr id="3" name="Right Arrow 2">
            <a:extLst>
              <a:ext uri="{FF2B5EF4-FFF2-40B4-BE49-F238E27FC236}">
                <a16:creationId xmlns:a16="http://schemas.microsoft.com/office/drawing/2014/main" id="{50CDFBD3-76F5-C999-1CC9-DB9FF9C52D6E}"/>
              </a:ext>
            </a:extLst>
          </p:cNvPr>
          <p:cNvSpPr/>
          <p:nvPr/>
        </p:nvSpPr>
        <p:spPr>
          <a:xfrm>
            <a:off x="7657297" y="2739857"/>
            <a:ext cx="573651" cy="397565"/>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 name="Right Arrow 3">
            <a:extLst>
              <a:ext uri="{FF2B5EF4-FFF2-40B4-BE49-F238E27FC236}">
                <a16:creationId xmlns:a16="http://schemas.microsoft.com/office/drawing/2014/main" id="{5922B8DC-0925-04F4-772F-F8C8847489AE}"/>
              </a:ext>
            </a:extLst>
          </p:cNvPr>
          <p:cNvSpPr/>
          <p:nvPr/>
        </p:nvSpPr>
        <p:spPr>
          <a:xfrm>
            <a:off x="7670271" y="3878819"/>
            <a:ext cx="573651" cy="397565"/>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Rectangle 13">
            <a:extLst>
              <a:ext uri="{FF2B5EF4-FFF2-40B4-BE49-F238E27FC236}">
                <a16:creationId xmlns:a16="http://schemas.microsoft.com/office/drawing/2014/main" id="{673609D9-2792-50EE-43CB-250C03D4EB2E}"/>
              </a:ext>
            </a:extLst>
          </p:cNvPr>
          <p:cNvSpPr/>
          <p:nvPr/>
        </p:nvSpPr>
        <p:spPr>
          <a:xfrm>
            <a:off x="3338359" y="5114034"/>
            <a:ext cx="4645582" cy="1223167"/>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ysClr val="windowText" lastClr="000000"/>
                </a:solidFill>
              </a:rPr>
              <a:t>Qualitatively, industry and academic hirers explained that formal processes mean that whilst some messages can be effective, they can sometimes only direct them to current openings or signing up to an email list.</a:t>
            </a:r>
          </a:p>
        </p:txBody>
      </p:sp>
      <p:sp>
        <p:nvSpPr>
          <p:cNvPr id="16" name="Rectangle 15">
            <a:extLst>
              <a:ext uri="{FF2B5EF4-FFF2-40B4-BE49-F238E27FC236}">
                <a16:creationId xmlns:a16="http://schemas.microsoft.com/office/drawing/2014/main" id="{D302DA72-D6BF-E8BC-0D8E-08262F578393}"/>
              </a:ext>
            </a:extLst>
          </p:cNvPr>
          <p:cNvSpPr/>
          <p:nvPr/>
        </p:nvSpPr>
        <p:spPr>
          <a:xfrm>
            <a:off x="8087602" y="5127990"/>
            <a:ext cx="3704063" cy="1208967"/>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“Even if [through their</a:t>
            </a: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 unsolicited request] </a:t>
            </a: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I feel they are really interested in what we are doing and reference our papers, I would still have to tell them we don’t have any openings but would add them to an email list.</a:t>
            </a: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a:t>
            </a:r>
            <a:endParaRPr lang="en-US" sz="1200">
              <a:solidFill>
                <a:schemeClr val="tx1"/>
              </a:solidFill>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 </a:t>
            </a:r>
            <a:r>
              <a:rPr lang="en-US" sz="1200">
                <a:solidFill>
                  <a:schemeClr val="tx1"/>
                </a:solidFill>
              </a:rPr>
              <a:t>- Academia/Industry</a:t>
            </a:r>
          </a:p>
        </p:txBody>
      </p:sp>
      <p:sp>
        <p:nvSpPr>
          <p:cNvPr id="2" name="Rectangle 1">
            <a:extLst>
              <a:ext uri="{FF2B5EF4-FFF2-40B4-BE49-F238E27FC236}">
                <a16:creationId xmlns:a16="http://schemas.microsoft.com/office/drawing/2014/main" id="{2217984E-EA85-B61F-DB5E-179282CBD185}"/>
              </a:ext>
            </a:extLst>
          </p:cNvPr>
          <p:cNvSpPr/>
          <p:nvPr/>
        </p:nvSpPr>
        <p:spPr>
          <a:xfrm>
            <a:off x="675000" y="5123518"/>
            <a:ext cx="2559698" cy="12231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400" dirty="0">
                <a:solidFill>
                  <a:schemeClr val="bg1"/>
                </a:solidFill>
                <a:effectLst/>
                <a:latin typeface="Verdana" panose="020B0604030504040204" pitchFamily="34" charset="0"/>
                <a:ea typeface="Times New Roman" panose="02020603050405020304" pitchFamily="18" charset="0"/>
                <a:cs typeface="Arial" panose="020B0604020202020204" pitchFamily="34" charset="0"/>
              </a:rPr>
              <a:t>UK hirers are significantly more likely than the total sample to think they are ineffective (40%).</a:t>
            </a:r>
          </a:p>
        </p:txBody>
      </p:sp>
    </p:spTree>
    <p:extLst>
      <p:ext uri="{BB962C8B-B14F-4D97-AF65-F5344CB8AC3E}">
        <p14:creationId xmlns:p14="http://schemas.microsoft.com/office/powerpoint/2010/main" val="212876434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4D5907-B7BC-E049-9736-0C4CDBF988D7}"/>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Professional messages that show knowledge of the workplace/research are most likely to get a response</a:t>
            </a:r>
            <a:endParaRPr lang="en-GB" sz="2800"/>
          </a:p>
        </p:txBody>
      </p:sp>
      <p:sp>
        <p:nvSpPr>
          <p:cNvPr id="3" name="Rectangle 2">
            <a:extLst>
              <a:ext uri="{FF2B5EF4-FFF2-40B4-BE49-F238E27FC236}">
                <a16:creationId xmlns:a16="http://schemas.microsoft.com/office/drawing/2014/main" id="{402CE229-FCED-9026-0334-F3C2B673F7D6}"/>
              </a:ext>
            </a:extLst>
          </p:cNvPr>
          <p:cNvSpPr/>
          <p:nvPr/>
        </p:nvSpPr>
        <p:spPr>
          <a:xfrm>
            <a:off x="4899973" y="1708059"/>
            <a:ext cx="6872927" cy="42581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graphicFrame>
        <p:nvGraphicFramePr>
          <p:cNvPr id="14" name="Chart 13">
            <a:extLst>
              <a:ext uri="{FF2B5EF4-FFF2-40B4-BE49-F238E27FC236}">
                <a16:creationId xmlns:a16="http://schemas.microsoft.com/office/drawing/2014/main" id="{C7D3C300-8244-CBEC-F30B-EA922171AC15}"/>
              </a:ext>
            </a:extLst>
          </p:cNvPr>
          <p:cNvGraphicFramePr/>
          <p:nvPr>
            <p:extLst>
              <p:ext uri="{D42A27DB-BD31-4B8C-83A1-F6EECF244321}">
                <p14:modId xmlns:p14="http://schemas.microsoft.com/office/powerpoint/2010/main" val="3870118891"/>
              </p:ext>
            </p:extLst>
          </p:nvPr>
        </p:nvGraphicFramePr>
        <p:xfrm>
          <a:off x="238707" y="1736072"/>
          <a:ext cx="4260028" cy="2722409"/>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a:extLst>
              <a:ext uri="{FF2B5EF4-FFF2-40B4-BE49-F238E27FC236}">
                <a16:creationId xmlns:a16="http://schemas.microsoft.com/office/drawing/2014/main" id="{A424459C-496D-8B04-57C2-BF47D582FC13}"/>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4A630510-C78C-0565-C40A-178642153026}"/>
              </a:ext>
            </a:extLst>
          </p:cNvPr>
          <p:cNvSpPr>
            <a:spLocks noGrp="1"/>
          </p:cNvSpPr>
          <p:nvPr>
            <p:ph type="sldNum" sz="quarter" idx="12"/>
          </p:nvPr>
        </p:nvSpPr>
        <p:spPr/>
        <p:txBody>
          <a:bodyPr/>
          <a:lstStyle/>
          <a:p>
            <a:fld id="{CBA53E11-492D-48B3-9F9B-09541CA2A39A}" type="slidenum">
              <a:rPr lang="en-GB" smtClean="0"/>
              <a:t>17</a:t>
            </a:fld>
            <a:endParaRPr lang="en-GB"/>
          </a:p>
        </p:txBody>
      </p:sp>
      <p:sp>
        <p:nvSpPr>
          <p:cNvPr id="7" name="Text Placeholder 6">
            <a:extLst>
              <a:ext uri="{FF2B5EF4-FFF2-40B4-BE49-F238E27FC236}">
                <a16:creationId xmlns:a16="http://schemas.microsoft.com/office/drawing/2014/main" id="{D06C5073-E762-774F-AD32-2BB908F1225C}"/>
              </a:ext>
            </a:extLst>
          </p:cNvPr>
          <p:cNvSpPr>
            <a:spLocks noGrp="1"/>
          </p:cNvSpPr>
          <p:nvPr>
            <p:ph type="body" sz="quarter" idx="13"/>
          </p:nvPr>
        </p:nvSpPr>
        <p:spPr/>
        <p:txBody>
          <a:bodyPr/>
          <a:lstStyle/>
          <a:p>
            <a:r>
              <a:rPr lang="en-US" sz="700"/>
              <a:t>Q6. What actions do you usually take when you receive unsolicited requests? Base: Respondents who say they received unsolicited requests (n=1,069).</a:t>
            </a:r>
          </a:p>
          <a:p>
            <a:r>
              <a:rPr lang="en-US" sz="700"/>
              <a:t>Q7. What factors make you more likely to respond to unsolicited requests? Base: Respondents who say they at least rarely respond to unsolicited requests (n=1,035).</a:t>
            </a:r>
          </a:p>
        </p:txBody>
      </p:sp>
      <p:sp>
        <p:nvSpPr>
          <p:cNvPr id="8" name="TextBox 7">
            <a:extLst>
              <a:ext uri="{FF2B5EF4-FFF2-40B4-BE49-F238E27FC236}">
                <a16:creationId xmlns:a16="http://schemas.microsoft.com/office/drawing/2014/main" id="{780D7D2A-9593-93ED-6056-30529E6FA6C9}"/>
              </a:ext>
            </a:extLst>
          </p:cNvPr>
          <p:cNvSpPr txBox="1"/>
          <p:nvPr/>
        </p:nvSpPr>
        <p:spPr>
          <a:xfrm>
            <a:off x="4145307" y="5317686"/>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13" name="Rectangle 12">
            <a:extLst>
              <a:ext uri="{FF2B5EF4-FFF2-40B4-BE49-F238E27FC236}">
                <a16:creationId xmlns:a16="http://schemas.microsoft.com/office/drawing/2014/main" id="{C9A9BE36-6314-4EDA-4207-F0AE29085908}"/>
              </a:ext>
            </a:extLst>
          </p:cNvPr>
          <p:cNvSpPr/>
          <p:nvPr/>
        </p:nvSpPr>
        <p:spPr>
          <a:xfrm>
            <a:off x="611188" y="4685274"/>
            <a:ext cx="3887547" cy="128094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Industry hirers are significantly more likely to report that they tend to or always respond, compared to academics (61% vs 54%).</a:t>
            </a:r>
          </a:p>
        </p:txBody>
      </p:sp>
      <p:sp>
        <p:nvSpPr>
          <p:cNvPr id="9" name="Rounded Rectangle 8">
            <a:extLst>
              <a:ext uri="{FF2B5EF4-FFF2-40B4-BE49-F238E27FC236}">
                <a16:creationId xmlns:a16="http://schemas.microsoft.com/office/drawing/2014/main" id="{5CAEC25F-D1B0-1D9B-553C-85CD146EF277}"/>
              </a:ext>
            </a:extLst>
          </p:cNvPr>
          <p:cNvSpPr/>
          <p:nvPr/>
        </p:nvSpPr>
        <p:spPr>
          <a:xfrm>
            <a:off x="5189793" y="2654194"/>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1</a:t>
            </a:r>
          </a:p>
        </p:txBody>
      </p:sp>
      <p:sp>
        <p:nvSpPr>
          <p:cNvPr id="10" name="Rounded Rectangle 9">
            <a:extLst>
              <a:ext uri="{FF2B5EF4-FFF2-40B4-BE49-F238E27FC236}">
                <a16:creationId xmlns:a16="http://schemas.microsoft.com/office/drawing/2014/main" id="{7F00A0EF-D39C-585A-9ACA-09DECED85293}"/>
              </a:ext>
            </a:extLst>
          </p:cNvPr>
          <p:cNvSpPr/>
          <p:nvPr/>
        </p:nvSpPr>
        <p:spPr>
          <a:xfrm>
            <a:off x="5189792" y="3293355"/>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2</a:t>
            </a:r>
          </a:p>
        </p:txBody>
      </p:sp>
      <p:sp>
        <p:nvSpPr>
          <p:cNvPr id="11" name="Rounded Rectangle 10">
            <a:extLst>
              <a:ext uri="{FF2B5EF4-FFF2-40B4-BE49-F238E27FC236}">
                <a16:creationId xmlns:a16="http://schemas.microsoft.com/office/drawing/2014/main" id="{529D3F0B-4F27-3ED6-4442-E98D62C79547}"/>
              </a:ext>
            </a:extLst>
          </p:cNvPr>
          <p:cNvSpPr/>
          <p:nvPr/>
        </p:nvSpPr>
        <p:spPr>
          <a:xfrm>
            <a:off x="5189793" y="3957035"/>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3</a:t>
            </a:r>
          </a:p>
        </p:txBody>
      </p:sp>
      <p:sp>
        <p:nvSpPr>
          <p:cNvPr id="12" name="Rounded Rectangle 11">
            <a:extLst>
              <a:ext uri="{FF2B5EF4-FFF2-40B4-BE49-F238E27FC236}">
                <a16:creationId xmlns:a16="http://schemas.microsoft.com/office/drawing/2014/main" id="{32C43550-4553-EAC2-F980-782F4C2CECE7}"/>
              </a:ext>
            </a:extLst>
          </p:cNvPr>
          <p:cNvSpPr/>
          <p:nvPr/>
        </p:nvSpPr>
        <p:spPr>
          <a:xfrm>
            <a:off x="5189793" y="4579791"/>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4</a:t>
            </a:r>
          </a:p>
        </p:txBody>
      </p:sp>
      <p:sp>
        <p:nvSpPr>
          <p:cNvPr id="15" name="Rectangle 14">
            <a:extLst>
              <a:ext uri="{FF2B5EF4-FFF2-40B4-BE49-F238E27FC236}">
                <a16:creationId xmlns:a16="http://schemas.microsoft.com/office/drawing/2014/main" id="{C32663F1-F579-2FDD-8CA7-B4EDAE00D93D}"/>
              </a:ext>
            </a:extLst>
          </p:cNvPr>
          <p:cNvSpPr/>
          <p:nvPr/>
        </p:nvSpPr>
        <p:spPr>
          <a:xfrm>
            <a:off x="1435191" y="2552355"/>
            <a:ext cx="1867059" cy="105643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57% </a:t>
            </a:r>
            <a:r>
              <a:rPr lang="en-US" sz="1600">
                <a:solidFill>
                  <a:schemeClr val="tx1"/>
                </a:solidFill>
              </a:rPr>
              <a:t>of all hirers tend to or always respond to unsolicited requests</a:t>
            </a:r>
          </a:p>
        </p:txBody>
      </p:sp>
      <p:sp>
        <p:nvSpPr>
          <p:cNvPr id="16" name="Rectangle 15">
            <a:extLst>
              <a:ext uri="{FF2B5EF4-FFF2-40B4-BE49-F238E27FC236}">
                <a16:creationId xmlns:a16="http://schemas.microsoft.com/office/drawing/2014/main" id="{EC03CE3A-5161-88B4-65C6-1F4ACE576E94}"/>
              </a:ext>
            </a:extLst>
          </p:cNvPr>
          <p:cNvSpPr/>
          <p:nvPr/>
        </p:nvSpPr>
        <p:spPr>
          <a:xfrm>
            <a:off x="5816599" y="2654906"/>
            <a:ext cx="5624286"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If the individual demonstrates knowledge of my workplace or research we have conducted </a:t>
            </a:r>
            <a:r>
              <a:rPr lang="en-US" sz="1400">
                <a:solidFill>
                  <a:schemeClr val="tx1"/>
                </a:solidFill>
              </a:rPr>
              <a:t>(58%) </a:t>
            </a:r>
          </a:p>
        </p:txBody>
      </p:sp>
      <p:sp>
        <p:nvSpPr>
          <p:cNvPr id="18" name="Rectangle 17">
            <a:extLst>
              <a:ext uri="{FF2B5EF4-FFF2-40B4-BE49-F238E27FC236}">
                <a16:creationId xmlns:a16="http://schemas.microsoft.com/office/drawing/2014/main" id="{C18FD72A-0764-E26D-3039-305ABFD2E030}"/>
              </a:ext>
            </a:extLst>
          </p:cNvPr>
          <p:cNvSpPr/>
          <p:nvPr/>
        </p:nvSpPr>
        <p:spPr>
          <a:xfrm>
            <a:off x="5816599" y="3305051"/>
            <a:ext cx="5624286"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If the message is professional </a:t>
            </a:r>
            <a:r>
              <a:rPr lang="en-US" sz="1400">
                <a:solidFill>
                  <a:schemeClr val="tx1"/>
                </a:solidFill>
              </a:rPr>
              <a:t>(53%)</a:t>
            </a:r>
          </a:p>
        </p:txBody>
      </p:sp>
      <p:sp>
        <p:nvSpPr>
          <p:cNvPr id="19" name="Rectangle 18">
            <a:extLst>
              <a:ext uri="{FF2B5EF4-FFF2-40B4-BE49-F238E27FC236}">
                <a16:creationId xmlns:a16="http://schemas.microsoft.com/office/drawing/2014/main" id="{5D9487A5-5C82-E8C8-18AA-1B600250983F}"/>
              </a:ext>
            </a:extLst>
          </p:cNvPr>
          <p:cNvSpPr/>
          <p:nvPr/>
        </p:nvSpPr>
        <p:spPr>
          <a:xfrm>
            <a:off x="5816599" y="3953012"/>
            <a:ext cx="5624286"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a:solidFill>
                  <a:schemeClr val="tx1"/>
                </a:solidFill>
              </a:rPr>
              <a:t>If the message is personalised to me </a:t>
            </a:r>
            <a:r>
              <a:rPr lang="en-GB" sz="1400">
                <a:solidFill>
                  <a:schemeClr val="tx1"/>
                </a:solidFill>
              </a:rPr>
              <a:t>(46%)</a:t>
            </a:r>
          </a:p>
        </p:txBody>
      </p:sp>
      <p:sp>
        <p:nvSpPr>
          <p:cNvPr id="20" name="Rectangle 19">
            <a:extLst>
              <a:ext uri="{FF2B5EF4-FFF2-40B4-BE49-F238E27FC236}">
                <a16:creationId xmlns:a16="http://schemas.microsoft.com/office/drawing/2014/main" id="{EFBB0ABD-30E9-9F08-8124-A07931E969CB}"/>
              </a:ext>
            </a:extLst>
          </p:cNvPr>
          <p:cNvSpPr/>
          <p:nvPr/>
        </p:nvSpPr>
        <p:spPr>
          <a:xfrm>
            <a:off x="5816600" y="4579791"/>
            <a:ext cx="5624286"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If there is a job vacancy open at my workplace </a:t>
            </a:r>
            <a:r>
              <a:rPr lang="en-US" sz="1400">
                <a:solidFill>
                  <a:schemeClr val="tx1"/>
                </a:solidFill>
              </a:rPr>
              <a:t>(45%)</a:t>
            </a:r>
          </a:p>
        </p:txBody>
      </p:sp>
      <p:sp>
        <p:nvSpPr>
          <p:cNvPr id="21" name="Rectangle 20">
            <a:extLst>
              <a:ext uri="{FF2B5EF4-FFF2-40B4-BE49-F238E27FC236}">
                <a16:creationId xmlns:a16="http://schemas.microsoft.com/office/drawing/2014/main" id="{7A277D8A-3928-81A0-3B45-120710749FD2}"/>
              </a:ext>
            </a:extLst>
          </p:cNvPr>
          <p:cNvSpPr/>
          <p:nvPr/>
        </p:nvSpPr>
        <p:spPr>
          <a:xfrm>
            <a:off x="5189792" y="1864774"/>
            <a:ext cx="6190343" cy="499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defRPr sz="1862" b="0" i="0" u="none" strike="noStrike" kern="1200" spc="0" baseline="0">
                <a:solidFill>
                  <a:srgbClr val="000000">
                    <a:lumMod val="65000"/>
                    <a:lumOff val="35000"/>
                  </a:srgbClr>
                </a:solidFill>
                <a:latin typeface="+mn-lt"/>
                <a:ea typeface="+mn-ea"/>
                <a:cs typeface="+mn-cs"/>
              </a:defRPr>
            </a:pPr>
            <a:r>
              <a:rPr lang="en-US" sz="1400" b="1">
                <a:solidFill>
                  <a:schemeClr val="tx1"/>
                </a:solidFill>
              </a:rPr>
              <a:t>Top</a:t>
            </a:r>
            <a:r>
              <a:rPr lang="en-US" sz="1400" b="1" baseline="0">
                <a:solidFill>
                  <a:schemeClr val="tx1"/>
                </a:solidFill>
              </a:rPr>
              <a:t> factors that increase likelihood of response to unsolicited requests</a:t>
            </a:r>
          </a:p>
          <a:p>
            <a:pPr algn="ctr" rtl="0">
              <a:defRPr sz="1862" b="0" i="0" u="none" strike="noStrike" kern="1200" spc="0" baseline="0">
                <a:solidFill>
                  <a:srgbClr val="000000">
                    <a:lumMod val="65000"/>
                    <a:lumOff val="35000"/>
                  </a:srgbClr>
                </a:solidFill>
                <a:latin typeface="+mn-lt"/>
                <a:ea typeface="+mn-ea"/>
                <a:cs typeface="+mn-cs"/>
              </a:defRPr>
            </a:pPr>
            <a:r>
              <a:rPr lang="en-US" sz="1100" b="0" i="1" baseline="0">
                <a:solidFill>
                  <a:schemeClr val="tx1"/>
                </a:solidFill>
              </a:rPr>
              <a:t>Top 5 shown*</a:t>
            </a:r>
            <a:endParaRPr lang="en-US" sz="1100" b="0" i="1">
              <a:solidFill>
                <a:schemeClr val="tx1"/>
              </a:solidFill>
            </a:endParaRPr>
          </a:p>
        </p:txBody>
      </p:sp>
      <p:sp>
        <p:nvSpPr>
          <p:cNvPr id="22" name="Rounded Rectangle 21">
            <a:extLst>
              <a:ext uri="{FF2B5EF4-FFF2-40B4-BE49-F238E27FC236}">
                <a16:creationId xmlns:a16="http://schemas.microsoft.com/office/drawing/2014/main" id="{C83F6540-81D4-DD28-CC58-1C1E0AC80350}"/>
              </a:ext>
            </a:extLst>
          </p:cNvPr>
          <p:cNvSpPr/>
          <p:nvPr/>
        </p:nvSpPr>
        <p:spPr>
          <a:xfrm>
            <a:off x="5189793" y="5206450"/>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5</a:t>
            </a:r>
          </a:p>
        </p:txBody>
      </p:sp>
      <p:sp>
        <p:nvSpPr>
          <p:cNvPr id="23" name="Rectangle 22">
            <a:extLst>
              <a:ext uri="{FF2B5EF4-FFF2-40B4-BE49-F238E27FC236}">
                <a16:creationId xmlns:a16="http://schemas.microsoft.com/office/drawing/2014/main" id="{3C3C5C3A-A558-5D42-A560-1CB0619C18F2}"/>
              </a:ext>
            </a:extLst>
          </p:cNvPr>
          <p:cNvSpPr/>
          <p:nvPr/>
        </p:nvSpPr>
        <p:spPr>
          <a:xfrm>
            <a:off x="5816600" y="5206450"/>
            <a:ext cx="5624286"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If the individual is known to a colleague or peer </a:t>
            </a:r>
            <a:r>
              <a:rPr lang="en-US" sz="1400">
                <a:solidFill>
                  <a:schemeClr val="tx1"/>
                </a:solidFill>
              </a:rPr>
              <a:t>(41%)</a:t>
            </a:r>
          </a:p>
        </p:txBody>
      </p:sp>
    </p:spTree>
    <p:extLst>
      <p:ext uri="{BB962C8B-B14F-4D97-AF65-F5344CB8AC3E}">
        <p14:creationId xmlns:p14="http://schemas.microsoft.com/office/powerpoint/2010/main" val="193596766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3D7AC6A8-0328-4EF3-B59B-88626EDABEE4}"/>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err="1"/>
              <a:t>Personalised</a:t>
            </a:r>
            <a:r>
              <a:rPr lang="en-US" sz="2800"/>
              <a:t> messages are particularly more likely to encourage academic hirers to respond  </a:t>
            </a:r>
            <a:endParaRPr lang="en-GB" sz="2800"/>
          </a:p>
        </p:txBody>
      </p:sp>
      <p:graphicFrame>
        <p:nvGraphicFramePr>
          <p:cNvPr id="3" name="Chart 2">
            <a:extLst>
              <a:ext uri="{FF2B5EF4-FFF2-40B4-BE49-F238E27FC236}">
                <a16:creationId xmlns:a16="http://schemas.microsoft.com/office/drawing/2014/main" id="{168BD7B1-3084-7072-7773-D4BEBC1DF359}"/>
              </a:ext>
            </a:extLst>
          </p:cNvPr>
          <p:cNvGraphicFramePr/>
          <p:nvPr>
            <p:extLst>
              <p:ext uri="{D42A27DB-BD31-4B8C-83A1-F6EECF244321}">
                <p14:modId xmlns:p14="http://schemas.microsoft.com/office/powerpoint/2010/main" val="1470121421"/>
              </p:ext>
            </p:extLst>
          </p:nvPr>
        </p:nvGraphicFramePr>
        <p:xfrm>
          <a:off x="611188" y="1350460"/>
          <a:ext cx="10969623" cy="4463677"/>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a:extLst>
              <a:ext uri="{FF2B5EF4-FFF2-40B4-BE49-F238E27FC236}">
                <a16:creationId xmlns:a16="http://schemas.microsoft.com/office/drawing/2014/main" id="{A424459C-496D-8B04-57C2-BF47D582FC13}"/>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4A630510-C78C-0565-C40A-178642153026}"/>
              </a:ext>
            </a:extLst>
          </p:cNvPr>
          <p:cNvSpPr>
            <a:spLocks noGrp="1"/>
          </p:cNvSpPr>
          <p:nvPr>
            <p:ph type="sldNum" sz="quarter" idx="12"/>
          </p:nvPr>
        </p:nvSpPr>
        <p:spPr/>
        <p:txBody>
          <a:bodyPr/>
          <a:lstStyle/>
          <a:p>
            <a:fld id="{CBA53E11-492D-48B3-9F9B-09541CA2A39A}" type="slidenum">
              <a:rPr lang="en-GB" smtClean="0"/>
              <a:t>18</a:t>
            </a:fld>
            <a:endParaRPr lang="en-GB"/>
          </a:p>
        </p:txBody>
      </p:sp>
      <p:sp>
        <p:nvSpPr>
          <p:cNvPr id="7" name="Text Placeholder 6">
            <a:extLst>
              <a:ext uri="{FF2B5EF4-FFF2-40B4-BE49-F238E27FC236}">
                <a16:creationId xmlns:a16="http://schemas.microsoft.com/office/drawing/2014/main" id="{D06C5073-E762-774F-AD32-2BB908F1225C}"/>
              </a:ext>
            </a:extLst>
          </p:cNvPr>
          <p:cNvSpPr>
            <a:spLocks noGrp="1"/>
          </p:cNvSpPr>
          <p:nvPr>
            <p:ph type="body" sz="quarter" idx="13"/>
          </p:nvPr>
        </p:nvSpPr>
        <p:spPr>
          <a:xfrm>
            <a:off x="611189" y="6457729"/>
            <a:ext cx="6970712" cy="332403"/>
          </a:xfrm>
        </p:spPr>
        <p:txBody>
          <a:bodyPr/>
          <a:lstStyle/>
          <a:p>
            <a:r>
              <a:rPr lang="en-US" sz="700"/>
              <a:t>Q7. What factors make you more likely to respond to unsolicited requests? </a:t>
            </a:r>
            <a:r>
              <a:rPr lang="en-US" sz="700">
                <a:solidFill>
                  <a:schemeClr val="tx2"/>
                </a:solidFill>
              </a:rPr>
              <a:t>Base: Respondents who say they at least </a:t>
            </a:r>
            <a:r>
              <a:rPr lang="en-US" sz="700"/>
              <a:t>rarely respond to </a:t>
            </a:r>
            <a:r>
              <a:rPr lang="en-US" sz="700">
                <a:solidFill>
                  <a:schemeClr val="tx2"/>
                </a:solidFill>
              </a:rPr>
              <a:t>unsolicited requests: All respondents (n=1,035), A</a:t>
            </a:r>
            <a:r>
              <a:rPr lang="en-US" sz="700"/>
              <a:t>cademia (n=530), Industry (n=339).</a:t>
            </a:r>
          </a:p>
          <a:p>
            <a:endParaRPr lang="en-US" sz="800"/>
          </a:p>
        </p:txBody>
      </p:sp>
      <p:sp>
        <p:nvSpPr>
          <p:cNvPr id="4" name="Down Arrow 3">
            <a:extLst>
              <a:ext uri="{FF2B5EF4-FFF2-40B4-BE49-F238E27FC236}">
                <a16:creationId xmlns:a16="http://schemas.microsoft.com/office/drawing/2014/main" id="{8D53821E-555B-0CD8-BC17-1E4A134B66B1}"/>
              </a:ext>
            </a:extLst>
          </p:cNvPr>
          <p:cNvSpPr/>
          <p:nvPr/>
        </p:nvSpPr>
        <p:spPr>
          <a:xfrm rot="10800000">
            <a:off x="6369477" y="301734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8" name="Down Arrow 7">
            <a:extLst>
              <a:ext uri="{FF2B5EF4-FFF2-40B4-BE49-F238E27FC236}">
                <a16:creationId xmlns:a16="http://schemas.microsoft.com/office/drawing/2014/main" id="{DB74EA07-86B2-1B11-B993-5215DA891F29}"/>
              </a:ext>
            </a:extLst>
          </p:cNvPr>
          <p:cNvSpPr/>
          <p:nvPr/>
        </p:nvSpPr>
        <p:spPr>
          <a:xfrm rot="10800000">
            <a:off x="4457333" y="2955039"/>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9" name="Down Arrow 8">
            <a:extLst>
              <a:ext uri="{FF2B5EF4-FFF2-40B4-BE49-F238E27FC236}">
                <a16:creationId xmlns:a16="http://schemas.microsoft.com/office/drawing/2014/main" id="{7175CC98-9C40-856F-0CE9-79EF978B26E4}"/>
              </a:ext>
            </a:extLst>
          </p:cNvPr>
          <p:cNvSpPr/>
          <p:nvPr/>
        </p:nvSpPr>
        <p:spPr>
          <a:xfrm rot="10800000">
            <a:off x="1352183" y="271453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0" name="Down Arrow 9">
            <a:extLst>
              <a:ext uri="{FF2B5EF4-FFF2-40B4-BE49-F238E27FC236}">
                <a16:creationId xmlns:a16="http://schemas.microsoft.com/office/drawing/2014/main" id="{37DFD101-7CA6-0BDE-86D9-3F95F99C88FE}"/>
              </a:ext>
            </a:extLst>
          </p:cNvPr>
          <p:cNvSpPr/>
          <p:nvPr/>
        </p:nvSpPr>
        <p:spPr>
          <a:xfrm rot="10800000">
            <a:off x="2916047" y="2955039"/>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Down Arrow 14">
            <a:extLst>
              <a:ext uri="{FF2B5EF4-FFF2-40B4-BE49-F238E27FC236}">
                <a16:creationId xmlns:a16="http://schemas.microsoft.com/office/drawing/2014/main" id="{C075F9AD-5FE0-1146-BDF1-38D91688884A}"/>
              </a:ext>
            </a:extLst>
          </p:cNvPr>
          <p:cNvSpPr/>
          <p:nvPr/>
        </p:nvSpPr>
        <p:spPr>
          <a:xfrm rot="10800000">
            <a:off x="11022013" y="3760372"/>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1" name="Rectangle 10">
            <a:extLst>
              <a:ext uri="{FF2B5EF4-FFF2-40B4-BE49-F238E27FC236}">
                <a16:creationId xmlns:a16="http://schemas.microsoft.com/office/drawing/2014/main" id="{42BF86B2-04F9-86F9-D6D9-E1745E3F3BED}"/>
              </a:ext>
            </a:extLst>
          </p:cNvPr>
          <p:cNvSpPr/>
          <p:nvPr/>
        </p:nvSpPr>
        <p:spPr>
          <a:xfrm>
            <a:off x="2275871" y="5299443"/>
            <a:ext cx="5005695" cy="1045551"/>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rPr>
              <a:t>Qualitatively, hirers in academia described only reading and paying attention to tailored unsolicited requests.</a:t>
            </a:r>
          </a:p>
        </p:txBody>
      </p:sp>
      <p:grpSp>
        <p:nvGrpSpPr>
          <p:cNvPr id="13" name="Group 12">
            <a:extLst>
              <a:ext uri="{FF2B5EF4-FFF2-40B4-BE49-F238E27FC236}">
                <a16:creationId xmlns:a16="http://schemas.microsoft.com/office/drawing/2014/main" id="{FA6A8314-F2AF-7915-39EB-6F7169A1C10E}"/>
              </a:ext>
            </a:extLst>
          </p:cNvPr>
          <p:cNvGrpSpPr/>
          <p:nvPr/>
        </p:nvGrpSpPr>
        <p:grpSpPr>
          <a:xfrm>
            <a:off x="7772400" y="6492063"/>
            <a:ext cx="3297686" cy="398756"/>
            <a:chOff x="7668711" y="6376544"/>
            <a:chExt cx="3297686" cy="398756"/>
          </a:xfrm>
        </p:grpSpPr>
        <p:sp>
          <p:nvSpPr>
            <p:cNvPr id="14" name="Rectangle 13">
              <a:extLst>
                <a:ext uri="{FF2B5EF4-FFF2-40B4-BE49-F238E27FC236}">
                  <a16:creationId xmlns:a16="http://schemas.microsoft.com/office/drawing/2014/main" id="{5986D42C-618B-25EC-58B1-8D8652DA5B01}"/>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7" name="Down Arrow 16">
              <a:extLst>
                <a:ext uri="{FF2B5EF4-FFF2-40B4-BE49-F238E27FC236}">
                  <a16:creationId xmlns:a16="http://schemas.microsoft.com/office/drawing/2014/main" id="{F4674DC0-9E93-D1B0-8776-EC4086C73967}"/>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8" name="TextBox 17">
              <a:extLst>
                <a:ext uri="{FF2B5EF4-FFF2-40B4-BE49-F238E27FC236}">
                  <a16:creationId xmlns:a16="http://schemas.microsoft.com/office/drawing/2014/main" id="{547F9BF9-1361-899E-EB53-589199C93F77}"/>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20" name="Rectangle 19">
            <a:extLst>
              <a:ext uri="{FF2B5EF4-FFF2-40B4-BE49-F238E27FC236}">
                <a16:creationId xmlns:a16="http://schemas.microsoft.com/office/drawing/2014/main" id="{3450CEEF-D727-6B64-33E6-690FA38ABD30}"/>
              </a:ext>
            </a:extLst>
          </p:cNvPr>
          <p:cNvSpPr/>
          <p:nvPr/>
        </p:nvSpPr>
        <p:spPr>
          <a:xfrm>
            <a:off x="7452027" y="5299443"/>
            <a:ext cx="3958323" cy="1045551"/>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“I get unsolicited inquiries every week. I don’t pay much attention to the ones that don’t talk about my own research project, as I don’t feel the message is addressed to me personally.</a:t>
            </a: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a:t>
            </a:r>
            <a:endParaRPr lang="en-US" sz="1200">
              <a:solidFill>
                <a:schemeClr val="tx1"/>
              </a:solidFill>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GB" sz="1200" i="1">
                <a:solidFill>
                  <a:schemeClr val="tx1"/>
                </a:solidFill>
                <a:latin typeface="Verdana" panose="020B0604030504040204" pitchFamily="34" charset="0"/>
                <a:ea typeface="Times New Roman" panose="02020603050405020304" pitchFamily="18" charset="0"/>
                <a:cs typeface="Arial" panose="020B0604020202020204" pitchFamily="34" charset="0"/>
              </a:rPr>
              <a:t> </a:t>
            </a:r>
            <a:r>
              <a:rPr lang="en-US" sz="1200">
                <a:solidFill>
                  <a:schemeClr val="tx1"/>
                </a:solidFill>
              </a:rPr>
              <a:t>- Academia/Industry</a:t>
            </a:r>
          </a:p>
        </p:txBody>
      </p:sp>
    </p:spTree>
    <p:extLst>
      <p:ext uri="{BB962C8B-B14F-4D97-AF65-F5344CB8AC3E}">
        <p14:creationId xmlns:p14="http://schemas.microsoft.com/office/powerpoint/2010/main" val="33785847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Applications and screening</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197805379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C44E3-893A-FD3C-34E6-5494191DEAB8}"/>
              </a:ext>
            </a:extLst>
          </p:cNvPr>
          <p:cNvSpPr>
            <a:spLocks noGrp="1"/>
          </p:cNvSpPr>
          <p:nvPr>
            <p:ph type="title"/>
          </p:nvPr>
        </p:nvSpPr>
        <p:spPr/>
        <p:txBody>
          <a:bodyPr anchor="ctr"/>
          <a:lstStyle/>
          <a:p>
            <a:r>
              <a:rPr lang="en-GB" sz="2800"/>
              <a:t>Contents</a:t>
            </a:r>
          </a:p>
        </p:txBody>
      </p:sp>
      <p:sp>
        <p:nvSpPr>
          <p:cNvPr id="4" name="Footer Placeholder 3">
            <a:extLst>
              <a:ext uri="{FF2B5EF4-FFF2-40B4-BE49-F238E27FC236}">
                <a16:creationId xmlns:a16="http://schemas.microsoft.com/office/drawing/2014/main" id="{0C8C1B96-CCAB-EF9B-0FDE-AE53B6278149}"/>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AB6C80AB-8D7C-880D-5CBD-207CDDE9BB63}"/>
              </a:ext>
            </a:extLst>
          </p:cNvPr>
          <p:cNvSpPr>
            <a:spLocks noGrp="1"/>
          </p:cNvSpPr>
          <p:nvPr>
            <p:ph type="sldNum" sz="quarter" idx="12"/>
          </p:nvPr>
        </p:nvSpPr>
        <p:spPr/>
        <p:txBody>
          <a:bodyPr/>
          <a:lstStyle/>
          <a:p>
            <a:fld id="{CBA53E11-492D-48B3-9F9B-09541CA2A39A}" type="slidenum">
              <a:rPr lang="en-GB" smtClean="0"/>
              <a:pPr/>
              <a:t>2</a:t>
            </a:fld>
            <a:endParaRPr lang="en-GB"/>
          </a:p>
        </p:txBody>
      </p:sp>
      <p:grpSp>
        <p:nvGrpSpPr>
          <p:cNvPr id="23" name="Group 22">
            <a:extLst>
              <a:ext uri="{FF2B5EF4-FFF2-40B4-BE49-F238E27FC236}">
                <a16:creationId xmlns:a16="http://schemas.microsoft.com/office/drawing/2014/main" id="{DCDF8732-11AA-C4EB-A566-2CD24B56480E}"/>
              </a:ext>
            </a:extLst>
          </p:cNvPr>
          <p:cNvGrpSpPr/>
          <p:nvPr/>
        </p:nvGrpSpPr>
        <p:grpSpPr>
          <a:xfrm>
            <a:off x="-362146" y="1638315"/>
            <a:ext cx="8128000" cy="4232805"/>
            <a:chOff x="4702223" y="1515630"/>
            <a:chExt cx="8128000" cy="4232805"/>
          </a:xfrm>
        </p:grpSpPr>
        <p:grpSp>
          <p:nvGrpSpPr>
            <p:cNvPr id="3" name="Group 2">
              <a:extLst>
                <a:ext uri="{FF2B5EF4-FFF2-40B4-BE49-F238E27FC236}">
                  <a16:creationId xmlns:a16="http://schemas.microsoft.com/office/drawing/2014/main" id="{2D2095C2-388A-38EA-38A1-C85838E1682C}"/>
                </a:ext>
              </a:extLst>
            </p:cNvPr>
            <p:cNvGrpSpPr/>
            <p:nvPr/>
          </p:nvGrpSpPr>
          <p:grpSpPr>
            <a:xfrm>
              <a:off x="4702223" y="1515630"/>
              <a:ext cx="8128000" cy="4232805"/>
              <a:chOff x="611189" y="1622049"/>
              <a:chExt cx="8128000" cy="4232805"/>
            </a:xfrm>
          </p:grpSpPr>
          <p:sp>
            <p:nvSpPr>
              <p:cNvPr id="7" name="Rectangle 6">
                <a:extLst>
                  <a:ext uri="{FF2B5EF4-FFF2-40B4-BE49-F238E27FC236}">
                    <a16:creationId xmlns:a16="http://schemas.microsoft.com/office/drawing/2014/main" id="{508813D1-1225-A0C6-4BBE-A374FAF1DB58}"/>
                  </a:ext>
                </a:extLst>
              </p:cNvPr>
              <p:cNvSpPr/>
              <p:nvPr/>
            </p:nvSpPr>
            <p:spPr>
              <a:xfrm>
                <a:off x="611189" y="1622049"/>
                <a:ext cx="8128000" cy="4232805"/>
              </a:xfrm>
              <a:prstGeom prst="rect">
                <a:avLst/>
              </a:prstGeom>
              <a:ln>
                <a:noFill/>
              </a:ln>
            </p:spPr>
            <p:txBody>
              <a:bodyPr/>
              <a:lstStyle/>
              <a:p>
                <a:endParaRPr lang="en-US"/>
              </a:p>
            </p:txBody>
          </p:sp>
          <p:sp>
            <p:nvSpPr>
              <p:cNvPr id="8" name="Freeform 7">
                <a:extLst>
                  <a:ext uri="{FF2B5EF4-FFF2-40B4-BE49-F238E27FC236}">
                    <a16:creationId xmlns:a16="http://schemas.microsoft.com/office/drawing/2014/main" id="{A70973DD-5C32-E05D-711E-8BA2DD38DFCD}"/>
                  </a:ext>
                </a:extLst>
              </p:cNvPr>
              <p:cNvSpPr/>
              <p:nvPr/>
            </p:nvSpPr>
            <p:spPr>
              <a:xfrm>
                <a:off x="2113725" y="1624108"/>
                <a:ext cx="4503089" cy="564388"/>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89975" tIns="68581" rIns="128016" bIns="68581" numCol="1" spcCol="1270" anchor="ctr" anchorCtr="0">
                <a:noAutofit/>
              </a:bodyPr>
              <a:lstStyle/>
              <a:p>
                <a:pPr marL="171450" lvl="1" indent="-171450" algn="l" defTabSz="711200">
                  <a:lnSpc>
                    <a:spcPct val="90000"/>
                  </a:lnSpc>
                  <a:spcBef>
                    <a:spcPct val="0"/>
                  </a:spcBef>
                  <a:spcAft>
                    <a:spcPct val="15000"/>
                  </a:spcAft>
                  <a:buNone/>
                </a:pPr>
                <a:r>
                  <a:rPr lang="en-GB" sz="1600" kern="1200">
                    <a:solidFill>
                      <a:schemeClr val="tx1"/>
                    </a:solidFill>
                  </a:rPr>
                  <a:t>Executive summary</a:t>
                </a:r>
              </a:p>
            </p:txBody>
          </p:sp>
          <p:sp>
            <p:nvSpPr>
              <p:cNvPr id="9" name="Oval 8">
                <a:extLst>
                  <a:ext uri="{FF2B5EF4-FFF2-40B4-BE49-F238E27FC236}">
                    <a16:creationId xmlns:a16="http://schemas.microsoft.com/office/drawing/2014/main" id="{E6521926-D4AF-3B9D-6E99-A90713588FB8}"/>
                  </a:ext>
                </a:extLst>
              </p:cNvPr>
              <p:cNvSpPr/>
              <p:nvPr/>
            </p:nvSpPr>
            <p:spPr>
              <a:xfrm>
                <a:off x="1831532" y="1624109"/>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1</a:t>
                </a:r>
              </a:p>
            </p:txBody>
          </p:sp>
          <p:sp>
            <p:nvSpPr>
              <p:cNvPr id="11" name="Freeform 10">
                <a:extLst>
                  <a:ext uri="{FF2B5EF4-FFF2-40B4-BE49-F238E27FC236}">
                    <a16:creationId xmlns:a16="http://schemas.microsoft.com/office/drawing/2014/main" id="{F3807DDE-85F7-2816-BB98-6A5C7731A9ED}"/>
                  </a:ext>
                </a:extLst>
              </p:cNvPr>
              <p:cNvSpPr/>
              <p:nvPr/>
            </p:nvSpPr>
            <p:spPr>
              <a:xfrm>
                <a:off x="2113725" y="2356968"/>
                <a:ext cx="4503089" cy="564388"/>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89975" tIns="68581" rIns="128016" bIns="68581" numCol="1" spcCol="1270" anchor="ctr" anchorCtr="0">
                <a:noAutofit/>
              </a:bodyPr>
              <a:lstStyle/>
              <a:p>
                <a:pPr marL="171450" lvl="1" indent="-171450" defTabSz="711200">
                  <a:lnSpc>
                    <a:spcPct val="90000"/>
                  </a:lnSpc>
                  <a:spcBef>
                    <a:spcPct val="0"/>
                  </a:spcBef>
                  <a:spcAft>
                    <a:spcPct val="15000"/>
                  </a:spcAft>
                </a:pPr>
                <a:r>
                  <a:rPr lang="en-GB" sz="1600">
                    <a:solidFill>
                      <a:schemeClr val="tx1"/>
                    </a:solidFill>
                  </a:rPr>
                  <a:t>Recruitment set-up</a:t>
                </a:r>
              </a:p>
            </p:txBody>
          </p:sp>
          <p:sp>
            <p:nvSpPr>
              <p:cNvPr id="12" name="Oval 11">
                <a:extLst>
                  <a:ext uri="{FF2B5EF4-FFF2-40B4-BE49-F238E27FC236}">
                    <a16:creationId xmlns:a16="http://schemas.microsoft.com/office/drawing/2014/main" id="{B2524F66-7A25-AF01-0589-6D94CCAFA8F4}"/>
                  </a:ext>
                </a:extLst>
              </p:cNvPr>
              <p:cNvSpPr/>
              <p:nvPr/>
            </p:nvSpPr>
            <p:spPr>
              <a:xfrm>
                <a:off x="1831532" y="2356969"/>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2</a:t>
                </a:r>
              </a:p>
            </p:txBody>
          </p:sp>
          <p:sp>
            <p:nvSpPr>
              <p:cNvPr id="13" name="Freeform 12">
                <a:extLst>
                  <a:ext uri="{FF2B5EF4-FFF2-40B4-BE49-F238E27FC236}">
                    <a16:creationId xmlns:a16="http://schemas.microsoft.com/office/drawing/2014/main" id="{708BB99D-7929-2D48-6050-64962A6BF85D}"/>
                  </a:ext>
                </a:extLst>
              </p:cNvPr>
              <p:cNvSpPr/>
              <p:nvPr/>
            </p:nvSpPr>
            <p:spPr>
              <a:xfrm>
                <a:off x="2113725" y="3089827"/>
                <a:ext cx="4503089" cy="564388"/>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975" tIns="68581" rIns="128016" bIns="68581" numCol="1" spcCol="1270" anchor="ctr" anchorCtr="0">
                <a:noAutofit/>
              </a:bodyPr>
              <a:lstStyle/>
              <a:p>
                <a:pPr marL="171450" lvl="1" indent="-171450" defTabSz="711200">
                  <a:lnSpc>
                    <a:spcPct val="90000"/>
                  </a:lnSpc>
                  <a:spcBef>
                    <a:spcPct val="0"/>
                  </a:spcBef>
                  <a:spcAft>
                    <a:spcPct val="15000"/>
                  </a:spcAft>
                </a:pPr>
                <a:r>
                  <a:rPr lang="en-GB" sz="1600">
                    <a:solidFill>
                      <a:schemeClr val="tx1"/>
                    </a:solidFill>
                  </a:rPr>
                  <a:t>Applications and screening</a:t>
                </a:r>
              </a:p>
            </p:txBody>
          </p:sp>
          <p:sp>
            <p:nvSpPr>
              <p:cNvPr id="14" name="Oval 13">
                <a:extLst>
                  <a:ext uri="{FF2B5EF4-FFF2-40B4-BE49-F238E27FC236}">
                    <a16:creationId xmlns:a16="http://schemas.microsoft.com/office/drawing/2014/main" id="{B12F5524-659E-C5D9-0084-971E5A9E848F}"/>
                  </a:ext>
                </a:extLst>
              </p:cNvPr>
              <p:cNvSpPr/>
              <p:nvPr/>
            </p:nvSpPr>
            <p:spPr>
              <a:xfrm>
                <a:off x="1831532" y="3089828"/>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3</a:t>
                </a:r>
              </a:p>
            </p:txBody>
          </p:sp>
          <p:sp>
            <p:nvSpPr>
              <p:cNvPr id="15" name="Freeform 14">
                <a:extLst>
                  <a:ext uri="{FF2B5EF4-FFF2-40B4-BE49-F238E27FC236}">
                    <a16:creationId xmlns:a16="http://schemas.microsoft.com/office/drawing/2014/main" id="{D62A756D-3F1E-3A9A-BE85-CBB68F1139CF}"/>
                  </a:ext>
                </a:extLst>
              </p:cNvPr>
              <p:cNvSpPr/>
              <p:nvPr/>
            </p:nvSpPr>
            <p:spPr>
              <a:xfrm>
                <a:off x="2113725" y="3822687"/>
                <a:ext cx="4503089" cy="564387"/>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975" tIns="68581" rIns="128016" bIns="68580" numCol="1" spcCol="1270" anchor="ctr" anchorCtr="0">
                <a:noAutofit/>
              </a:bodyPr>
              <a:lstStyle/>
              <a:p>
                <a:pPr marL="12700" lvl="1" indent="-12700" algn="l" defTabSz="711200">
                  <a:lnSpc>
                    <a:spcPct val="90000"/>
                  </a:lnSpc>
                  <a:spcBef>
                    <a:spcPct val="0"/>
                  </a:spcBef>
                  <a:spcAft>
                    <a:spcPct val="15000"/>
                  </a:spcAft>
                  <a:buNone/>
                </a:pPr>
                <a:r>
                  <a:rPr lang="en-GB" sz="1600">
                    <a:solidFill>
                      <a:schemeClr val="tx1"/>
                    </a:solidFill>
                  </a:rPr>
                  <a:t>Interviewing</a:t>
                </a:r>
                <a:endParaRPr lang="en-GB" sz="1600" kern="1200">
                  <a:solidFill>
                    <a:schemeClr val="tx1"/>
                  </a:solidFill>
                </a:endParaRPr>
              </a:p>
            </p:txBody>
          </p:sp>
          <p:sp>
            <p:nvSpPr>
              <p:cNvPr id="16" name="Oval 15">
                <a:extLst>
                  <a:ext uri="{FF2B5EF4-FFF2-40B4-BE49-F238E27FC236}">
                    <a16:creationId xmlns:a16="http://schemas.microsoft.com/office/drawing/2014/main" id="{04D909E5-0924-8FF2-14E7-AB34A29F01BE}"/>
                  </a:ext>
                </a:extLst>
              </p:cNvPr>
              <p:cNvSpPr/>
              <p:nvPr/>
            </p:nvSpPr>
            <p:spPr>
              <a:xfrm>
                <a:off x="1831532" y="3822688"/>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4</a:t>
                </a:r>
              </a:p>
            </p:txBody>
          </p:sp>
          <p:sp>
            <p:nvSpPr>
              <p:cNvPr id="17" name="Freeform 16">
                <a:extLst>
                  <a:ext uri="{FF2B5EF4-FFF2-40B4-BE49-F238E27FC236}">
                    <a16:creationId xmlns:a16="http://schemas.microsoft.com/office/drawing/2014/main" id="{28E6452B-34B8-4589-BDE6-82A12EDE0ABB}"/>
                  </a:ext>
                </a:extLst>
              </p:cNvPr>
              <p:cNvSpPr/>
              <p:nvPr/>
            </p:nvSpPr>
            <p:spPr>
              <a:xfrm>
                <a:off x="2113725" y="4555546"/>
                <a:ext cx="4503089" cy="564387"/>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975" tIns="68581" rIns="128016" bIns="68580" numCol="1" spcCol="1270" anchor="ctr" anchorCtr="0">
                <a:noAutofit/>
              </a:bodyPr>
              <a:lstStyle/>
              <a:p>
                <a:pPr marL="171450" lvl="1" indent="-171450" defTabSz="711200">
                  <a:lnSpc>
                    <a:spcPct val="90000"/>
                  </a:lnSpc>
                  <a:spcBef>
                    <a:spcPct val="0"/>
                  </a:spcBef>
                  <a:spcAft>
                    <a:spcPct val="15000"/>
                  </a:spcAft>
                </a:pPr>
                <a:r>
                  <a:rPr lang="en-GB" sz="1600">
                    <a:solidFill>
                      <a:schemeClr val="tx1"/>
                    </a:solidFill>
                  </a:rPr>
                  <a:t>Job offers</a:t>
                </a:r>
              </a:p>
            </p:txBody>
          </p:sp>
          <p:sp>
            <p:nvSpPr>
              <p:cNvPr id="18" name="Oval 17">
                <a:extLst>
                  <a:ext uri="{FF2B5EF4-FFF2-40B4-BE49-F238E27FC236}">
                    <a16:creationId xmlns:a16="http://schemas.microsoft.com/office/drawing/2014/main" id="{AD8E26CF-C8E5-8F21-F72E-05AF27F21E9A}"/>
                  </a:ext>
                </a:extLst>
              </p:cNvPr>
              <p:cNvSpPr/>
              <p:nvPr/>
            </p:nvSpPr>
            <p:spPr>
              <a:xfrm>
                <a:off x="1831532" y="4555547"/>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5</a:t>
                </a:r>
              </a:p>
            </p:txBody>
          </p:sp>
        </p:grpSp>
        <p:sp>
          <p:nvSpPr>
            <p:cNvPr id="19" name="Freeform 18">
              <a:extLst>
                <a:ext uri="{FF2B5EF4-FFF2-40B4-BE49-F238E27FC236}">
                  <a16:creationId xmlns:a16="http://schemas.microsoft.com/office/drawing/2014/main" id="{637ABF74-9791-9C24-C325-43714ADC77CC}"/>
                </a:ext>
              </a:extLst>
            </p:cNvPr>
            <p:cNvSpPr/>
            <p:nvPr/>
          </p:nvSpPr>
          <p:spPr>
            <a:xfrm>
              <a:off x="6204759" y="5153728"/>
              <a:ext cx="4503089" cy="564387"/>
            </a:xfrm>
            <a:custGeom>
              <a:avLst/>
              <a:gdLst>
                <a:gd name="connsiteX0" fmla="*/ 0 w 5405120"/>
                <a:gd name="connsiteY0" fmla="*/ 0 h 564386"/>
                <a:gd name="connsiteX1" fmla="*/ 5122927 w 5405120"/>
                <a:gd name="connsiteY1" fmla="*/ 0 h 564386"/>
                <a:gd name="connsiteX2" fmla="*/ 5405120 w 5405120"/>
                <a:gd name="connsiteY2" fmla="*/ 282193 h 564386"/>
                <a:gd name="connsiteX3" fmla="*/ 5122927 w 5405120"/>
                <a:gd name="connsiteY3" fmla="*/ 564386 h 564386"/>
                <a:gd name="connsiteX4" fmla="*/ 0 w 5405120"/>
                <a:gd name="connsiteY4" fmla="*/ 564386 h 564386"/>
                <a:gd name="connsiteX5" fmla="*/ 0 w 5405120"/>
                <a:gd name="connsiteY5" fmla="*/ 0 h 56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5120" h="564386">
                  <a:moveTo>
                    <a:pt x="5405120" y="564385"/>
                  </a:moveTo>
                  <a:lnTo>
                    <a:pt x="282193" y="564385"/>
                  </a:lnTo>
                  <a:lnTo>
                    <a:pt x="0" y="282193"/>
                  </a:lnTo>
                  <a:lnTo>
                    <a:pt x="282193" y="1"/>
                  </a:lnTo>
                  <a:lnTo>
                    <a:pt x="5405120" y="1"/>
                  </a:lnTo>
                  <a:lnTo>
                    <a:pt x="5405120" y="564385"/>
                  </a:lnTo>
                  <a:close/>
                </a:path>
              </a:pathLst>
            </a:custGeom>
            <a:no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975" tIns="68581" rIns="128016" bIns="68580" numCol="1" spcCol="1270" anchor="ctr" anchorCtr="0">
              <a:noAutofit/>
            </a:bodyPr>
            <a:lstStyle/>
            <a:p>
              <a:pPr marL="171450" lvl="1" indent="-171450" defTabSz="711200">
                <a:lnSpc>
                  <a:spcPct val="90000"/>
                </a:lnSpc>
                <a:spcBef>
                  <a:spcPct val="0"/>
                </a:spcBef>
                <a:spcAft>
                  <a:spcPct val="15000"/>
                </a:spcAft>
              </a:pPr>
              <a:r>
                <a:rPr lang="en-GB" sz="1600">
                  <a:solidFill>
                    <a:schemeClr val="tx1"/>
                  </a:solidFill>
                </a:rPr>
                <a:t>Attitudes towards the overall process</a:t>
              </a:r>
            </a:p>
          </p:txBody>
        </p:sp>
        <p:sp>
          <p:nvSpPr>
            <p:cNvPr id="20" name="Oval 19">
              <a:extLst>
                <a:ext uri="{FF2B5EF4-FFF2-40B4-BE49-F238E27FC236}">
                  <a16:creationId xmlns:a16="http://schemas.microsoft.com/office/drawing/2014/main" id="{7F737E7A-00C1-842A-903A-687A8FB06CC4}"/>
                </a:ext>
              </a:extLst>
            </p:cNvPr>
            <p:cNvSpPr/>
            <p:nvPr/>
          </p:nvSpPr>
          <p:spPr>
            <a:xfrm>
              <a:off x="5922566" y="5153729"/>
              <a:ext cx="564386" cy="564386"/>
            </a:xfrm>
            <a:prstGeom prst="ellipse">
              <a:avLst/>
            </a:prstGeom>
            <a:solidFill>
              <a:schemeClr val="accent5"/>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b="1">
                  <a:solidFill>
                    <a:schemeClr val="bg1"/>
                  </a:solidFill>
                </a:rPr>
                <a:t>6</a:t>
              </a:r>
            </a:p>
          </p:txBody>
        </p:sp>
      </p:grpSp>
      <p:pic>
        <p:nvPicPr>
          <p:cNvPr id="24" name="Picture 23" descr="Electric wave graphic">
            <a:extLst>
              <a:ext uri="{FF2B5EF4-FFF2-40B4-BE49-F238E27FC236}">
                <a16:creationId xmlns:a16="http://schemas.microsoft.com/office/drawing/2014/main" id="{A921FCCA-62B6-4E92-0BE3-CC48D5A21917}"/>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l="42564"/>
          <a:stretch/>
        </p:blipFill>
        <p:spPr>
          <a:xfrm>
            <a:off x="6096000" y="0"/>
            <a:ext cx="6096000" cy="6858000"/>
          </a:xfrm>
          <a:prstGeom prst="rect">
            <a:avLst/>
          </a:prstGeom>
        </p:spPr>
      </p:pic>
    </p:spTree>
    <p:extLst>
      <p:ext uri="{BB962C8B-B14F-4D97-AF65-F5344CB8AC3E}">
        <p14:creationId xmlns:p14="http://schemas.microsoft.com/office/powerpoint/2010/main" val="110381476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NA illustration">
            <a:extLst>
              <a:ext uri="{FF2B5EF4-FFF2-40B4-BE49-F238E27FC236}">
                <a16:creationId xmlns:a16="http://schemas.microsoft.com/office/drawing/2014/main" id="{1920E928-7A96-2E6F-E6E3-D897387BAC2A}"/>
              </a:ext>
            </a:extLst>
          </p:cNvPr>
          <p:cNvPicPr>
            <a:picLocks noChangeAspect="1"/>
          </p:cNvPicPr>
          <p:nvPr/>
        </p:nvPicPr>
        <p:blipFill rotWithShape="1">
          <a:blip r:embed="rId2">
            <a:extLst>
              <a:ext uri="{28A0092B-C50C-407E-A947-70E740481C1C}">
                <a14:useLocalDpi xmlns:a14="http://schemas.microsoft.com/office/drawing/2010/main" val="0"/>
              </a:ext>
            </a:extLst>
          </a:blip>
          <a:srcRect l="12955" r="32488"/>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20</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When screening, hirers believe demonstrating expertise in the field is most important.</a:t>
            </a:r>
          </a:p>
          <a:p>
            <a:pPr algn="ctr"/>
            <a:endParaRPr lang="en-GB" sz="2400" b="1">
              <a:solidFill>
                <a:schemeClr val="bg1"/>
              </a:solidFill>
            </a:endParaRPr>
          </a:p>
          <a:p>
            <a:pPr algn="ctr"/>
            <a:r>
              <a:rPr lang="en-GB" sz="2400" b="1">
                <a:solidFill>
                  <a:schemeClr val="bg1"/>
                </a:solidFill>
              </a:rPr>
              <a:t>In terms of a cover letter, to make it stand out, applicants need to highlight both relevant experience and their passion for research.</a:t>
            </a:r>
            <a:endParaRPr lang="en-GB" sz="1600" b="1">
              <a:solidFill>
                <a:schemeClr val="bg1"/>
              </a:solidFill>
            </a:endParaRPr>
          </a:p>
        </p:txBody>
      </p:sp>
    </p:spTree>
    <p:extLst>
      <p:ext uri="{BB962C8B-B14F-4D97-AF65-F5344CB8AC3E}">
        <p14:creationId xmlns:p14="http://schemas.microsoft.com/office/powerpoint/2010/main" val="121725535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3ACE4F-6CAE-9D55-C89A-521EFDBC6A78}"/>
              </a:ext>
            </a:extLst>
          </p:cNvPr>
          <p:cNvSpPr/>
          <p:nvPr/>
        </p:nvSpPr>
        <p:spPr>
          <a:xfrm>
            <a:off x="7272996" y="2032981"/>
            <a:ext cx="4680295" cy="1543695"/>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rPr>
              <a:t>37% report that they do not consider hobbies outside of work at all when reviewing applications, 22% do not consider diversity and inclusion and 21% do not consider teaching experience. </a:t>
            </a:r>
          </a:p>
        </p:txBody>
      </p:sp>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Applicants must demonstrate their expertise in the field, as well as their technical skills and experience</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78318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4" name="Rounded Rectangle 3">
            <a:extLst>
              <a:ext uri="{FF2B5EF4-FFF2-40B4-BE49-F238E27FC236}">
                <a16:creationId xmlns:a16="http://schemas.microsoft.com/office/drawing/2014/main" id="{9D55C44D-E2AC-08D4-2211-97B4F1DDFE73}"/>
              </a:ext>
            </a:extLst>
          </p:cNvPr>
          <p:cNvSpPr/>
          <p:nvPr/>
        </p:nvSpPr>
        <p:spPr>
          <a:xfrm>
            <a:off x="611189" y="2236794"/>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1</a:t>
            </a:r>
          </a:p>
        </p:txBody>
      </p:sp>
      <p:sp>
        <p:nvSpPr>
          <p:cNvPr id="13" name="Rounded Rectangle 12">
            <a:extLst>
              <a:ext uri="{FF2B5EF4-FFF2-40B4-BE49-F238E27FC236}">
                <a16:creationId xmlns:a16="http://schemas.microsoft.com/office/drawing/2014/main" id="{B8E9301E-B19C-961A-9B84-3069660C9234}"/>
              </a:ext>
            </a:extLst>
          </p:cNvPr>
          <p:cNvSpPr/>
          <p:nvPr/>
        </p:nvSpPr>
        <p:spPr>
          <a:xfrm>
            <a:off x="611188" y="2875955"/>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2</a:t>
            </a:r>
          </a:p>
        </p:txBody>
      </p:sp>
      <p:sp>
        <p:nvSpPr>
          <p:cNvPr id="14" name="Rounded Rectangle 13">
            <a:extLst>
              <a:ext uri="{FF2B5EF4-FFF2-40B4-BE49-F238E27FC236}">
                <a16:creationId xmlns:a16="http://schemas.microsoft.com/office/drawing/2014/main" id="{87C1E9A8-FFE3-1775-2DE6-D83CADE13C4B}"/>
              </a:ext>
            </a:extLst>
          </p:cNvPr>
          <p:cNvSpPr/>
          <p:nvPr/>
        </p:nvSpPr>
        <p:spPr>
          <a:xfrm>
            <a:off x="611189" y="3539635"/>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3</a:t>
            </a:r>
          </a:p>
        </p:txBody>
      </p:sp>
      <p:sp>
        <p:nvSpPr>
          <p:cNvPr id="15" name="Rounded Rectangle 14">
            <a:extLst>
              <a:ext uri="{FF2B5EF4-FFF2-40B4-BE49-F238E27FC236}">
                <a16:creationId xmlns:a16="http://schemas.microsoft.com/office/drawing/2014/main" id="{2B5549D9-0765-9C99-3072-9F4B617DFC5C}"/>
              </a:ext>
            </a:extLst>
          </p:cNvPr>
          <p:cNvSpPr/>
          <p:nvPr/>
        </p:nvSpPr>
        <p:spPr>
          <a:xfrm>
            <a:off x="611189" y="4162391"/>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4</a:t>
            </a:r>
          </a:p>
        </p:txBody>
      </p:sp>
      <p:sp>
        <p:nvSpPr>
          <p:cNvPr id="16" name="Rectangle 15">
            <a:extLst>
              <a:ext uri="{FF2B5EF4-FFF2-40B4-BE49-F238E27FC236}">
                <a16:creationId xmlns:a16="http://schemas.microsoft.com/office/drawing/2014/main" id="{C19094AA-C66E-DB86-9B24-19FB2605CE32}"/>
              </a:ext>
            </a:extLst>
          </p:cNvPr>
          <p:cNvSpPr/>
          <p:nvPr/>
        </p:nvSpPr>
        <p:spPr>
          <a:xfrm>
            <a:off x="1237994" y="2237506"/>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Expertise in field/discipline </a:t>
            </a:r>
            <a:r>
              <a:rPr lang="en-US" sz="1400">
                <a:solidFill>
                  <a:schemeClr val="tx1"/>
                </a:solidFill>
              </a:rPr>
              <a:t>(70%) </a:t>
            </a:r>
          </a:p>
        </p:txBody>
      </p:sp>
      <p:sp>
        <p:nvSpPr>
          <p:cNvPr id="17" name="Rectangle 16">
            <a:extLst>
              <a:ext uri="{FF2B5EF4-FFF2-40B4-BE49-F238E27FC236}">
                <a16:creationId xmlns:a16="http://schemas.microsoft.com/office/drawing/2014/main" id="{9EC38E3B-17EC-B894-7E0F-826608A7CAE2}"/>
              </a:ext>
            </a:extLst>
          </p:cNvPr>
          <p:cNvSpPr/>
          <p:nvPr/>
        </p:nvSpPr>
        <p:spPr>
          <a:xfrm>
            <a:off x="1237994" y="2887651"/>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Technical skills </a:t>
            </a:r>
            <a:r>
              <a:rPr lang="en-US" sz="1400">
                <a:solidFill>
                  <a:schemeClr val="tx1"/>
                </a:solidFill>
              </a:rPr>
              <a:t>(66%)</a:t>
            </a:r>
          </a:p>
        </p:txBody>
      </p:sp>
      <p:sp>
        <p:nvSpPr>
          <p:cNvPr id="18" name="Rectangle 17">
            <a:extLst>
              <a:ext uri="{FF2B5EF4-FFF2-40B4-BE49-F238E27FC236}">
                <a16:creationId xmlns:a16="http://schemas.microsoft.com/office/drawing/2014/main" id="{07B71318-372F-C8D8-B5F5-EBB5B357C769}"/>
              </a:ext>
            </a:extLst>
          </p:cNvPr>
          <p:cNvSpPr/>
          <p:nvPr/>
        </p:nvSpPr>
        <p:spPr>
          <a:xfrm>
            <a:off x="1237994" y="3535612"/>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Research experience </a:t>
            </a:r>
            <a:r>
              <a:rPr lang="en-US" sz="1400">
                <a:solidFill>
                  <a:schemeClr val="tx1"/>
                </a:solidFill>
              </a:rPr>
              <a:t>(66%)</a:t>
            </a:r>
          </a:p>
        </p:txBody>
      </p:sp>
      <p:sp>
        <p:nvSpPr>
          <p:cNvPr id="19" name="Rectangle 18">
            <a:extLst>
              <a:ext uri="{FF2B5EF4-FFF2-40B4-BE49-F238E27FC236}">
                <a16:creationId xmlns:a16="http://schemas.microsoft.com/office/drawing/2014/main" id="{4CF321DB-C333-D26F-914C-F88A7A1DFACD}"/>
              </a:ext>
            </a:extLst>
          </p:cNvPr>
          <p:cNvSpPr/>
          <p:nvPr/>
        </p:nvSpPr>
        <p:spPr>
          <a:xfrm>
            <a:off x="1237995" y="4162391"/>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Soft skills </a:t>
            </a:r>
            <a:r>
              <a:rPr lang="en-US" sz="1400">
                <a:solidFill>
                  <a:schemeClr val="tx1"/>
                </a:solidFill>
              </a:rPr>
              <a:t>(49%)</a:t>
            </a:r>
          </a:p>
        </p:txBody>
      </p:sp>
      <p:sp>
        <p:nvSpPr>
          <p:cNvPr id="20" name="Rectangle 19">
            <a:extLst>
              <a:ext uri="{FF2B5EF4-FFF2-40B4-BE49-F238E27FC236}">
                <a16:creationId xmlns:a16="http://schemas.microsoft.com/office/drawing/2014/main" id="{EF957557-DA5C-E9E7-7DE0-259EB25B40B4}"/>
              </a:ext>
            </a:extLst>
          </p:cNvPr>
          <p:cNvSpPr/>
          <p:nvPr/>
        </p:nvSpPr>
        <p:spPr>
          <a:xfrm>
            <a:off x="611188" y="1515630"/>
            <a:ext cx="5484811" cy="569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defRPr sz="1862" b="0" i="0" u="none" strike="noStrike" kern="1200" spc="0" baseline="0">
                <a:solidFill>
                  <a:srgbClr val="000000">
                    <a:lumMod val="65000"/>
                    <a:lumOff val="35000"/>
                  </a:srgbClr>
                </a:solidFill>
                <a:latin typeface="+mn-lt"/>
                <a:ea typeface="+mn-ea"/>
                <a:cs typeface="+mn-cs"/>
              </a:defRPr>
            </a:pPr>
            <a:r>
              <a:rPr lang="en-US" sz="1400" b="1">
                <a:solidFill>
                  <a:schemeClr val="tx1"/>
                </a:solidFill>
              </a:rPr>
              <a:t>Primary f</a:t>
            </a:r>
            <a:r>
              <a:rPr lang="en-US" sz="1400" b="1" baseline="0">
                <a:solidFill>
                  <a:schemeClr val="tx1"/>
                </a:solidFill>
              </a:rPr>
              <a:t>actors </a:t>
            </a:r>
            <a:r>
              <a:rPr lang="en-US" sz="1400" b="1">
                <a:solidFill>
                  <a:schemeClr val="tx1"/>
                </a:solidFill>
              </a:rPr>
              <a:t>key to decision-making when reviewing applications</a:t>
            </a:r>
            <a:endParaRPr lang="en-US" sz="1400" b="1" baseline="0">
              <a:solidFill>
                <a:schemeClr val="tx1"/>
              </a:solidFill>
            </a:endParaRPr>
          </a:p>
          <a:p>
            <a:pPr algn="ctr" rtl="0">
              <a:defRPr sz="1862" b="0" i="0" u="none" strike="noStrike" kern="1200" spc="0" baseline="0">
                <a:solidFill>
                  <a:srgbClr val="000000">
                    <a:lumMod val="65000"/>
                    <a:lumOff val="35000"/>
                  </a:srgbClr>
                </a:solidFill>
                <a:latin typeface="+mn-lt"/>
                <a:ea typeface="+mn-ea"/>
                <a:cs typeface="+mn-cs"/>
              </a:defRPr>
            </a:pPr>
            <a:r>
              <a:rPr lang="en-US" sz="1100" b="0" i="1" baseline="0">
                <a:solidFill>
                  <a:schemeClr val="tx1"/>
                </a:solidFill>
              </a:rPr>
              <a:t>Showing top 7 selected as ‘Primary importance / key to decision making’</a:t>
            </a:r>
            <a:endParaRPr lang="en-US" sz="1100" b="0" i="1">
              <a:solidFill>
                <a:schemeClr val="tx1"/>
              </a:solidFill>
            </a:endParaRPr>
          </a:p>
        </p:txBody>
      </p:sp>
      <p:sp>
        <p:nvSpPr>
          <p:cNvPr id="21" name="Rounded Rectangle 20">
            <a:extLst>
              <a:ext uri="{FF2B5EF4-FFF2-40B4-BE49-F238E27FC236}">
                <a16:creationId xmlns:a16="http://schemas.microsoft.com/office/drawing/2014/main" id="{C63C4212-F2CA-2945-6ADC-CE7DAA9D3593}"/>
              </a:ext>
            </a:extLst>
          </p:cNvPr>
          <p:cNvSpPr/>
          <p:nvPr/>
        </p:nvSpPr>
        <p:spPr>
          <a:xfrm>
            <a:off x="611189" y="4789050"/>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5</a:t>
            </a:r>
          </a:p>
        </p:txBody>
      </p:sp>
      <p:sp>
        <p:nvSpPr>
          <p:cNvPr id="22" name="Rectangle 21">
            <a:extLst>
              <a:ext uri="{FF2B5EF4-FFF2-40B4-BE49-F238E27FC236}">
                <a16:creationId xmlns:a16="http://schemas.microsoft.com/office/drawing/2014/main" id="{DCAE838C-58F1-A809-361A-D8E67BB6C3FD}"/>
              </a:ext>
            </a:extLst>
          </p:cNvPr>
          <p:cNvSpPr/>
          <p:nvPr/>
        </p:nvSpPr>
        <p:spPr>
          <a:xfrm>
            <a:off x="1237995" y="4789050"/>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Prior education </a:t>
            </a:r>
            <a:r>
              <a:rPr lang="en-US" sz="1400">
                <a:solidFill>
                  <a:schemeClr val="tx1"/>
                </a:solidFill>
              </a:rPr>
              <a:t>(47%) </a:t>
            </a:r>
          </a:p>
        </p:txBody>
      </p:sp>
      <p:sp>
        <p:nvSpPr>
          <p:cNvPr id="24" name="TextBox 23">
            <a:extLst>
              <a:ext uri="{FF2B5EF4-FFF2-40B4-BE49-F238E27FC236}">
                <a16:creationId xmlns:a16="http://schemas.microsoft.com/office/drawing/2014/main" id="{BA593B01-F103-D47B-0591-84BD091AB36B}"/>
              </a:ext>
            </a:extLst>
          </p:cNvPr>
          <p:cNvSpPr txBox="1"/>
          <p:nvPr/>
        </p:nvSpPr>
        <p:spPr>
          <a:xfrm>
            <a:off x="5994336" y="1441706"/>
            <a:ext cx="1158722" cy="209860"/>
          </a:xfrm>
          <a:prstGeom prst="rect">
            <a:avLst/>
          </a:prstGeom>
          <a:noFill/>
        </p:spPr>
        <p:txBody>
          <a:bodyPr wrap="square" lIns="0" tIns="0" rIns="0" bIns="0" rtlCol="0">
            <a:noAutofit/>
          </a:bodyPr>
          <a:lstStyle/>
          <a:p>
            <a:pPr algn="ctr"/>
            <a:r>
              <a:rPr lang="en-US" sz="1200" i="1">
                <a:solidFill>
                  <a:schemeClr val="tx1"/>
                </a:solidFill>
              </a:rPr>
              <a:t>Net: </a:t>
            </a:r>
          </a:p>
          <a:p>
            <a:pPr algn="ctr"/>
            <a:r>
              <a:rPr lang="en-US" sz="1200" i="1"/>
              <a:t>primary or secondary factors</a:t>
            </a:r>
            <a:endParaRPr lang="en-US" sz="1200" i="1">
              <a:solidFill>
                <a:schemeClr val="tx1"/>
              </a:solidFill>
            </a:endParaRPr>
          </a:p>
        </p:txBody>
      </p:sp>
      <p:sp>
        <p:nvSpPr>
          <p:cNvPr id="25" name="Rounded Rectangle 24">
            <a:extLst>
              <a:ext uri="{FF2B5EF4-FFF2-40B4-BE49-F238E27FC236}">
                <a16:creationId xmlns:a16="http://schemas.microsoft.com/office/drawing/2014/main" id="{FC913D7A-D75F-5C2C-3E0C-78A9ECCFD676}"/>
              </a:ext>
            </a:extLst>
          </p:cNvPr>
          <p:cNvSpPr/>
          <p:nvPr/>
        </p:nvSpPr>
        <p:spPr>
          <a:xfrm>
            <a:off x="611188" y="5415709"/>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6</a:t>
            </a:r>
          </a:p>
        </p:txBody>
      </p:sp>
      <p:sp>
        <p:nvSpPr>
          <p:cNvPr id="26" name="Rectangle 25">
            <a:extLst>
              <a:ext uri="{FF2B5EF4-FFF2-40B4-BE49-F238E27FC236}">
                <a16:creationId xmlns:a16="http://schemas.microsoft.com/office/drawing/2014/main" id="{F4BF834C-72CC-0690-B9D8-035C8CF01A2A}"/>
              </a:ext>
            </a:extLst>
          </p:cNvPr>
          <p:cNvSpPr/>
          <p:nvPr/>
        </p:nvSpPr>
        <p:spPr>
          <a:xfrm>
            <a:off x="1237994" y="5415709"/>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Publication record </a:t>
            </a:r>
            <a:r>
              <a:rPr lang="en-US" sz="1400">
                <a:solidFill>
                  <a:schemeClr val="tx1"/>
                </a:solidFill>
              </a:rPr>
              <a:t>(41%) </a:t>
            </a:r>
          </a:p>
        </p:txBody>
      </p:sp>
      <p:sp>
        <p:nvSpPr>
          <p:cNvPr id="27" name="Rounded Rectangle 26">
            <a:extLst>
              <a:ext uri="{FF2B5EF4-FFF2-40B4-BE49-F238E27FC236}">
                <a16:creationId xmlns:a16="http://schemas.microsoft.com/office/drawing/2014/main" id="{8B978670-1225-8F92-1538-5613B024CF7A}"/>
              </a:ext>
            </a:extLst>
          </p:cNvPr>
          <p:cNvSpPr/>
          <p:nvPr/>
        </p:nvSpPr>
        <p:spPr>
          <a:xfrm>
            <a:off x="611188" y="6037754"/>
            <a:ext cx="566057" cy="5002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7</a:t>
            </a:r>
          </a:p>
        </p:txBody>
      </p:sp>
      <p:sp>
        <p:nvSpPr>
          <p:cNvPr id="28" name="Rectangle 27">
            <a:extLst>
              <a:ext uri="{FF2B5EF4-FFF2-40B4-BE49-F238E27FC236}">
                <a16:creationId xmlns:a16="http://schemas.microsoft.com/office/drawing/2014/main" id="{7762E80E-30BD-6C2B-F4D8-7F9EB5D894F2}"/>
              </a:ext>
            </a:extLst>
          </p:cNvPr>
          <p:cNvSpPr/>
          <p:nvPr/>
        </p:nvSpPr>
        <p:spPr>
          <a:xfrm>
            <a:off x="1237994" y="6037754"/>
            <a:ext cx="4756342" cy="49955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Writing skills </a:t>
            </a:r>
            <a:r>
              <a:rPr lang="en-US" sz="1400">
                <a:solidFill>
                  <a:schemeClr val="tx1"/>
                </a:solidFill>
              </a:rPr>
              <a:t>(36%) </a:t>
            </a:r>
          </a:p>
        </p:txBody>
      </p:sp>
      <p:sp>
        <p:nvSpPr>
          <p:cNvPr id="32" name="Rectangle 31">
            <a:extLst>
              <a:ext uri="{FF2B5EF4-FFF2-40B4-BE49-F238E27FC236}">
                <a16:creationId xmlns:a16="http://schemas.microsoft.com/office/drawing/2014/main" id="{F5815536-A5A0-AA01-558F-2072326ED54A}"/>
              </a:ext>
            </a:extLst>
          </p:cNvPr>
          <p:cNvSpPr/>
          <p:nvPr/>
        </p:nvSpPr>
        <p:spPr>
          <a:xfrm>
            <a:off x="7272996" y="5158891"/>
            <a:ext cx="4680295" cy="1237904"/>
          </a:xfrm>
          <a:prstGeom prst="rect">
            <a:avLst/>
          </a:prstGeom>
          <a:solidFill>
            <a:schemeClr val="bg2">
              <a:lumMod val="20000"/>
              <a:lumOff val="80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Totally depends on level. People coming in at director level need to be able to oversee teams. Whereas lower levels need more specific expertise… [and also need to] communicate effectively and collaborate</a:t>
            </a:r>
            <a:r>
              <a:rPr lang="en-US" sz="1200">
                <a:solidFill>
                  <a:schemeClr val="tx1"/>
                </a:solidFill>
              </a:rPr>
              <a:t>.”</a:t>
            </a:r>
          </a:p>
          <a:p>
            <a:pPr algn="r"/>
            <a:r>
              <a:rPr lang="en-US" sz="1200">
                <a:solidFill>
                  <a:schemeClr val="tx1"/>
                </a:solidFill>
              </a:rPr>
              <a:t>- Industry</a:t>
            </a:r>
          </a:p>
        </p:txBody>
      </p:sp>
      <p:sp>
        <p:nvSpPr>
          <p:cNvPr id="33" name="Rectangle 32">
            <a:extLst>
              <a:ext uri="{FF2B5EF4-FFF2-40B4-BE49-F238E27FC236}">
                <a16:creationId xmlns:a16="http://schemas.microsoft.com/office/drawing/2014/main" id="{D7A900ED-A2E3-1548-DA85-6284D52A6F47}"/>
              </a:ext>
            </a:extLst>
          </p:cNvPr>
          <p:cNvSpPr/>
          <p:nvPr/>
        </p:nvSpPr>
        <p:spPr>
          <a:xfrm>
            <a:off x="7272996" y="3761677"/>
            <a:ext cx="4680295" cy="1312318"/>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rPr>
              <a:t> “</a:t>
            </a:r>
            <a:r>
              <a:rPr lang="en-US" sz="1200" i="1">
                <a:solidFill>
                  <a:schemeClr val="tx1"/>
                </a:solidFill>
              </a:rPr>
              <a:t>In the first screening I ask: Has this person got all the things I need? I try to be very generous there because I recognise people may not look ideal on paper but can shine during interview. But first screening based on job description, skills and experience</a:t>
            </a:r>
            <a:r>
              <a:rPr lang="en-US" sz="1200">
                <a:solidFill>
                  <a:schemeClr val="tx1"/>
                </a:solidFill>
              </a:rPr>
              <a:t>.”</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rPr>
              <a:t>- Academia/Industry</a:t>
            </a:r>
          </a:p>
        </p:txBody>
      </p:sp>
      <p:sp>
        <p:nvSpPr>
          <p:cNvPr id="35" name="Text Placeholder 6">
            <a:extLst>
              <a:ext uri="{FF2B5EF4-FFF2-40B4-BE49-F238E27FC236}">
                <a16:creationId xmlns:a16="http://schemas.microsoft.com/office/drawing/2014/main" id="{8A348F57-89E1-5A18-7C55-C9CC68A69D02}"/>
              </a:ext>
            </a:extLst>
          </p:cNvPr>
          <p:cNvSpPr>
            <a:spLocks noGrp="1"/>
          </p:cNvSpPr>
          <p:nvPr>
            <p:ph type="body" sz="quarter" idx="13"/>
          </p:nvPr>
        </p:nvSpPr>
        <p:spPr>
          <a:xfrm>
            <a:off x="611188" y="6592533"/>
            <a:ext cx="6792912" cy="224237"/>
          </a:xfrm>
        </p:spPr>
        <p:txBody>
          <a:bodyPr/>
          <a:lstStyle/>
          <a:p>
            <a:r>
              <a:rPr lang="en-US" sz="700"/>
              <a:t>Q8. Overall, which of the following are most important to you when reviewing or screening candidates’ applications? </a:t>
            </a:r>
            <a:r>
              <a:rPr lang="en-US" sz="700">
                <a:solidFill>
                  <a:schemeClr val="tx2"/>
                </a:solidFill>
              </a:rPr>
              <a:t>Base: </a:t>
            </a:r>
            <a:r>
              <a:rPr lang="en-US" sz="700"/>
              <a:t>All respondents </a:t>
            </a:r>
            <a:r>
              <a:rPr lang="en-US" sz="700">
                <a:solidFill>
                  <a:schemeClr val="tx2"/>
                </a:solidFill>
              </a:rPr>
              <a:t>(n=1,134).</a:t>
            </a:r>
            <a:endParaRPr lang="en-US" sz="700"/>
          </a:p>
        </p:txBody>
      </p:sp>
      <p:sp>
        <p:nvSpPr>
          <p:cNvPr id="9" name="Rectangle 8">
            <a:extLst>
              <a:ext uri="{FF2B5EF4-FFF2-40B4-BE49-F238E27FC236}">
                <a16:creationId xmlns:a16="http://schemas.microsoft.com/office/drawing/2014/main" id="{A650F617-38AC-113E-02D8-0DBD463A2611}"/>
              </a:ext>
            </a:extLst>
          </p:cNvPr>
          <p:cNvSpPr/>
          <p:nvPr/>
        </p:nvSpPr>
        <p:spPr>
          <a:xfrm>
            <a:off x="6197665" y="2308302"/>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93%</a:t>
            </a:r>
          </a:p>
        </p:txBody>
      </p:sp>
      <p:sp>
        <p:nvSpPr>
          <p:cNvPr id="10" name="Rectangle 9">
            <a:extLst>
              <a:ext uri="{FF2B5EF4-FFF2-40B4-BE49-F238E27FC236}">
                <a16:creationId xmlns:a16="http://schemas.microsoft.com/office/drawing/2014/main" id="{6D20EF0C-9428-FC81-1BEE-191E6C4A943C}"/>
              </a:ext>
            </a:extLst>
          </p:cNvPr>
          <p:cNvSpPr/>
          <p:nvPr/>
        </p:nvSpPr>
        <p:spPr>
          <a:xfrm>
            <a:off x="6186722" y="2939873"/>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93%</a:t>
            </a:r>
          </a:p>
        </p:txBody>
      </p:sp>
      <p:sp>
        <p:nvSpPr>
          <p:cNvPr id="11" name="Rectangle 10">
            <a:extLst>
              <a:ext uri="{FF2B5EF4-FFF2-40B4-BE49-F238E27FC236}">
                <a16:creationId xmlns:a16="http://schemas.microsoft.com/office/drawing/2014/main" id="{80A76D9B-F096-475F-27E7-501D63F9A516}"/>
              </a:ext>
            </a:extLst>
          </p:cNvPr>
          <p:cNvSpPr/>
          <p:nvPr/>
        </p:nvSpPr>
        <p:spPr>
          <a:xfrm>
            <a:off x="6186722" y="3571444"/>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92%</a:t>
            </a:r>
          </a:p>
        </p:txBody>
      </p:sp>
      <p:sp>
        <p:nvSpPr>
          <p:cNvPr id="12" name="Rectangle 11">
            <a:extLst>
              <a:ext uri="{FF2B5EF4-FFF2-40B4-BE49-F238E27FC236}">
                <a16:creationId xmlns:a16="http://schemas.microsoft.com/office/drawing/2014/main" id="{51F5083D-2DFD-E320-ECF0-C3B0444B9799}"/>
              </a:ext>
            </a:extLst>
          </p:cNvPr>
          <p:cNvSpPr/>
          <p:nvPr/>
        </p:nvSpPr>
        <p:spPr>
          <a:xfrm>
            <a:off x="6186722" y="4203015"/>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86%</a:t>
            </a:r>
          </a:p>
        </p:txBody>
      </p:sp>
      <p:sp>
        <p:nvSpPr>
          <p:cNvPr id="29" name="Rectangle 28">
            <a:extLst>
              <a:ext uri="{FF2B5EF4-FFF2-40B4-BE49-F238E27FC236}">
                <a16:creationId xmlns:a16="http://schemas.microsoft.com/office/drawing/2014/main" id="{BCB589AC-7216-4379-19BC-2834BD00AC91}"/>
              </a:ext>
            </a:extLst>
          </p:cNvPr>
          <p:cNvSpPr/>
          <p:nvPr/>
        </p:nvSpPr>
        <p:spPr>
          <a:xfrm>
            <a:off x="6186722" y="4834586"/>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87%</a:t>
            </a:r>
          </a:p>
        </p:txBody>
      </p:sp>
      <p:sp>
        <p:nvSpPr>
          <p:cNvPr id="30" name="Rectangle 29">
            <a:extLst>
              <a:ext uri="{FF2B5EF4-FFF2-40B4-BE49-F238E27FC236}">
                <a16:creationId xmlns:a16="http://schemas.microsoft.com/office/drawing/2014/main" id="{1AE5A362-CFC2-4028-1FA9-0CD6395779D5}"/>
              </a:ext>
            </a:extLst>
          </p:cNvPr>
          <p:cNvSpPr/>
          <p:nvPr/>
        </p:nvSpPr>
        <p:spPr>
          <a:xfrm>
            <a:off x="6186722" y="5466157"/>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80%</a:t>
            </a:r>
          </a:p>
        </p:txBody>
      </p:sp>
      <p:sp>
        <p:nvSpPr>
          <p:cNvPr id="31" name="Rectangle 30">
            <a:extLst>
              <a:ext uri="{FF2B5EF4-FFF2-40B4-BE49-F238E27FC236}">
                <a16:creationId xmlns:a16="http://schemas.microsoft.com/office/drawing/2014/main" id="{73A607AC-F62B-70FA-9950-459D39F464AC}"/>
              </a:ext>
            </a:extLst>
          </p:cNvPr>
          <p:cNvSpPr/>
          <p:nvPr/>
        </p:nvSpPr>
        <p:spPr>
          <a:xfrm>
            <a:off x="6186722" y="6097729"/>
            <a:ext cx="720000" cy="36000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82%</a:t>
            </a:r>
          </a:p>
        </p:txBody>
      </p:sp>
    </p:spTree>
    <p:extLst>
      <p:ext uri="{BB962C8B-B14F-4D97-AF65-F5344CB8AC3E}">
        <p14:creationId xmlns:p14="http://schemas.microsoft.com/office/powerpoint/2010/main" val="138113502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E79516D8-1C76-93F0-34BE-6CF450AE4F1A}"/>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GB" sz="2800"/>
              <a:t>Cover letters should highlight relevant experience, but also convey passion for the research </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9" name="Rectangle 8">
            <a:extLst>
              <a:ext uri="{FF2B5EF4-FFF2-40B4-BE49-F238E27FC236}">
                <a16:creationId xmlns:a16="http://schemas.microsoft.com/office/drawing/2014/main" id="{7EFC7B04-5663-141A-AF67-C8B212FD43E4}"/>
              </a:ext>
            </a:extLst>
          </p:cNvPr>
          <p:cNvSpPr/>
          <p:nvPr/>
        </p:nvSpPr>
        <p:spPr>
          <a:xfrm>
            <a:off x="647112" y="4755586"/>
            <a:ext cx="2528103" cy="1481577"/>
          </a:xfrm>
          <a:prstGeom prst="rect">
            <a:avLst/>
          </a:prstGeom>
          <a:solidFill>
            <a:srgbClr val="7030A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err="1">
                <a:solidFill>
                  <a:schemeClr val="tx1"/>
                </a:solidFill>
              </a:rPr>
              <a:t>Emphasise</a:t>
            </a:r>
            <a:r>
              <a:rPr lang="en-US" sz="1200" i="1">
                <a:solidFill>
                  <a:schemeClr val="tx1"/>
                </a:solidFill>
              </a:rPr>
              <a:t> relevant skills and achievements. Let your unique voice shine through. Explain how the role aligns with your aspirations</a:t>
            </a:r>
            <a:r>
              <a:rPr lang="en-US" sz="1200">
                <a:solidFill>
                  <a:schemeClr val="tx1"/>
                </a:solidFill>
              </a:rPr>
              <a:t>.”</a:t>
            </a:r>
          </a:p>
          <a:p>
            <a:pPr algn="r"/>
            <a:r>
              <a:rPr lang="en-US" sz="1200">
                <a:solidFill>
                  <a:schemeClr val="tx1"/>
                </a:solidFill>
              </a:rPr>
              <a:t>- Academia</a:t>
            </a:r>
          </a:p>
        </p:txBody>
      </p:sp>
      <p:sp>
        <p:nvSpPr>
          <p:cNvPr id="10" name="Rectangle 9">
            <a:extLst>
              <a:ext uri="{FF2B5EF4-FFF2-40B4-BE49-F238E27FC236}">
                <a16:creationId xmlns:a16="http://schemas.microsoft.com/office/drawing/2014/main" id="{1546E556-1540-F0A1-1E4F-7619FF4B37D5}"/>
              </a:ext>
            </a:extLst>
          </p:cNvPr>
          <p:cNvSpPr/>
          <p:nvPr/>
        </p:nvSpPr>
        <p:spPr>
          <a:xfrm>
            <a:off x="3477341" y="3365147"/>
            <a:ext cx="2528103" cy="1543086"/>
          </a:xfrm>
          <a:prstGeom prst="rect">
            <a:avLst/>
          </a:prstGeom>
          <a:solidFill>
            <a:srgbClr val="7030A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It is of utmost importance that the candidate, even if very young, expresses a sincere interest for the position, for the project and shows knowledge of the context</a:t>
            </a:r>
            <a:r>
              <a:rPr lang="en-US" sz="1200">
                <a:solidFill>
                  <a:schemeClr val="tx1"/>
                </a:solidFill>
              </a:rPr>
              <a:t>.”</a:t>
            </a:r>
          </a:p>
          <a:p>
            <a:pPr algn="r"/>
            <a:r>
              <a:rPr lang="en-US" sz="1200">
                <a:solidFill>
                  <a:schemeClr val="tx1"/>
                </a:solidFill>
              </a:rPr>
              <a:t>- Academia</a:t>
            </a:r>
          </a:p>
        </p:txBody>
      </p:sp>
      <p:sp>
        <p:nvSpPr>
          <p:cNvPr id="11" name="Rectangle 10">
            <a:extLst>
              <a:ext uri="{FF2B5EF4-FFF2-40B4-BE49-F238E27FC236}">
                <a16:creationId xmlns:a16="http://schemas.microsoft.com/office/drawing/2014/main" id="{6FEB22B6-B001-9DB0-CED8-F24E6C478C44}"/>
              </a:ext>
            </a:extLst>
          </p:cNvPr>
          <p:cNvSpPr/>
          <p:nvPr/>
        </p:nvSpPr>
        <p:spPr>
          <a:xfrm>
            <a:off x="647113" y="3322921"/>
            <a:ext cx="2528103" cy="1336976"/>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Why are they suitable for the role they are applying for and which qualities and skills they possess shall add value to the role</a:t>
            </a:r>
            <a:r>
              <a:rPr lang="en-US" sz="1200">
                <a:solidFill>
                  <a:schemeClr val="tx1"/>
                </a:solidFill>
              </a:rPr>
              <a:t>.”</a:t>
            </a:r>
          </a:p>
          <a:p>
            <a:pPr algn="r"/>
            <a:r>
              <a:rPr lang="en-US" sz="1200">
                <a:solidFill>
                  <a:schemeClr val="tx1"/>
                </a:solidFill>
              </a:rPr>
              <a:t>- Industry</a:t>
            </a:r>
          </a:p>
        </p:txBody>
      </p:sp>
      <p:sp>
        <p:nvSpPr>
          <p:cNvPr id="12" name="Rectangle 11">
            <a:extLst>
              <a:ext uri="{FF2B5EF4-FFF2-40B4-BE49-F238E27FC236}">
                <a16:creationId xmlns:a16="http://schemas.microsoft.com/office/drawing/2014/main" id="{CD998F12-86D5-1508-2A60-4B545B262A64}"/>
              </a:ext>
            </a:extLst>
          </p:cNvPr>
          <p:cNvSpPr/>
          <p:nvPr/>
        </p:nvSpPr>
        <p:spPr>
          <a:xfrm>
            <a:off x="3477341" y="5046148"/>
            <a:ext cx="2528103" cy="1197603"/>
          </a:xfrm>
          <a:prstGeom prst="rect">
            <a:avLst/>
          </a:prstGeom>
          <a:solidFill>
            <a:srgbClr val="7030A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I want to see they have personal and specific interest to join my lab and that they have considered what project(s) they might pursue</a:t>
            </a:r>
            <a:r>
              <a:rPr lang="en-US" sz="1200">
                <a:solidFill>
                  <a:schemeClr val="tx1"/>
                </a:solidFill>
              </a:rPr>
              <a:t>.”</a:t>
            </a:r>
          </a:p>
          <a:p>
            <a:pPr algn="r"/>
            <a:r>
              <a:rPr lang="en-US" sz="1200">
                <a:solidFill>
                  <a:schemeClr val="tx1"/>
                </a:solidFill>
              </a:rPr>
              <a:t>- Academia</a:t>
            </a:r>
          </a:p>
        </p:txBody>
      </p:sp>
      <p:sp>
        <p:nvSpPr>
          <p:cNvPr id="14" name="Rectangle 13">
            <a:extLst>
              <a:ext uri="{FF2B5EF4-FFF2-40B4-BE49-F238E27FC236}">
                <a16:creationId xmlns:a16="http://schemas.microsoft.com/office/drawing/2014/main" id="{5A4174E9-58AA-64E6-C06F-30FECF8EBEFF}"/>
              </a:ext>
            </a:extLst>
          </p:cNvPr>
          <p:cNvSpPr/>
          <p:nvPr/>
        </p:nvSpPr>
        <p:spPr>
          <a:xfrm>
            <a:off x="647112" y="1465582"/>
            <a:ext cx="10969625" cy="69643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51% of hirers usually request cover letters from candidates (64% in academia vs 38% in industry). They consider the following elements crucial to highlight in a cover letter…</a:t>
            </a:r>
            <a:endParaRPr lang="en-US" sz="1400">
              <a:solidFill>
                <a:schemeClr val="tx1"/>
              </a:solidFill>
            </a:endParaRPr>
          </a:p>
        </p:txBody>
      </p:sp>
      <p:sp>
        <p:nvSpPr>
          <p:cNvPr id="15" name="Rectangle 14">
            <a:extLst>
              <a:ext uri="{FF2B5EF4-FFF2-40B4-BE49-F238E27FC236}">
                <a16:creationId xmlns:a16="http://schemas.microsoft.com/office/drawing/2014/main" id="{15D76F6C-D429-1B49-1B06-591B79457922}"/>
              </a:ext>
            </a:extLst>
          </p:cNvPr>
          <p:cNvSpPr/>
          <p:nvPr/>
        </p:nvSpPr>
        <p:spPr>
          <a:xfrm>
            <a:off x="647114" y="2302205"/>
            <a:ext cx="2528103" cy="925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rPr>
              <a:t>Experience/skills relevant to position</a:t>
            </a:r>
          </a:p>
        </p:txBody>
      </p:sp>
      <p:sp>
        <p:nvSpPr>
          <p:cNvPr id="17" name="Rectangle 16">
            <a:extLst>
              <a:ext uri="{FF2B5EF4-FFF2-40B4-BE49-F238E27FC236}">
                <a16:creationId xmlns:a16="http://schemas.microsoft.com/office/drawing/2014/main" id="{8852523C-DA88-7E6E-877F-409606A968FC}"/>
              </a:ext>
            </a:extLst>
          </p:cNvPr>
          <p:cNvSpPr/>
          <p:nvPr/>
        </p:nvSpPr>
        <p:spPr>
          <a:xfrm>
            <a:off x="6307571" y="2296194"/>
            <a:ext cx="2532185" cy="925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rPr>
              <a:t>Confidence in themselves being</a:t>
            </a:r>
          </a:p>
          <a:p>
            <a:pPr algn="ctr"/>
            <a:r>
              <a:rPr lang="en-US" sz="1400" b="1">
                <a:solidFill>
                  <a:schemeClr val="bg1"/>
                </a:solidFill>
              </a:rPr>
              <a:t> the ‘right’ candidate</a:t>
            </a:r>
          </a:p>
        </p:txBody>
      </p:sp>
      <p:sp>
        <p:nvSpPr>
          <p:cNvPr id="18" name="Rectangle 17">
            <a:extLst>
              <a:ext uri="{FF2B5EF4-FFF2-40B4-BE49-F238E27FC236}">
                <a16:creationId xmlns:a16="http://schemas.microsoft.com/office/drawing/2014/main" id="{D9D2ECE7-45FA-9659-14F7-81BBE330056F}"/>
              </a:ext>
            </a:extLst>
          </p:cNvPr>
          <p:cNvSpPr/>
          <p:nvPr/>
        </p:nvSpPr>
        <p:spPr>
          <a:xfrm>
            <a:off x="3477341" y="2302205"/>
            <a:ext cx="2528103" cy="925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rPr>
              <a:t>Passion/interest in research area or specific institution</a:t>
            </a:r>
          </a:p>
        </p:txBody>
      </p:sp>
      <p:sp>
        <p:nvSpPr>
          <p:cNvPr id="20" name="Rectangle 19">
            <a:extLst>
              <a:ext uri="{FF2B5EF4-FFF2-40B4-BE49-F238E27FC236}">
                <a16:creationId xmlns:a16="http://schemas.microsoft.com/office/drawing/2014/main" id="{6259A2C2-44E1-F5B3-E485-1AE4616B24F2}"/>
              </a:ext>
            </a:extLst>
          </p:cNvPr>
          <p:cNvSpPr/>
          <p:nvPr/>
        </p:nvSpPr>
        <p:spPr>
          <a:xfrm>
            <a:off x="9141883" y="2307021"/>
            <a:ext cx="2474856" cy="925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rPr>
              <a:t>Communication skills</a:t>
            </a:r>
          </a:p>
        </p:txBody>
      </p:sp>
      <p:sp>
        <p:nvSpPr>
          <p:cNvPr id="22" name="Rectangle 21">
            <a:extLst>
              <a:ext uri="{FF2B5EF4-FFF2-40B4-BE49-F238E27FC236}">
                <a16:creationId xmlns:a16="http://schemas.microsoft.com/office/drawing/2014/main" id="{74C452D1-612F-468E-A57B-31E3C33655FB}"/>
              </a:ext>
            </a:extLst>
          </p:cNvPr>
          <p:cNvSpPr/>
          <p:nvPr/>
        </p:nvSpPr>
        <p:spPr>
          <a:xfrm>
            <a:off x="6311653" y="3355396"/>
            <a:ext cx="2528103" cy="1176473"/>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That the candidate's confidence in themselves and their knowledge/ability in their subject is evident</a:t>
            </a:r>
            <a:r>
              <a:rPr lang="en-US" sz="1200">
                <a:solidFill>
                  <a:schemeClr val="tx1"/>
                </a:solidFill>
              </a:rPr>
              <a:t>.”</a:t>
            </a:r>
          </a:p>
          <a:p>
            <a:pPr algn="r"/>
            <a:r>
              <a:rPr lang="en-US" sz="1200">
                <a:solidFill>
                  <a:schemeClr val="tx1"/>
                </a:solidFill>
              </a:rPr>
              <a:t>- Industry</a:t>
            </a:r>
          </a:p>
        </p:txBody>
      </p:sp>
      <p:sp>
        <p:nvSpPr>
          <p:cNvPr id="23" name="Rectangle 22">
            <a:extLst>
              <a:ext uri="{FF2B5EF4-FFF2-40B4-BE49-F238E27FC236}">
                <a16:creationId xmlns:a16="http://schemas.microsoft.com/office/drawing/2014/main" id="{3453C86E-DCAA-343F-985E-65C105650114}"/>
              </a:ext>
            </a:extLst>
          </p:cNvPr>
          <p:cNvSpPr/>
          <p:nvPr/>
        </p:nvSpPr>
        <p:spPr>
          <a:xfrm>
            <a:off x="9141882" y="3355396"/>
            <a:ext cx="2474856" cy="1176473"/>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The ability to communicate well and professionally. The cover letter should get my attention</a:t>
            </a:r>
            <a:r>
              <a:rPr lang="en-US" sz="1200">
                <a:solidFill>
                  <a:schemeClr val="tx1"/>
                </a:solidFill>
              </a:rPr>
              <a:t>.”</a:t>
            </a:r>
          </a:p>
          <a:p>
            <a:pPr algn="r"/>
            <a:r>
              <a:rPr lang="en-US" sz="1200">
                <a:solidFill>
                  <a:schemeClr val="tx1"/>
                </a:solidFill>
              </a:rPr>
              <a:t>- Industry</a:t>
            </a:r>
          </a:p>
        </p:txBody>
      </p:sp>
      <p:sp>
        <p:nvSpPr>
          <p:cNvPr id="29" name="Rectangle 28">
            <a:extLst>
              <a:ext uri="{FF2B5EF4-FFF2-40B4-BE49-F238E27FC236}">
                <a16:creationId xmlns:a16="http://schemas.microsoft.com/office/drawing/2014/main" id="{B8C2A0CB-2144-4F0A-8600-450873D344E5}"/>
              </a:ext>
            </a:extLst>
          </p:cNvPr>
          <p:cNvSpPr/>
          <p:nvPr/>
        </p:nvSpPr>
        <p:spPr>
          <a:xfrm>
            <a:off x="6311653" y="4700665"/>
            <a:ext cx="2528103" cy="1543086"/>
          </a:xfrm>
          <a:prstGeom prst="rect">
            <a:avLst/>
          </a:prstGeom>
          <a:solidFill>
            <a:srgbClr val="7030A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The candidate must show a good fit for the open position, making it explicit about how she/he could contribute </a:t>
            </a:r>
            <a:r>
              <a:rPr lang="en-US" sz="1200">
                <a:solidFill>
                  <a:schemeClr val="tx1"/>
                </a:solidFill>
              </a:rPr>
              <a:t>to our group/institution.”</a:t>
            </a:r>
          </a:p>
          <a:p>
            <a:pPr algn="r"/>
            <a:r>
              <a:rPr lang="en-US" sz="1200">
                <a:solidFill>
                  <a:schemeClr val="tx1"/>
                </a:solidFill>
              </a:rPr>
              <a:t>- Academia</a:t>
            </a:r>
          </a:p>
        </p:txBody>
      </p:sp>
      <p:sp>
        <p:nvSpPr>
          <p:cNvPr id="30" name="Rectangle 29">
            <a:extLst>
              <a:ext uri="{FF2B5EF4-FFF2-40B4-BE49-F238E27FC236}">
                <a16:creationId xmlns:a16="http://schemas.microsoft.com/office/drawing/2014/main" id="{4298725A-73F0-1246-A790-7602F881A892}"/>
              </a:ext>
            </a:extLst>
          </p:cNvPr>
          <p:cNvSpPr/>
          <p:nvPr/>
        </p:nvSpPr>
        <p:spPr>
          <a:xfrm>
            <a:off x="9141882" y="4737405"/>
            <a:ext cx="2474856" cy="1499757"/>
          </a:xfrm>
          <a:prstGeom prst="rect">
            <a:avLst/>
          </a:prstGeom>
          <a:solidFill>
            <a:srgbClr val="7030A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r>
              <a:rPr lang="en-US" sz="1200" i="1">
                <a:solidFill>
                  <a:schemeClr val="tx1"/>
                </a:solidFill>
              </a:rPr>
              <a:t>Brief, clear and concise - explain who they are and how they fit into the role by responding to the selection criteria</a:t>
            </a:r>
            <a:r>
              <a:rPr lang="en-US" sz="1200">
                <a:solidFill>
                  <a:schemeClr val="tx1"/>
                </a:solidFill>
              </a:rPr>
              <a:t>.”</a:t>
            </a:r>
          </a:p>
          <a:p>
            <a:pPr algn="r"/>
            <a:r>
              <a:rPr lang="en-US" sz="1200">
                <a:solidFill>
                  <a:schemeClr val="tx1"/>
                </a:solidFill>
              </a:rPr>
              <a:t>- Academia</a:t>
            </a:r>
          </a:p>
        </p:txBody>
      </p:sp>
      <p:sp>
        <p:nvSpPr>
          <p:cNvPr id="19" name="Text Placeholder 6">
            <a:extLst>
              <a:ext uri="{FF2B5EF4-FFF2-40B4-BE49-F238E27FC236}">
                <a16:creationId xmlns:a16="http://schemas.microsoft.com/office/drawing/2014/main" id="{E6879660-9AF0-146E-5B92-1D7005C253A9}"/>
              </a:ext>
            </a:extLst>
          </p:cNvPr>
          <p:cNvSpPr>
            <a:spLocks noGrp="1"/>
          </p:cNvSpPr>
          <p:nvPr>
            <p:ph type="body" sz="quarter" idx="13"/>
          </p:nvPr>
        </p:nvSpPr>
        <p:spPr>
          <a:xfrm>
            <a:off x="611188" y="6457729"/>
            <a:ext cx="10410825" cy="287337"/>
          </a:xfrm>
        </p:spPr>
        <p:txBody>
          <a:bodyPr/>
          <a:lstStyle/>
          <a:p>
            <a:r>
              <a:rPr lang="en-US" sz="700"/>
              <a:t>Q1. What do job applications for roles at your workplace usually involve? </a:t>
            </a:r>
            <a:r>
              <a:rPr lang="en-US" sz="700">
                <a:solidFill>
                  <a:schemeClr val="tx2"/>
                </a:solidFill>
              </a:rPr>
              <a:t>Base: </a:t>
            </a:r>
            <a:r>
              <a:rPr lang="en-US" sz="700"/>
              <a:t>All respondents: total sample </a:t>
            </a:r>
            <a:r>
              <a:rPr lang="en-US" sz="700">
                <a:solidFill>
                  <a:schemeClr val="tx2"/>
                </a:solidFill>
              </a:rPr>
              <a:t>(n=1,134), Academia (n=563), Industry (n=381).</a:t>
            </a:r>
            <a:endParaRPr lang="en-US" sz="700"/>
          </a:p>
          <a:p>
            <a:r>
              <a:rPr lang="en-US" sz="700"/>
              <a:t>Q9. </a:t>
            </a:r>
            <a:r>
              <a:rPr lang="en-GB" sz="700">
                <a:effectLst/>
                <a:latin typeface="Verdana" panose="020B0604030504040204" pitchFamily="34" charset="0"/>
                <a:ea typeface="Verdana" panose="020B0604030504040204" pitchFamily="34" charset="0"/>
                <a:cs typeface="Verdana" panose="020B0604030504040204" pitchFamily="34" charset="0"/>
              </a:rPr>
              <a:t>What is most important for candidates to include in a cover letter? </a:t>
            </a:r>
            <a:r>
              <a:rPr lang="en-US" sz="700">
                <a:effectLst/>
                <a:latin typeface="Verdana" panose="020B0604030504040204" pitchFamily="34" charset="0"/>
                <a:ea typeface="Verdana" panose="020B0604030504040204" pitchFamily="34" charset="0"/>
                <a:cs typeface="Verdana" panose="020B0604030504040204" pitchFamily="34" charset="0"/>
              </a:rPr>
              <a:t>Base: Those who request cover letters and provided an answer (n=482).</a:t>
            </a:r>
            <a:endParaRPr lang="en-GB" sz="7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6471221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immering light effects">
            <a:extLst>
              <a:ext uri="{FF2B5EF4-FFF2-40B4-BE49-F238E27FC236}">
                <a16:creationId xmlns:a16="http://schemas.microsoft.com/office/drawing/2014/main" id="{B677AD95-F316-4563-0B4A-1CD36040F97A}"/>
              </a:ext>
            </a:extLst>
          </p:cNvPr>
          <p:cNvPicPr>
            <a:picLocks noChangeAspect="1"/>
          </p:cNvPicPr>
          <p:nvPr/>
        </p:nvPicPr>
        <p:blipFill rotWithShape="1">
          <a:blip r:embed="rId2">
            <a:extLst>
              <a:ext uri="{28A0092B-C50C-407E-A947-70E740481C1C}">
                <a14:useLocalDpi xmlns:a14="http://schemas.microsoft.com/office/drawing/2010/main" val="0"/>
              </a:ext>
            </a:extLst>
          </a:blip>
          <a:srcRect l="5556" r="5556"/>
          <a:stretch/>
        </p:blipFill>
        <p:spPr>
          <a:xfrm>
            <a:off x="6095998" y="0"/>
            <a:ext cx="6096001"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23</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A lack of high calibre candidates is the main difficulty during screening.</a:t>
            </a:r>
          </a:p>
          <a:p>
            <a:pPr algn="ctr"/>
            <a:endParaRPr lang="en-GB" sz="2400" b="1">
              <a:solidFill>
                <a:schemeClr val="bg1"/>
              </a:solidFill>
            </a:endParaRPr>
          </a:p>
          <a:p>
            <a:pPr algn="ctr"/>
            <a:r>
              <a:rPr lang="en-GB" sz="2400" b="1">
                <a:solidFill>
                  <a:schemeClr val="bg1"/>
                </a:solidFill>
              </a:rPr>
              <a:t>Opinion is divided as to whether the quality of candidates has improved compared to previous years; perceptions also differ between academia and industry. </a:t>
            </a:r>
          </a:p>
        </p:txBody>
      </p:sp>
    </p:spTree>
    <p:extLst>
      <p:ext uri="{BB962C8B-B14F-4D97-AF65-F5344CB8AC3E}">
        <p14:creationId xmlns:p14="http://schemas.microsoft.com/office/powerpoint/2010/main" val="367265245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Almost half claim that a lack of high calibre candidates is the main difficulty when screening</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F80EE194-D4DB-7EBB-A754-FA422341833C}"/>
              </a:ext>
            </a:extLst>
          </p:cNvPr>
          <p:cNvGraphicFramePr/>
          <p:nvPr>
            <p:extLst>
              <p:ext uri="{D42A27DB-BD31-4B8C-83A1-F6EECF244321}">
                <p14:modId xmlns:p14="http://schemas.microsoft.com/office/powerpoint/2010/main" val="3723855506"/>
              </p:ext>
            </p:extLst>
          </p:nvPr>
        </p:nvGraphicFramePr>
        <p:xfrm>
          <a:off x="480559" y="1259072"/>
          <a:ext cx="8701541" cy="5488874"/>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a:extLst>
              <a:ext uri="{FF2B5EF4-FFF2-40B4-BE49-F238E27FC236}">
                <a16:creationId xmlns:a16="http://schemas.microsoft.com/office/drawing/2014/main" id="{BAE07FD7-F5A4-6BCB-E52C-866470A53135}"/>
              </a:ext>
            </a:extLst>
          </p:cNvPr>
          <p:cNvCxnSpPr>
            <a:cxnSpLocks/>
          </p:cNvCxnSpPr>
          <p:nvPr/>
        </p:nvCxnSpPr>
        <p:spPr>
          <a:xfrm>
            <a:off x="6918045" y="2109652"/>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D4123B1-8C85-17EC-CC9B-2AC1B77E46DA}"/>
              </a:ext>
            </a:extLst>
          </p:cNvPr>
          <p:cNvSpPr txBox="1"/>
          <p:nvPr/>
        </p:nvSpPr>
        <p:spPr>
          <a:xfrm>
            <a:off x="7319699" y="1896662"/>
            <a:ext cx="1741714" cy="499349"/>
          </a:xfrm>
          <a:prstGeom prst="rect">
            <a:avLst/>
          </a:prstGeom>
          <a:noFill/>
        </p:spPr>
        <p:txBody>
          <a:bodyPr wrap="none" lIns="0" tIns="0" rIns="0" bIns="0" rtlCol="0">
            <a:noAutofit/>
          </a:bodyPr>
          <a:lstStyle/>
          <a:p>
            <a:pPr algn="l"/>
            <a:r>
              <a:rPr lang="en-US" sz="1400" b="1">
                <a:solidFill>
                  <a:srgbClr val="7030A0"/>
                </a:solidFill>
              </a:rPr>
              <a:t>58% </a:t>
            </a:r>
            <a:r>
              <a:rPr lang="en-US" sz="1400">
                <a:solidFill>
                  <a:srgbClr val="7030A0"/>
                </a:solidFill>
              </a:rPr>
              <a:t>Academia</a:t>
            </a:r>
          </a:p>
          <a:p>
            <a:pPr algn="l"/>
            <a:r>
              <a:rPr lang="en-US" sz="1400" b="1">
                <a:solidFill>
                  <a:schemeClr val="bg2">
                    <a:lumMod val="75000"/>
                  </a:schemeClr>
                </a:solidFill>
              </a:rPr>
              <a:t>38% </a:t>
            </a:r>
            <a:r>
              <a:rPr lang="en-US" sz="1400">
                <a:solidFill>
                  <a:schemeClr val="bg2">
                    <a:lumMod val="75000"/>
                  </a:schemeClr>
                </a:solidFill>
              </a:rPr>
              <a:t>Industry</a:t>
            </a:r>
          </a:p>
        </p:txBody>
      </p:sp>
      <p:cxnSp>
        <p:nvCxnSpPr>
          <p:cNvPr id="18" name="Straight Arrow Connector 17">
            <a:extLst>
              <a:ext uri="{FF2B5EF4-FFF2-40B4-BE49-F238E27FC236}">
                <a16:creationId xmlns:a16="http://schemas.microsoft.com/office/drawing/2014/main" id="{B29A24CC-FB8E-641C-7C34-5446860313E4}"/>
              </a:ext>
            </a:extLst>
          </p:cNvPr>
          <p:cNvCxnSpPr>
            <a:cxnSpLocks/>
          </p:cNvCxnSpPr>
          <p:nvPr/>
        </p:nvCxnSpPr>
        <p:spPr>
          <a:xfrm>
            <a:off x="5990515" y="3001177"/>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4EBB59A-D300-3B3F-2467-FF4849214C7C}"/>
              </a:ext>
            </a:extLst>
          </p:cNvPr>
          <p:cNvSpPr txBox="1"/>
          <p:nvPr/>
        </p:nvSpPr>
        <p:spPr>
          <a:xfrm>
            <a:off x="6448842" y="2783022"/>
            <a:ext cx="1741714" cy="499349"/>
          </a:xfrm>
          <a:prstGeom prst="rect">
            <a:avLst/>
          </a:prstGeom>
          <a:noFill/>
        </p:spPr>
        <p:txBody>
          <a:bodyPr wrap="none" lIns="0" tIns="0" rIns="0" bIns="0" rtlCol="0">
            <a:noAutofit/>
          </a:bodyPr>
          <a:lstStyle/>
          <a:p>
            <a:pPr algn="l"/>
            <a:r>
              <a:rPr lang="en-US" sz="1400" b="1">
                <a:solidFill>
                  <a:srgbClr val="7030A0"/>
                </a:solidFill>
              </a:rPr>
              <a:t>31% </a:t>
            </a:r>
            <a:r>
              <a:rPr lang="en-US" sz="1400">
                <a:solidFill>
                  <a:srgbClr val="7030A0"/>
                </a:solidFill>
              </a:rPr>
              <a:t>Academia</a:t>
            </a:r>
          </a:p>
          <a:p>
            <a:pPr algn="l"/>
            <a:r>
              <a:rPr lang="en-US" sz="1400" b="1">
                <a:solidFill>
                  <a:schemeClr val="bg2">
                    <a:lumMod val="75000"/>
                  </a:schemeClr>
                </a:solidFill>
              </a:rPr>
              <a:t>24% </a:t>
            </a:r>
            <a:r>
              <a:rPr lang="en-US" sz="1400">
                <a:solidFill>
                  <a:schemeClr val="bg2">
                    <a:lumMod val="75000"/>
                  </a:schemeClr>
                </a:solidFill>
              </a:rPr>
              <a:t>Industry</a:t>
            </a:r>
          </a:p>
        </p:txBody>
      </p:sp>
      <p:cxnSp>
        <p:nvCxnSpPr>
          <p:cNvPr id="20" name="Straight Arrow Connector 19">
            <a:extLst>
              <a:ext uri="{FF2B5EF4-FFF2-40B4-BE49-F238E27FC236}">
                <a16:creationId xmlns:a16="http://schemas.microsoft.com/office/drawing/2014/main" id="{71FBCF64-A2EF-01D5-1121-C6ACCD3BA075}"/>
              </a:ext>
            </a:extLst>
          </p:cNvPr>
          <p:cNvCxnSpPr>
            <a:cxnSpLocks/>
          </p:cNvCxnSpPr>
          <p:nvPr/>
        </p:nvCxnSpPr>
        <p:spPr>
          <a:xfrm>
            <a:off x="5917098" y="3853867"/>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5525D60-A528-E39B-35F5-41AE4D8DE6DA}"/>
              </a:ext>
            </a:extLst>
          </p:cNvPr>
          <p:cNvSpPr txBox="1"/>
          <p:nvPr/>
        </p:nvSpPr>
        <p:spPr>
          <a:xfrm>
            <a:off x="6375425" y="3635712"/>
            <a:ext cx="1741714" cy="499349"/>
          </a:xfrm>
          <a:prstGeom prst="rect">
            <a:avLst/>
          </a:prstGeom>
          <a:noFill/>
        </p:spPr>
        <p:txBody>
          <a:bodyPr wrap="none" lIns="0" tIns="0" rIns="0" bIns="0" rtlCol="0">
            <a:noAutofit/>
          </a:bodyPr>
          <a:lstStyle/>
          <a:p>
            <a:pPr algn="l"/>
            <a:r>
              <a:rPr lang="en-US" sz="1400" b="1">
                <a:solidFill>
                  <a:srgbClr val="7030A0"/>
                </a:solidFill>
              </a:rPr>
              <a:t>22% </a:t>
            </a:r>
            <a:r>
              <a:rPr lang="en-US" sz="1400">
                <a:solidFill>
                  <a:srgbClr val="7030A0"/>
                </a:solidFill>
              </a:rPr>
              <a:t>Academia</a:t>
            </a:r>
          </a:p>
          <a:p>
            <a:pPr algn="l"/>
            <a:r>
              <a:rPr lang="en-US" sz="1400" b="1">
                <a:solidFill>
                  <a:schemeClr val="bg2">
                    <a:lumMod val="75000"/>
                  </a:schemeClr>
                </a:solidFill>
              </a:rPr>
              <a:t>32% </a:t>
            </a:r>
            <a:r>
              <a:rPr lang="en-US" sz="1400">
                <a:solidFill>
                  <a:schemeClr val="bg2">
                    <a:lumMod val="75000"/>
                  </a:schemeClr>
                </a:solidFill>
              </a:rPr>
              <a:t>Industry</a:t>
            </a:r>
          </a:p>
        </p:txBody>
      </p:sp>
      <p:cxnSp>
        <p:nvCxnSpPr>
          <p:cNvPr id="22" name="Straight Arrow Connector 21">
            <a:extLst>
              <a:ext uri="{FF2B5EF4-FFF2-40B4-BE49-F238E27FC236}">
                <a16:creationId xmlns:a16="http://schemas.microsoft.com/office/drawing/2014/main" id="{994B9B64-4F84-295C-FD01-ED7C77FED4C6}"/>
              </a:ext>
            </a:extLst>
          </p:cNvPr>
          <p:cNvCxnSpPr>
            <a:cxnSpLocks/>
          </p:cNvCxnSpPr>
          <p:nvPr/>
        </p:nvCxnSpPr>
        <p:spPr>
          <a:xfrm>
            <a:off x="5831410" y="4346696"/>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C23D611-67F4-F893-0121-099D0528637C}"/>
              </a:ext>
            </a:extLst>
          </p:cNvPr>
          <p:cNvSpPr txBox="1"/>
          <p:nvPr/>
        </p:nvSpPr>
        <p:spPr>
          <a:xfrm>
            <a:off x="6289737" y="4128541"/>
            <a:ext cx="1741714" cy="499349"/>
          </a:xfrm>
          <a:prstGeom prst="rect">
            <a:avLst/>
          </a:prstGeom>
          <a:noFill/>
        </p:spPr>
        <p:txBody>
          <a:bodyPr wrap="none" lIns="0" tIns="0" rIns="0" bIns="0" rtlCol="0">
            <a:noAutofit/>
          </a:bodyPr>
          <a:lstStyle/>
          <a:p>
            <a:pPr algn="l"/>
            <a:r>
              <a:rPr lang="en-US" sz="1400" b="1">
                <a:solidFill>
                  <a:srgbClr val="7030A0"/>
                </a:solidFill>
              </a:rPr>
              <a:t>21% </a:t>
            </a:r>
            <a:r>
              <a:rPr lang="en-US" sz="1400">
                <a:solidFill>
                  <a:srgbClr val="7030A0"/>
                </a:solidFill>
              </a:rPr>
              <a:t>Academia</a:t>
            </a:r>
          </a:p>
          <a:p>
            <a:pPr algn="l"/>
            <a:r>
              <a:rPr lang="en-US" sz="1400" b="1">
                <a:solidFill>
                  <a:schemeClr val="bg2">
                    <a:lumMod val="75000"/>
                  </a:schemeClr>
                </a:solidFill>
              </a:rPr>
              <a:t>29% </a:t>
            </a:r>
            <a:r>
              <a:rPr lang="en-US" sz="1400">
                <a:solidFill>
                  <a:schemeClr val="bg2">
                    <a:lumMod val="75000"/>
                  </a:schemeClr>
                </a:solidFill>
              </a:rPr>
              <a:t>Industry</a:t>
            </a:r>
          </a:p>
        </p:txBody>
      </p:sp>
      <p:cxnSp>
        <p:nvCxnSpPr>
          <p:cNvPr id="24" name="Straight Arrow Connector 23">
            <a:extLst>
              <a:ext uri="{FF2B5EF4-FFF2-40B4-BE49-F238E27FC236}">
                <a16:creationId xmlns:a16="http://schemas.microsoft.com/office/drawing/2014/main" id="{98714461-2AF5-83E3-9990-B3C8F976F696}"/>
              </a:ext>
            </a:extLst>
          </p:cNvPr>
          <p:cNvCxnSpPr>
            <a:cxnSpLocks/>
          </p:cNvCxnSpPr>
          <p:nvPr/>
        </p:nvCxnSpPr>
        <p:spPr>
          <a:xfrm>
            <a:off x="5228408" y="6104163"/>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60E1CD3-9B53-1E2E-EC0F-8D332C8A1C99}"/>
              </a:ext>
            </a:extLst>
          </p:cNvPr>
          <p:cNvSpPr txBox="1"/>
          <p:nvPr/>
        </p:nvSpPr>
        <p:spPr>
          <a:xfrm>
            <a:off x="5686735" y="5886008"/>
            <a:ext cx="1741714" cy="499349"/>
          </a:xfrm>
          <a:prstGeom prst="rect">
            <a:avLst/>
          </a:prstGeom>
          <a:noFill/>
        </p:spPr>
        <p:txBody>
          <a:bodyPr wrap="none" lIns="0" tIns="0" rIns="0" bIns="0" rtlCol="0">
            <a:noAutofit/>
          </a:bodyPr>
          <a:lstStyle/>
          <a:p>
            <a:pPr algn="l"/>
            <a:r>
              <a:rPr lang="en-US" sz="1400" b="1">
                <a:solidFill>
                  <a:srgbClr val="7030A0"/>
                </a:solidFill>
              </a:rPr>
              <a:t>8% </a:t>
            </a:r>
            <a:r>
              <a:rPr lang="en-US" sz="1400">
                <a:solidFill>
                  <a:srgbClr val="7030A0"/>
                </a:solidFill>
              </a:rPr>
              <a:t>Academia</a:t>
            </a:r>
          </a:p>
          <a:p>
            <a:pPr algn="l"/>
            <a:r>
              <a:rPr lang="en-US" sz="1400" b="1">
                <a:solidFill>
                  <a:schemeClr val="bg2">
                    <a:lumMod val="75000"/>
                  </a:schemeClr>
                </a:solidFill>
              </a:rPr>
              <a:t>18% </a:t>
            </a:r>
            <a:r>
              <a:rPr lang="en-US" sz="1400">
                <a:solidFill>
                  <a:schemeClr val="bg2">
                    <a:lumMod val="75000"/>
                  </a:schemeClr>
                </a:solidFill>
              </a:rPr>
              <a:t>Industry</a:t>
            </a:r>
          </a:p>
        </p:txBody>
      </p:sp>
      <p:sp>
        <p:nvSpPr>
          <p:cNvPr id="9" name="Rectangle 8">
            <a:extLst>
              <a:ext uri="{FF2B5EF4-FFF2-40B4-BE49-F238E27FC236}">
                <a16:creationId xmlns:a16="http://schemas.microsoft.com/office/drawing/2014/main" id="{7D4F734A-8C57-2111-D8E0-6D869C23E587}"/>
              </a:ext>
            </a:extLst>
          </p:cNvPr>
          <p:cNvSpPr/>
          <p:nvPr/>
        </p:nvSpPr>
        <p:spPr>
          <a:xfrm>
            <a:off x="8873974" y="1499054"/>
            <a:ext cx="3025641" cy="3867589"/>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GB" sz="1400">
                <a:solidFill>
                  <a:schemeClr val="tx1"/>
                </a:solidFill>
                <a:latin typeface="Verdana" panose="020B0604030504040204" pitchFamily="34" charset="0"/>
                <a:cs typeface="Arial" panose="020B0604020202020204" pitchFamily="34" charset="0"/>
              </a:rPr>
              <a:t>For all hirers, during screening, expertise and experience signify candidate quality. However, qualitatively, industry hirers also emphasised the importance of published papers – this is where they identify gaps in ability.</a:t>
            </a:r>
          </a:p>
          <a:p>
            <a:pPr lvl="0" algn="ctr">
              <a:spcBef>
                <a:spcPts val="600"/>
              </a:spcBef>
            </a:pPr>
            <a:r>
              <a:rPr lang="en-GB" sz="1400">
                <a:solidFill>
                  <a:schemeClr val="tx1"/>
                </a:solidFill>
                <a:latin typeface="Verdana" panose="020B0604030504040204" pitchFamily="34" charset="0"/>
                <a:cs typeface="Arial" panose="020B0604020202020204" pitchFamily="34" charset="0"/>
              </a:rPr>
              <a:t>Qualitatively, we also heard that there is a general consensus in academia that potential is as important as technical skill (as skills can be taught). Academic hirers feel high calibre candidates need to demonstrate enthusiasm and be well-researched on the role.</a:t>
            </a:r>
          </a:p>
        </p:txBody>
      </p:sp>
      <p:sp>
        <p:nvSpPr>
          <p:cNvPr id="10" name="Text Placeholder 6">
            <a:extLst>
              <a:ext uri="{FF2B5EF4-FFF2-40B4-BE49-F238E27FC236}">
                <a16:creationId xmlns:a16="http://schemas.microsoft.com/office/drawing/2014/main" id="{D62D47B9-5720-2639-0308-53C920EE10BA}"/>
              </a:ext>
            </a:extLst>
          </p:cNvPr>
          <p:cNvSpPr>
            <a:spLocks noGrp="1"/>
          </p:cNvSpPr>
          <p:nvPr>
            <p:ph type="body" sz="quarter" idx="13"/>
          </p:nvPr>
        </p:nvSpPr>
        <p:spPr>
          <a:xfrm>
            <a:off x="611188" y="6457729"/>
            <a:ext cx="10410825" cy="287337"/>
          </a:xfrm>
        </p:spPr>
        <p:txBody>
          <a:bodyPr/>
          <a:lstStyle/>
          <a:p>
            <a:r>
              <a:rPr lang="en-US" sz="700"/>
              <a:t>Q12. </a:t>
            </a:r>
            <a:r>
              <a:rPr lang="en-GB" sz="700">
                <a:effectLst/>
                <a:latin typeface="Verdana" panose="020B0604030504040204" pitchFamily="34" charset="0"/>
                <a:ea typeface="Verdana" panose="020B0604030504040204" pitchFamily="34" charset="0"/>
                <a:cs typeface="Verdana" panose="020B0604030504040204" pitchFamily="34" charset="0"/>
              </a:rPr>
              <a:t>What are the biggest challenges you face when screening applications? </a:t>
            </a:r>
            <a:r>
              <a:rPr lang="en-US" sz="700">
                <a:solidFill>
                  <a:schemeClr val="tx2"/>
                </a:solidFill>
              </a:rPr>
              <a:t>Base: </a:t>
            </a:r>
            <a:r>
              <a:rPr lang="en-US" sz="700"/>
              <a:t>All respondents </a:t>
            </a:r>
            <a:r>
              <a:rPr lang="en-US" sz="700">
                <a:solidFill>
                  <a:schemeClr val="tx2"/>
                </a:solidFill>
              </a:rPr>
              <a:t>(n=1,134).</a:t>
            </a:r>
            <a:endParaRPr lang="en-GB" sz="700">
              <a:effectLst/>
              <a:latin typeface="Times New Roman" panose="02020603050405020304" pitchFamily="18" charset="0"/>
              <a:ea typeface="Times New Roman" panose="02020603050405020304" pitchFamily="18" charset="0"/>
            </a:endParaRPr>
          </a:p>
          <a:p>
            <a:endParaRPr lang="en-GB" sz="700">
              <a:effectLst/>
              <a:latin typeface="Times New Roman" panose="02020603050405020304" pitchFamily="18" charset="0"/>
              <a:ea typeface="Times New Roman" panose="02020603050405020304" pitchFamily="18" charset="0"/>
            </a:endParaRPr>
          </a:p>
        </p:txBody>
      </p:sp>
      <p:grpSp>
        <p:nvGrpSpPr>
          <p:cNvPr id="11" name="Group 10">
            <a:extLst>
              <a:ext uri="{FF2B5EF4-FFF2-40B4-BE49-F238E27FC236}">
                <a16:creationId xmlns:a16="http://schemas.microsoft.com/office/drawing/2014/main" id="{EDABFB35-1573-B2BE-A7E5-42DD9F1AA74D}"/>
              </a:ext>
            </a:extLst>
          </p:cNvPr>
          <p:cNvGrpSpPr/>
          <p:nvPr/>
        </p:nvGrpSpPr>
        <p:grpSpPr>
          <a:xfrm>
            <a:off x="7871008" y="6517094"/>
            <a:ext cx="3199078" cy="373725"/>
            <a:chOff x="7767319" y="6401575"/>
            <a:chExt cx="3199078" cy="373725"/>
          </a:xfrm>
        </p:grpSpPr>
        <p:sp>
          <p:nvSpPr>
            <p:cNvPr id="13" name="Down Arrow 12">
              <a:extLst>
                <a:ext uri="{FF2B5EF4-FFF2-40B4-BE49-F238E27FC236}">
                  <a16:creationId xmlns:a16="http://schemas.microsoft.com/office/drawing/2014/main" id="{D5ADE4D6-A3B6-24DB-0DF1-5122C94FE521}"/>
                </a:ext>
              </a:extLst>
            </p:cNvPr>
            <p:cNvSpPr/>
            <p:nvPr/>
          </p:nvSpPr>
          <p:spPr>
            <a:xfrm rot="16200000">
              <a:off x="7785840" y="6422079"/>
              <a:ext cx="142016" cy="179058"/>
            </a:xfrm>
            <a:prstGeom prst="downArrow">
              <a:avLst>
                <a:gd name="adj1" fmla="val 26298"/>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TextBox 14">
              <a:extLst>
                <a:ext uri="{FF2B5EF4-FFF2-40B4-BE49-F238E27FC236}">
                  <a16:creationId xmlns:a16="http://schemas.microsoft.com/office/drawing/2014/main" id="{037D4BAD-184A-86AC-3D5F-E636C4855DF8}"/>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12" name="Rectangle 11">
            <a:extLst>
              <a:ext uri="{FF2B5EF4-FFF2-40B4-BE49-F238E27FC236}">
                <a16:creationId xmlns:a16="http://schemas.microsoft.com/office/drawing/2014/main" id="{9A23E9A0-D2C8-FEDD-1B2B-A684D3BEA74E}"/>
              </a:ext>
            </a:extLst>
          </p:cNvPr>
          <p:cNvSpPr/>
          <p:nvPr/>
        </p:nvSpPr>
        <p:spPr>
          <a:xfrm>
            <a:off x="8873974" y="5426008"/>
            <a:ext cx="3025641" cy="1028841"/>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i="1">
                <a:solidFill>
                  <a:schemeClr val="tx1"/>
                </a:solidFill>
              </a:rPr>
              <a:t>“I care more about the person because we have the skills in the lab, they need to be humble and teachable.”</a:t>
            </a:r>
          </a:p>
          <a:p>
            <a:pPr algn="r">
              <a:lnSpc>
                <a:spcPct val="115000"/>
              </a:lnSpc>
              <a:spcBef>
                <a:spcPts val="600"/>
              </a:spcBef>
              <a:spcAft>
                <a:spcPts val="600"/>
              </a:spcAft>
            </a:pP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 Academia</a:t>
            </a:r>
            <a:endParaRPr lang="en-US" sz="1200">
              <a:solidFill>
                <a:schemeClr val="tx1"/>
              </a:solidFill>
            </a:endParaRPr>
          </a:p>
        </p:txBody>
      </p:sp>
    </p:spTree>
    <p:extLst>
      <p:ext uri="{BB962C8B-B14F-4D97-AF65-F5344CB8AC3E}">
        <p14:creationId xmlns:p14="http://schemas.microsoft.com/office/powerpoint/2010/main" val="33420700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8FAED79-EF7E-7E2B-F2A7-4088574C51DC}"/>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GB" sz="2800"/>
              <a:t>In industry, the quality of candidates is felt to be strong and improving, but those in academia disagree</a:t>
            </a:r>
          </a:p>
        </p:txBody>
      </p:sp>
      <p:sp>
        <p:nvSpPr>
          <p:cNvPr id="14" name="Rectangle 13">
            <a:extLst>
              <a:ext uri="{FF2B5EF4-FFF2-40B4-BE49-F238E27FC236}">
                <a16:creationId xmlns:a16="http://schemas.microsoft.com/office/drawing/2014/main" id="{3F3CD2EE-F936-8C28-333B-51B80A34F9AD}"/>
              </a:ext>
            </a:extLst>
          </p:cNvPr>
          <p:cNvSpPr/>
          <p:nvPr/>
        </p:nvSpPr>
        <p:spPr>
          <a:xfrm>
            <a:off x="424947" y="4399985"/>
            <a:ext cx="10773140" cy="1530266"/>
          </a:xfrm>
          <a:prstGeom prst="rect">
            <a:avLst/>
          </a:prstGeom>
          <a:solidFill>
            <a:schemeClr val="accent3">
              <a:lumMod val="20000"/>
              <a:lumOff val="80000"/>
              <a:alpha val="4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3" name="Rectangle 12">
            <a:extLst>
              <a:ext uri="{FF2B5EF4-FFF2-40B4-BE49-F238E27FC236}">
                <a16:creationId xmlns:a16="http://schemas.microsoft.com/office/drawing/2014/main" id="{5C969DE1-9781-03D6-CD54-C5495C6F549B}"/>
              </a:ext>
            </a:extLst>
          </p:cNvPr>
          <p:cNvSpPr/>
          <p:nvPr/>
        </p:nvSpPr>
        <p:spPr>
          <a:xfrm>
            <a:off x="424947" y="2840741"/>
            <a:ext cx="10773140" cy="1530266"/>
          </a:xfrm>
          <a:prstGeom prst="rect">
            <a:avLst/>
          </a:prstGeom>
          <a:solidFill>
            <a:srgbClr val="DCF9F3">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6362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7FD2D766-5A49-6090-C4D3-8FA619315512}"/>
              </a:ext>
            </a:extLst>
          </p:cNvPr>
          <p:cNvGraphicFramePr/>
          <p:nvPr>
            <p:extLst>
              <p:ext uri="{D42A27DB-BD31-4B8C-83A1-F6EECF244321}">
                <p14:modId xmlns:p14="http://schemas.microsoft.com/office/powerpoint/2010/main" val="216367899"/>
              </p:ext>
            </p:extLst>
          </p:nvPr>
        </p:nvGraphicFramePr>
        <p:xfrm>
          <a:off x="611188" y="1416246"/>
          <a:ext cx="4846840" cy="45140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EABAAAB3-2992-0FAE-028F-6A057F2DBF45}"/>
              </a:ext>
            </a:extLst>
          </p:cNvPr>
          <p:cNvGraphicFramePr/>
          <p:nvPr>
            <p:extLst>
              <p:ext uri="{D42A27DB-BD31-4B8C-83A1-F6EECF244321}">
                <p14:modId xmlns:p14="http://schemas.microsoft.com/office/powerpoint/2010/main" val="2043864744"/>
              </p:ext>
            </p:extLst>
          </p:nvPr>
        </p:nvGraphicFramePr>
        <p:xfrm>
          <a:off x="6528230" y="1416246"/>
          <a:ext cx="5639578" cy="45140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a:extLst>
              <a:ext uri="{FF2B5EF4-FFF2-40B4-BE49-F238E27FC236}">
                <a16:creationId xmlns:a16="http://schemas.microsoft.com/office/drawing/2014/main" id="{0EA93B6A-81C7-B664-1BBB-AAA4A3E1D2F7}"/>
              </a:ext>
            </a:extLst>
          </p:cNvPr>
          <p:cNvGraphicFramePr/>
          <p:nvPr>
            <p:extLst>
              <p:ext uri="{D42A27DB-BD31-4B8C-83A1-F6EECF244321}">
                <p14:modId xmlns:p14="http://schemas.microsoft.com/office/powerpoint/2010/main" val="4291353666"/>
              </p:ext>
            </p:extLst>
          </p:nvPr>
        </p:nvGraphicFramePr>
        <p:xfrm>
          <a:off x="5177763" y="1675103"/>
          <a:ext cx="1267508" cy="1109977"/>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 Placeholder 6">
            <a:extLst>
              <a:ext uri="{FF2B5EF4-FFF2-40B4-BE49-F238E27FC236}">
                <a16:creationId xmlns:a16="http://schemas.microsoft.com/office/drawing/2014/main" id="{E9C489E6-C280-5D90-B105-81B70F81051B}"/>
              </a:ext>
            </a:extLst>
          </p:cNvPr>
          <p:cNvSpPr>
            <a:spLocks noGrp="1"/>
          </p:cNvSpPr>
          <p:nvPr>
            <p:ph type="body" sz="quarter" idx="13"/>
          </p:nvPr>
        </p:nvSpPr>
        <p:spPr>
          <a:xfrm>
            <a:off x="611188" y="6368059"/>
            <a:ext cx="6922953" cy="298069"/>
          </a:xfrm>
        </p:spPr>
        <p:txBody>
          <a:bodyPr/>
          <a:lstStyle/>
          <a:p>
            <a:pPr>
              <a:defRPr/>
            </a:pPr>
            <a:r>
              <a:rPr kumimoji="0" lang="en-US" sz="700" b="0" i="0" u="none" strike="noStrike" kern="1200" cap="none" spc="0" normalizeH="0" baseline="0" noProof="0">
                <a:ln>
                  <a:noFill/>
                </a:ln>
                <a:effectLst/>
                <a:uLnTx/>
                <a:uFillTx/>
                <a:ea typeface="Verdana" panose="020B0604030504040204" pitchFamily="34" charset="0"/>
                <a:cs typeface="Verdana" panose="020B0604030504040204" pitchFamily="34" charset="0"/>
              </a:rPr>
              <a:t>Q10. Now thinking about the last 12 months, what do you think of the quality of candidates based on the applications that were submitted? </a:t>
            </a:r>
            <a:r>
              <a:rPr lang="en-US" sz="700">
                <a:solidFill>
                  <a:schemeClr val="tx2"/>
                </a:solidFill>
              </a:rPr>
              <a:t>Base: </a:t>
            </a:r>
            <a:r>
              <a:rPr lang="en-US" sz="700"/>
              <a:t>All respondents </a:t>
            </a:r>
            <a:r>
              <a:rPr lang="en-US" sz="700">
                <a:solidFill>
                  <a:schemeClr val="tx2"/>
                </a:solidFill>
              </a:rPr>
              <a:t>(n=1,134)</a:t>
            </a:r>
            <a:r>
              <a:rPr lang="en-US" sz="700">
                <a:ea typeface="Verdana" panose="020B0604030504040204" pitchFamily="34" charset="0"/>
                <a:cs typeface="Verdana" panose="020B0604030504040204" pitchFamily="34" charset="0"/>
              </a:rPr>
              <a:t>, </a:t>
            </a:r>
            <a:r>
              <a:rPr lang="en-US" sz="700">
                <a:solidFill>
                  <a:schemeClr val="tx2"/>
                </a:solidFill>
              </a:rPr>
              <a:t>Academia (n=563), Industry (n=381</a:t>
            </a:r>
            <a:r>
              <a:rPr lang="en-US" sz="700" dirty="0">
                <a:solidFill>
                  <a:schemeClr val="tx2"/>
                </a:solidFill>
              </a:rPr>
              <a:t>), Europe (n=454), China (n=65), India (n=85</a:t>
            </a:r>
            <a:r>
              <a:rPr lang="en-US" sz="700">
                <a:solidFill>
                  <a:schemeClr val="tx2"/>
                </a:solidFill>
              </a:rPr>
              <a:t>).</a:t>
            </a:r>
          </a:p>
          <a:p>
            <a:r>
              <a:rPr lang="en-US" sz="700"/>
              <a:t>Q11. Compared to previous years, do you think the quality of candidates currently is… </a:t>
            </a:r>
            <a:r>
              <a:rPr lang="en-US" sz="700">
                <a:solidFill>
                  <a:schemeClr val="tx2"/>
                </a:solidFill>
              </a:rPr>
              <a:t>Base: </a:t>
            </a:r>
            <a:r>
              <a:rPr lang="en-US" sz="700"/>
              <a:t>All respondents </a:t>
            </a:r>
            <a:r>
              <a:rPr lang="en-US" sz="700">
                <a:solidFill>
                  <a:schemeClr val="tx2"/>
                </a:solidFill>
              </a:rPr>
              <a:t>(n=1,134), Academia (n=563), Industry (n=381). </a:t>
            </a:r>
            <a:endParaRPr lang="en-GB" sz="700">
              <a:effectLst/>
              <a:latin typeface="Times New Roman" panose="02020603050405020304" pitchFamily="18" charset="0"/>
              <a:ea typeface="Times New Roman" panose="02020603050405020304" pitchFamily="18" charset="0"/>
            </a:endParaRPr>
          </a:p>
        </p:txBody>
      </p:sp>
      <p:sp>
        <p:nvSpPr>
          <p:cNvPr id="11" name="Rectangle 10">
            <a:extLst>
              <a:ext uri="{FF2B5EF4-FFF2-40B4-BE49-F238E27FC236}">
                <a16:creationId xmlns:a16="http://schemas.microsoft.com/office/drawing/2014/main" id="{14CB7300-64A3-9B79-1F47-5440EBEF4EA8}"/>
              </a:ext>
            </a:extLst>
          </p:cNvPr>
          <p:cNvSpPr/>
          <p:nvPr/>
        </p:nvSpPr>
        <p:spPr>
          <a:xfrm>
            <a:off x="10742332" y="3134642"/>
            <a:ext cx="1123327" cy="175727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chemeClr val="tx1"/>
                </a:solidFill>
              </a:rPr>
              <a:t>Overall, hirers are split over whether the current quality of applicants is better or worse.</a:t>
            </a:r>
            <a:r>
              <a:rPr lang="en-GB" sz="1200" dirty="0">
                <a:solidFill>
                  <a:schemeClr val="tx1"/>
                </a:solidFill>
              </a:rPr>
              <a:t> </a:t>
            </a:r>
            <a:endParaRPr lang="en-US" sz="1200">
              <a:solidFill>
                <a:schemeClr val="tx1"/>
              </a:solidFill>
            </a:endParaRPr>
          </a:p>
        </p:txBody>
      </p:sp>
      <p:cxnSp>
        <p:nvCxnSpPr>
          <p:cNvPr id="12" name="Straight Connector 11">
            <a:extLst>
              <a:ext uri="{FF2B5EF4-FFF2-40B4-BE49-F238E27FC236}">
                <a16:creationId xmlns:a16="http://schemas.microsoft.com/office/drawing/2014/main" id="{F5142C7D-CDB8-1EDC-781B-F974C48B099A}"/>
              </a:ext>
            </a:extLst>
          </p:cNvPr>
          <p:cNvCxnSpPr>
            <a:cxnSpLocks/>
          </p:cNvCxnSpPr>
          <p:nvPr/>
        </p:nvCxnSpPr>
        <p:spPr>
          <a:xfrm>
            <a:off x="9552032" y="3225800"/>
            <a:ext cx="806716"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9469E95-47BE-3BBA-F9A5-44C6A46A53E1}"/>
              </a:ext>
            </a:extLst>
          </p:cNvPr>
          <p:cNvCxnSpPr>
            <a:cxnSpLocks/>
          </p:cNvCxnSpPr>
          <p:nvPr/>
        </p:nvCxnSpPr>
        <p:spPr>
          <a:xfrm flipV="1">
            <a:off x="10358748" y="3225800"/>
            <a:ext cx="0" cy="1574957"/>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69BED83-E17D-7C49-0AEB-FDAE20B59574}"/>
              </a:ext>
            </a:extLst>
          </p:cNvPr>
          <p:cNvCxnSpPr>
            <a:cxnSpLocks/>
          </p:cNvCxnSpPr>
          <p:nvPr/>
        </p:nvCxnSpPr>
        <p:spPr>
          <a:xfrm>
            <a:off x="9552032" y="4788231"/>
            <a:ext cx="806716"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C6E1FFA-A6BC-7C57-CDAF-A3B67FC02535}"/>
              </a:ext>
            </a:extLst>
          </p:cNvPr>
          <p:cNvCxnSpPr>
            <a:cxnSpLocks/>
          </p:cNvCxnSpPr>
          <p:nvPr/>
        </p:nvCxnSpPr>
        <p:spPr>
          <a:xfrm>
            <a:off x="10342102" y="4017135"/>
            <a:ext cx="317271"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2" name="Down Arrow 1">
            <a:extLst>
              <a:ext uri="{FF2B5EF4-FFF2-40B4-BE49-F238E27FC236}">
                <a16:creationId xmlns:a16="http://schemas.microsoft.com/office/drawing/2014/main" id="{D44C868D-0C73-10E5-1BF1-08F904B5CE66}"/>
              </a:ext>
            </a:extLst>
          </p:cNvPr>
          <p:cNvSpPr/>
          <p:nvPr/>
        </p:nvSpPr>
        <p:spPr>
          <a:xfrm rot="16200000">
            <a:off x="4422626" y="3797280"/>
            <a:ext cx="202742" cy="35319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0" name="Down Arrow 9">
            <a:extLst>
              <a:ext uri="{FF2B5EF4-FFF2-40B4-BE49-F238E27FC236}">
                <a16:creationId xmlns:a16="http://schemas.microsoft.com/office/drawing/2014/main" id="{BF524C72-6CBF-EA94-B599-9B35E59B7BA8}"/>
              </a:ext>
            </a:extLst>
          </p:cNvPr>
          <p:cNvSpPr/>
          <p:nvPr/>
        </p:nvSpPr>
        <p:spPr>
          <a:xfrm rot="16200000">
            <a:off x="3165670" y="4988518"/>
            <a:ext cx="202742" cy="35319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9" name="Down Arrow 18">
            <a:extLst>
              <a:ext uri="{FF2B5EF4-FFF2-40B4-BE49-F238E27FC236}">
                <a16:creationId xmlns:a16="http://schemas.microsoft.com/office/drawing/2014/main" id="{39A42B32-5895-AF43-93E7-8819626B745F}"/>
              </a:ext>
            </a:extLst>
          </p:cNvPr>
          <p:cNvSpPr/>
          <p:nvPr/>
        </p:nvSpPr>
        <p:spPr>
          <a:xfrm rot="16200000">
            <a:off x="9128211" y="3804022"/>
            <a:ext cx="202742" cy="35319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0" name="Down Arrow 19">
            <a:extLst>
              <a:ext uri="{FF2B5EF4-FFF2-40B4-BE49-F238E27FC236}">
                <a16:creationId xmlns:a16="http://schemas.microsoft.com/office/drawing/2014/main" id="{3527817C-EBF3-8620-8A4B-74BC37600A8B}"/>
              </a:ext>
            </a:extLst>
          </p:cNvPr>
          <p:cNvSpPr/>
          <p:nvPr/>
        </p:nvSpPr>
        <p:spPr>
          <a:xfrm rot="16200000">
            <a:off x="9070051" y="4988519"/>
            <a:ext cx="202742" cy="35319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25" name="Group 24">
            <a:extLst>
              <a:ext uri="{FF2B5EF4-FFF2-40B4-BE49-F238E27FC236}">
                <a16:creationId xmlns:a16="http://schemas.microsoft.com/office/drawing/2014/main" id="{E4B382C0-8B62-E6A1-2970-26C7280842D0}"/>
              </a:ext>
            </a:extLst>
          </p:cNvPr>
          <p:cNvGrpSpPr/>
          <p:nvPr/>
        </p:nvGrpSpPr>
        <p:grpSpPr>
          <a:xfrm>
            <a:off x="7772400" y="6492063"/>
            <a:ext cx="3297686" cy="398756"/>
            <a:chOff x="7668711" y="6376544"/>
            <a:chExt cx="3297686" cy="398756"/>
          </a:xfrm>
        </p:grpSpPr>
        <p:sp>
          <p:nvSpPr>
            <p:cNvPr id="26" name="Rectangle 25">
              <a:extLst>
                <a:ext uri="{FF2B5EF4-FFF2-40B4-BE49-F238E27FC236}">
                  <a16:creationId xmlns:a16="http://schemas.microsoft.com/office/drawing/2014/main" id="{B768218A-0B85-6B4F-8913-0751CD6982CD}"/>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Down Arrow 26">
              <a:extLst>
                <a:ext uri="{FF2B5EF4-FFF2-40B4-BE49-F238E27FC236}">
                  <a16:creationId xmlns:a16="http://schemas.microsoft.com/office/drawing/2014/main" id="{5EDDB4AF-273A-4D1F-5BE8-5968862F18B1}"/>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8" name="TextBox 27">
              <a:extLst>
                <a:ext uri="{FF2B5EF4-FFF2-40B4-BE49-F238E27FC236}">
                  <a16:creationId xmlns:a16="http://schemas.microsoft.com/office/drawing/2014/main" id="{36014F8D-FCAD-3E7D-0D06-D9E02BCA2FA9}"/>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22" name="Rectangle 21">
            <a:extLst>
              <a:ext uri="{FF2B5EF4-FFF2-40B4-BE49-F238E27FC236}">
                <a16:creationId xmlns:a16="http://schemas.microsoft.com/office/drawing/2014/main" id="{7FE95316-29E8-4912-0479-418962F28890}"/>
              </a:ext>
            </a:extLst>
          </p:cNvPr>
          <p:cNvSpPr/>
          <p:nvPr/>
        </p:nvSpPr>
        <p:spPr>
          <a:xfrm>
            <a:off x="4288913" y="4465999"/>
            <a:ext cx="1276000" cy="622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Europe (44%)</a:t>
            </a:r>
          </a:p>
        </p:txBody>
      </p:sp>
      <p:cxnSp>
        <p:nvCxnSpPr>
          <p:cNvPr id="23" name="Straight Arrow Connector 22">
            <a:extLst>
              <a:ext uri="{FF2B5EF4-FFF2-40B4-BE49-F238E27FC236}">
                <a16:creationId xmlns:a16="http://schemas.microsoft.com/office/drawing/2014/main" id="{ED32FD53-489F-1434-72FB-CE661A7D9F27}"/>
              </a:ext>
            </a:extLst>
          </p:cNvPr>
          <p:cNvCxnSpPr>
            <a:cxnSpLocks/>
          </p:cNvCxnSpPr>
          <p:nvPr/>
        </p:nvCxnSpPr>
        <p:spPr>
          <a:xfrm>
            <a:off x="3682873" y="4785564"/>
            <a:ext cx="5900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28324123-9D86-A247-D443-5CC7F509C173}"/>
              </a:ext>
            </a:extLst>
          </p:cNvPr>
          <p:cNvSpPr/>
          <p:nvPr/>
        </p:nvSpPr>
        <p:spPr>
          <a:xfrm>
            <a:off x="7705808" y="6225822"/>
            <a:ext cx="4224844" cy="242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dirty="0">
                <a:solidFill>
                  <a:schemeClr val="tx1"/>
                </a:solidFill>
              </a:rPr>
              <a:t>All region call-outs are significantly higher than the total</a:t>
            </a:r>
          </a:p>
        </p:txBody>
      </p:sp>
      <p:sp>
        <p:nvSpPr>
          <p:cNvPr id="30" name="Rectangle 29">
            <a:extLst>
              <a:ext uri="{FF2B5EF4-FFF2-40B4-BE49-F238E27FC236}">
                <a16:creationId xmlns:a16="http://schemas.microsoft.com/office/drawing/2014/main" id="{D650DBCD-D539-BF2B-7C1E-71FBF036E25D}"/>
              </a:ext>
            </a:extLst>
          </p:cNvPr>
          <p:cNvSpPr/>
          <p:nvPr/>
        </p:nvSpPr>
        <p:spPr>
          <a:xfrm>
            <a:off x="5355129" y="2911409"/>
            <a:ext cx="1276000" cy="622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China (85%)</a:t>
            </a:r>
          </a:p>
          <a:p>
            <a:r>
              <a:rPr lang="en-US" sz="1000" dirty="0">
                <a:solidFill>
                  <a:schemeClr val="tx1"/>
                </a:solidFill>
              </a:rPr>
              <a:t>India (73%)</a:t>
            </a:r>
          </a:p>
        </p:txBody>
      </p:sp>
      <p:cxnSp>
        <p:nvCxnSpPr>
          <p:cNvPr id="31" name="Straight Arrow Connector 30">
            <a:extLst>
              <a:ext uri="{FF2B5EF4-FFF2-40B4-BE49-F238E27FC236}">
                <a16:creationId xmlns:a16="http://schemas.microsoft.com/office/drawing/2014/main" id="{5407B400-883B-85F2-279B-C886C0671C70}"/>
              </a:ext>
            </a:extLst>
          </p:cNvPr>
          <p:cNvCxnSpPr>
            <a:cxnSpLocks/>
          </p:cNvCxnSpPr>
          <p:nvPr/>
        </p:nvCxnSpPr>
        <p:spPr>
          <a:xfrm>
            <a:off x="4749089" y="3230974"/>
            <a:ext cx="5900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085222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ose up of glass laboratory equipment">
            <a:extLst>
              <a:ext uri="{FF2B5EF4-FFF2-40B4-BE49-F238E27FC236}">
                <a16:creationId xmlns:a16="http://schemas.microsoft.com/office/drawing/2014/main" id="{FB7F79BB-9526-C62B-C357-A37B716A0537}"/>
              </a:ext>
            </a:extLst>
          </p:cNvPr>
          <p:cNvPicPr>
            <a:picLocks noChangeAspect="1"/>
          </p:cNvPicPr>
          <p:nvPr/>
        </p:nvPicPr>
        <p:blipFill rotWithShape="1">
          <a:blip r:embed="rId2">
            <a:extLst>
              <a:ext uri="{28A0092B-C50C-407E-A947-70E740481C1C}">
                <a14:useLocalDpi xmlns:a14="http://schemas.microsoft.com/office/drawing/2010/main" val="0"/>
              </a:ext>
            </a:extLst>
          </a:blip>
          <a:srcRect l="7022" r="33724"/>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26</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The majority of hirers are not using AI as part of the application process. Those in academia are particularly less likely to embrace using it in the future.</a:t>
            </a:r>
          </a:p>
        </p:txBody>
      </p:sp>
    </p:spTree>
    <p:extLst>
      <p:ext uri="{BB962C8B-B14F-4D97-AF65-F5344CB8AC3E}">
        <p14:creationId xmlns:p14="http://schemas.microsoft.com/office/powerpoint/2010/main" val="239664705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4EEAD0E-0F6E-9BAE-9C33-000BFB9D93C3}"/>
              </a:ext>
            </a:extLst>
          </p:cNvPr>
          <p:cNvSpPr/>
          <p:nvPr/>
        </p:nvSpPr>
        <p:spPr>
          <a:xfrm>
            <a:off x="6093838" y="1950474"/>
            <a:ext cx="3964562" cy="2719339"/>
          </a:xfrm>
          <a:prstGeom prst="rect">
            <a:avLst/>
          </a:prstGeom>
          <a:solidFill>
            <a:schemeClr val="accent3">
              <a:lumMod val="20000"/>
              <a:lumOff val="80000"/>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 name="Rectangle 3">
            <a:extLst>
              <a:ext uri="{FF2B5EF4-FFF2-40B4-BE49-F238E27FC236}">
                <a16:creationId xmlns:a16="http://schemas.microsoft.com/office/drawing/2014/main" id="{E3D9262F-8CAB-01FB-DE55-E1E97C47BE67}"/>
              </a:ext>
            </a:extLst>
          </p:cNvPr>
          <p:cNvSpPr/>
          <p:nvPr/>
        </p:nvSpPr>
        <p:spPr>
          <a:xfrm>
            <a:off x="563656" y="1950661"/>
            <a:ext cx="5532344" cy="2719152"/>
          </a:xfrm>
          <a:prstGeom prst="rect">
            <a:avLst/>
          </a:prstGeom>
          <a:solidFill>
            <a:srgbClr val="DCF9F3">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Almost half of hirers in industry are using AI as part of the application process</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16700560-916C-084D-1966-FBCBE751EF77}"/>
              </a:ext>
            </a:extLst>
          </p:cNvPr>
          <p:cNvSpPr>
            <a:spLocks noGrp="1"/>
          </p:cNvSpPr>
          <p:nvPr>
            <p:ph type="body" sz="quarter" idx="13"/>
          </p:nvPr>
        </p:nvSpPr>
        <p:spPr/>
        <p:txBody>
          <a:bodyPr/>
          <a:lstStyle/>
          <a:p>
            <a:r>
              <a:rPr lang="en-US"/>
              <a:t>Q13. Do you use AI in the application process? </a:t>
            </a:r>
            <a:r>
              <a:rPr lang="en-US">
                <a:solidFill>
                  <a:schemeClr val="tx2"/>
                </a:solidFill>
              </a:rPr>
              <a:t>Base: All respondents (n=1,134), </a:t>
            </a:r>
            <a:r>
              <a:rPr lang="en-US" sz="600">
                <a:solidFill>
                  <a:schemeClr val="tx2"/>
                </a:solidFill>
              </a:rPr>
              <a:t>Academia (n=563), Industry (n=381). </a:t>
            </a:r>
            <a:endParaRPr lang="en-US"/>
          </a:p>
          <a:p>
            <a:endParaRPr lang="en-US"/>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8" name="Rectangle 7">
            <a:extLst>
              <a:ext uri="{FF2B5EF4-FFF2-40B4-BE49-F238E27FC236}">
                <a16:creationId xmlns:a16="http://schemas.microsoft.com/office/drawing/2014/main" id="{BD738127-B000-3DC1-0077-2CA397AFD7B8}"/>
              </a:ext>
            </a:extLst>
          </p:cNvPr>
          <p:cNvSpPr/>
          <p:nvPr/>
        </p:nvSpPr>
        <p:spPr>
          <a:xfrm>
            <a:off x="8177348" y="4770500"/>
            <a:ext cx="3700800" cy="141558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“We use AI to scan through and rank applications based on how much they link to the job spec. It ranks the top 20 and we look at their application in more detail.”</a:t>
            </a:r>
            <a:endParaRPr lang="en-GB" sz="1200">
              <a:solidFill>
                <a:schemeClr val="tx1"/>
              </a:solidFill>
              <a:latin typeface="Verdana" panose="020B0604030504040204" pitchFamily="34" charset="0"/>
              <a:ea typeface="Times New Roman" panose="02020603050405020304" pitchFamily="18" charset="0"/>
              <a:cs typeface="Arial" panose="020B0604020202020204" pitchFamily="34" charset="0"/>
            </a:endParaRPr>
          </a:p>
          <a:p>
            <a:pPr algn="r">
              <a:lnSpc>
                <a:spcPct val="115000"/>
              </a:lnSpc>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Industry</a:t>
            </a:r>
          </a:p>
        </p:txBody>
      </p:sp>
      <p:sp>
        <p:nvSpPr>
          <p:cNvPr id="24" name="Rectangle 23">
            <a:extLst>
              <a:ext uri="{FF2B5EF4-FFF2-40B4-BE49-F238E27FC236}">
                <a16:creationId xmlns:a16="http://schemas.microsoft.com/office/drawing/2014/main" id="{C7257FAA-F4C3-14F9-F8A2-B232A9C02BAC}"/>
              </a:ext>
            </a:extLst>
          </p:cNvPr>
          <p:cNvSpPr/>
          <p:nvPr/>
        </p:nvSpPr>
        <p:spPr>
          <a:xfrm>
            <a:off x="611188" y="4778835"/>
            <a:ext cx="2270134" cy="14165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Academics are cautious about the use of AI in recruitment, whereas industry are more likely to embrace it. </a:t>
            </a:r>
          </a:p>
        </p:txBody>
      </p:sp>
      <p:sp>
        <p:nvSpPr>
          <p:cNvPr id="25" name="Rectangle 24">
            <a:extLst>
              <a:ext uri="{FF2B5EF4-FFF2-40B4-BE49-F238E27FC236}">
                <a16:creationId xmlns:a16="http://schemas.microsoft.com/office/drawing/2014/main" id="{1E969813-4E35-C21F-30C3-163CA4273B47}"/>
              </a:ext>
            </a:extLst>
          </p:cNvPr>
          <p:cNvSpPr/>
          <p:nvPr/>
        </p:nvSpPr>
        <p:spPr>
          <a:xfrm>
            <a:off x="2982352" y="4770678"/>
            <a:ext cx="5111472" cy="141641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Qualitatively, academics shared concerns around diversity &amp; </a:t>
            </a:r>
            <a:r>
              <a:rPr lang="en-GB" sz="1200">
                <a:solidFill>
                  <a:schemeClr val="tx1"/>
                </a:solidFill>
                <a:latin typeface="Verdana" panose="020B0604030504040204" pitchFamily="34" charset="0"/>
                <a:ea typeface="Times New Roman" panose="02020603050405020304" pitchFamily="18" charset="0"/>
                <a:cs typeface="Arial" panose="020B0604020202020204" pitchFamily="34" charset="0"/>
              </a:rPr>
              <a:t>i</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nclusion about the use of AI in screening applications, due to the risk that an algorithm may overlook applicants’ backgrounds and other important context. They also discussed AI </a:t>
            </a:r>
            <a:r>
              <a:rPr lang="en-GB" sz="1200">
                <a:solidFill>
                  <a:schemeClr val="tx1"/>
                </a:solidFill>
                <a:latin typeface="Verdana" panose="020B0604030504040204" pitchFamily="34" charset="0"/>
                <a:ea typeface="Times New Roman" panose="02020603050405020304" pitchFamily="18" charset="0"/>
                <a:cs typeface="Arial" panose="020B0604020202020204" pitchFamily="34" charset="0"/>
              </a:rPr>
              <a:t>being</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 low in their priorities for investment, with few systems in place for it currently.</a:t>
            </a:r>
          </a:p>
        </p:txBody>
      </p:sp>
      <p:grpSp>
        <p:nvGrpSpPr>
          <p:cNvPr id="30" name="Group 29">
            <a:extLst>
              <a:ext uri="{FF2B5EF4-FFF2-40B4-BE49-F238E27FC236}">
                <a16:creationId xmlns:a16="http://schemas.microsoft.com/office/drawing/2014/main" id="{7ED3F30B-C1A4-0222-B9F0-F086EE61FA8C}"/>
              </a:ext>
            </a:extLst>
          </p:cNvPr>
          <p:cNvGrpSpPr/>
          <p:nvPr/>
        </p:nvGrpSpPr>
        <p:grpSpPr>
          <a:xfrm>
            <a:off x="510161" y="1619465"/>
            <a:ext cx="11367987" cy="3470361"/>
            <a:chOff x="510161" y="1343025"/>
            <a:chExt cx="11367987" cy="3004585"/>
          </a:xfrm>
        </p:grpSpPr>
        <p:graphicFrame>
          <p:nvGraphicFramePr>
            <p:cNvPr id="19" name="Chart 18">
              <a:extLst>
                <a:ext uri="{FF2B5EF4-FFF2-40B4-BE49-F238E27FC236}">
                  <a16:creationId xmlns:a16="http://schemas.microsoft.com/office/drawing/2014/main" id="{60A09CC8-1090-4DAD-B5A8-B95F7AD16414}"/>
                </a:ext>
              </a:extLst>
            </p:cNvPr>
            <p:cNvGraphicFramePr/>
            <p:nvPr>
              <p:extLst>
                <p:ext uri="{D42A27DB-BD31-4B8C-83A1-F6EECF244321}">
                  <p14:modId xmlns:p14="http://schemas.microsoft.com/office/powerpoint/2010/main" val="3138677512"/>
                </p:ext>
              </p:extLst>
            </p:nvPr>
          </p:nvGraphicFramePr>
          <p:xfrm>
            <a:off x="510161" y="1343025"/>
            <a:ext cx="11367987" cy="3004585"/>
          </p:xfrm>
          <a:graphic>
            <a:graphicData uri="http://schemas.openxmlformats.org/drawingml/2006/chart">
              <c:chart xmlns:c="http://schemas.openxmlformats.org/drawingml/2006/chart" xmlns:r="http://schemas.openxmlformats.org/officeDocument/2006/relationships" r:id="rId3"/>
            </a:graphicData>
          </a:graphic>
        </p:graphicFrame>
        <p:sp>
          <p:nvSpPr>
            <p:cNvPr id="13" name="Down Arrow 12">
              <a:extLst>
                <a:ext uri="{FF2B5EF4-FFF2-40B4-BE49-F238E27FC236}">
                  <a16:creationId xmlns:a16="http://schemas.microsoft.com/office/drawing/2014/main" id="{FC1099AF-64B1-9F89-6CBF-630F38A5E54F}"/>
                </a:ext>
              </a:extLst>
            </p:cNvPr>
            <p:cNvSpPr/>
            <p:nvPr/>
          </p:nvSpPr>
          <p:spPr>
            <a:xfrm rot="10800000">
              <a:off x="5628848" y="3034053"/>
              <a:ext cx="187752" cy="23512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20" name="Down Arrow 19">
              <a:extLst>
                <a:ext uri="{FF2B5EF4-FFF2-40B4-BE49-F238E27FC236}">
                  <a16:creationId xmlns:a16="http://schemas.microsoft.com/office/drawing/2014/main" id="{8D87D08F-4DA3-32B6-E0DC-2C5E271C3D20}"/>
                </a:ext>
              </a:extLst>
            </p:cNvPr>
            <p:cNvSpPr/>
            <p:nvPr/>
          </p:nvSpPr>
          <p:spPr>
            <a:xfrm rot="10800000">
              <a:off x="8927749" y="2642921"/>
              <a:ext cx="187752" cy="23512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grpSp>
      <p:sp>
        <p:nvSpPr>
          <p:cNvPr id="31" name="Rectangle 30">
            <a:extLst>
              <a:ext uri="{FF2B5EF4-FFF2-40B4-BE49-F238E27FC236}">
                <a16:creationId xmlns:a16="http://schemas.microsoft.com/office/drawing/2014/main" id="{5D341413-35EE-313D-3A6D-2E29CF472855}"/>
              </a:ext>
            </a:extLst>
          </p:cNvPr>
          <p:cNvSpPr/>
          <p:nvPr/>
        </p:nvSpPr>
        <p:spPr>
          <a:xfrm>
            <a:off x="916801" y="2090484"/>
            <a:ext cx="4826054" cy="624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r>
              <a:rPr lang="en-GB" sz="1200" b="1" dirty="0">
                <a:solidFill>
                  <a:schemeClr val="tx1"/>
                </a:solidFill>
                <a:latin typeface="Verdana" panose="020B0604030504040204" pitchFamily="34" charset="0"/>
                <a:ea typeface="Times New Roman" panose="02020603050405020304" pitchFamily="18" charset="0"/>
                <a:cs typeface="Arial" panose="020B0604020202020204" pitchFamily="34" charset="0"/>
              </a:rPr>
              <a:t>26% of all hirers, 8% of academic hirers, and 49% of industry hirers currently use AI</a:t>
            </a:r>
          </a:p>
        </p:txBody>
      </p:sp>
      <p:sp>
        <p:nvSpPr>
          <p:cNvPr id="34" name="Rectangle 33">
            <a:extLst>
              <a:ext uri="{FF2B5EF4-FFF2-40B4-BE49-F238E27FC236}">
                <a16:creationId xmlns:a16="http://schemas.microsoft.com/office/drawing/2014/main" id="{FABF562C-9B7D-39CD-603E-35D86B793689}"/>
              </a:ext>
            </a:extLst>
          </p:cNvPr>
          <p:cNvSpPr/>
          <p:nvPr/>
        </p:nvSpPr>
        <p:spPr>
          <a:xfrm>
            <a:off x="6194154" y="2087144"/>
            <a:ext cx="3639657" cy="62746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
              </a:spcBef>
              <a:spcAft>
                <a:spcPts val="100"/>
              </a:spcAft>
            </a:pPr>
            <a:r>
              <a:rPr lang="en-GB" sz="1200" b="1">
                <a:solidFill>
                  <a:schemeClr val="tx1"/>
                </a:solidFill>
                <a:latin typeface="Verdana" panose="020B0604030504040204" pitchFamily="34" charset="0"/>
                <a:ea typeface="Times New Roman" panose="02020603050405020304" pitchFamily="18" charset="0"/>
                <a:cs typeface="Arial" panose="020B0604020202020204" pitchFamily="34" charset="0"/>
              </a:rPr>
              <a:t>71% of all hirers, 89% of academic hirers, and 48% of industry hirers d</a:t>
            </a:r>
            <a:r>
              <a:rPr lang="en-GB" sz="1200" b="1">
                <a:solidFill>
                  <a:schemeClr val="tx1"/>
                </a:solidFill>
                <a:effectLst/>
                <a:latin typeface="Verdana" panose="020B0604030504040204" pitchFamily="34" charset="0"/>
                <a:ea typeface="Times New Roman" panose="02020603050405020304" pitchFamily="18" charset="0"/>
                <a:cs typeface="Arial" panose="020B0604020202020204" pitchFamily="34" charset="0"/>
              </a:rPr>
              <a:t>o not </a:t>
            </a:r>
            <a:r>
              <a:rPr lang="en-GB" sz="1200" b="1">
                <a:solidFill>
                  <a:schemeClr val="tx1"/>
                </a:solidFill>
                <a:latin typeface="Verdana" panose="020B0604030504040204" pitchFamily="34" charset="0"/>
                <a:ea typeface="Times New Roman" panose="02020603050405020304" pitchFamily="18" charset="0"/>
                <a:cs typeface="Arial" panose="020B0604020202020204" pitchFamily="34" charset="0"/>
              </a:rPr>
              <a:t>c</a:t>
            </a:r>
            <a:r>
              <a:rPr lang="en-GB" sz="1200" b="1">
                <a:solidFill>
                  <a:schemeClr val="tx1"/>
                </a:solidFill>
                <a:effectLst/>
                <a:latin typeface="Verdana" panose="020B0604030504040204" pitchFamily="34" charset="0"/>
                <a:ea typeface="Times New Roman" panose="02020603050405020304" pitchFamily="18" charset="0"/>
                <a:cs typeface="Arial" panose="020B0604020202020204" pitchFamily="34" charset="0"/>
              </a:rPr>
              <a:t>urrently use AI</a:t>
            </a:r>
            <a:endParaRPr lang="en-GB" sz="1200" b="1">
              <a:solidFill>
                <a:schemeClr val="tx1"/>
              </a:solidFill>
              <a:latin typeface="Verdana" panose="020B0604030504040204" pitchFamily="34" charset="0"/>
              <a:ea typeface="Times New Roman" panose="02020603050405020304" pitchFamily="18" charset="0"/>
              <a:cs typeface="Arial" panose="020B0604020202020204" pitchFamily="34" charset="0"/>
            </a:endParaRPr>
          </a:p>
        </p:txBody>
      </p:sp>
      <p:sp>
        <p:nvSpPr>
          <p:cNvPr id="36" name="TextBox 35">
            <a:extLst>
              <a:ext uri="{FF2B5EF4-FFF2-40B4-BE49-F238E27FC236}">
                <a16:creationId xmlns:a16="http://schemas.microsoft.com/office/drawing/2014/main" id="{0C6A6383-FE88-2FDF-5420-1D4D382B8901}"/>
              </a:ext>
            </a:extLst>
          </p:cNvPr>
          <p:cNvSpPr txBox="1"/>
          <p:nvPr/>
        </p:nvSpPr>
        <p:spPr>
          <a:xfrm>
            <a:off x="3043330" y="1371808"/>
            <a:ext cx="6301648" cy="338554"/>
          </a:xfrm>
          <a:prstGeom prst="rect">
            <a:avLst/>
          </a:prstGeom>
          <a:noFill/>
        </p:spPr>
        <p:txBody>
          <a:bodyPr wrap="square">
            <a:spAutoFit/>
          </a:bodyPr>
          <a:lstStyle/>
          <a:p>
            <a:pPr algn="ctr" rtl="0">
              <a:defRPr sz="1862" b="0" i="0" u="none" strike="noStrike" kern="1200" spc="0" baseline="0">
                <a:solidFill>
                  <a:srgbClr val="2C302E"/>
                </a:solidFill>
                <a:latin typeface="+mn-lt"/>
                <a:ea typeface="+mn-ea"/>
                <a:cs typeface="+mn-cs"/>
              </a:defRPr>
            </a:pPr>
            <a:r>
              <a:rPr lang="en-US" sz="1600" b="1"/>
              <a:t>Uses of AI in the application process</a:t>
            </a:r>
          </a:p>
        </p:txBody>
      </p:sp>
      <p:sp>
        <p:nvSpPr>
          <p:cNvPr id="9" name="Down Arrow 8">
            <a:extLst>
              <a:ext uri="{FF2B5EF4-FFF2-40B4-BE49-F238E27FC236}">
                <a16:creationId xmlns:a16="http://schemas.microsoft.com/office/drawing/2014/main" id="{E72613A2-3386-273F-2BFE-0625D4A37375}"/>
              </a:ext>
            </a:extLst>
          </p:cNvPr>
          <p:cNvSpPr/>
          <p:nvPr/>
        </p:nvSpPr>
        <p:spPr>
          <a:xfrm rot="10800000">
            <a:off x="1869028" y="3708424"/>
            <a:ext cx="187752" cy="2256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0" name="Down Arrow 9">
            <a:extLst>
              <a:ext uri="{FF2B5EF4-FFF2-40B4-BE49-F238E27FC236}">
                <a16:creationId xmlns:a16="http://schemas.microsoft.com/office/drawing/2014/main" id="{1C121CA8-14BF-B181-D1FC-7792DBF75945}"/>
              </a:ext>
            </a:extLst>
          </p:cNvPr>
          <p:cNvSpPr/>
          <p:nvPr/>
        </p:nvSpPr>
        <p:spPr>
          <a:xfrm rot="10800000">
            <a:off x="3737656" y="3586531"/>
            <a:ext cx="187752" cy="2256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11" name="Group 10">
            <a:extLst>
              <a:ext uri="{FF2B5EF4-FFF2-40B4-BE49-F238E27FC236}">
                <a16:creationId xmlns:a16="http://schemas.microsoft.com/office/drawing/2014/main" id="{A95254D9-03DE-D41A-92BB-753485C269E7}"/>
              </a:ext>
            </a:extLst>
          </p:cNvPr>
          <p:cNvGrpSpPr/>
          <p:nvPr/>
        </p:nvGrpSpPr>
        <p:grpSpPr>
          <a:xfrm>
            <a:off x="7772400" y="6492063"/>
            <a:ext cx="3297686" cy="398756"/>
            <a:chOff x="7668711" y="6376544"/>
            <a:chExt cx="3297686" cy="398756"/>
          </a:xfrm>
        </p:grpSpPr>
        <p:sp>
          <p:nvSpPr>
            <p:cNvPr id="12" name="Rectangle 11">
              <a:extLst>
                <a:ext uri="{FF2B5EF4-FFF2-40B4-BE49-F238E27FC236}">
                  <a16:creationId xmlns:a16="http://schemas.microsoft.com/office/drawing/2014/main" id="{4580EFCA-91DC-87F8-4CAE-1D855F36C425}"/>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Down Arrow 13">
              <a:extLst>
                <a:ext uri="{FF2B5EF4-FFF2-40B4-BE49-F238E27FC236}">
                  <a16:creationId xmlns:a16="http://schemas.microsoft.com/office/drawing/2014/main" id="{B55E913B-43B3-C9F0-25E9-D05559FF0CB8}"/>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TextBox 14">
              <a:extLst>
                <a:ext uri="{FF2B5EF4-FFF2-40B4-BE49-F238E27FC236}">
                  <a16:creationId xmlns:a16="http://schemas.microsoft.com/office/drawing/2014/main" id="{10B77961-C05A-5837-7803-9E25096D3302}"/>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Tree>
    <p:extLst>
      <p:ext uri="{BB962C8B-B14F-4D97-AF65-F5344CB8AC3E}">
        <p14:creationId xmlns:p14="http://schemas.microsoft.com/office/powerpoint/2010/main" val="109233842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Interviewing</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392645251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lose up of circuit board">
            <a:extLst>
              <a:ext uri="{FF2B5EF4-FFF2-40B4-BE49-F238E27FC236}">
                <a16:creationId xmlns:a16="http://schemas.microsoft.com/office/drawing/2014/main" id="{8EBA2D6E-45E2-09C4-65F1-A90BE948AA4F}"/>
              </a:ext>
            </a:extLst>
          </p:cNvPr>
          <p:cNvPicPr>
            <a:picLocks noChangeAspect="1"/>
          </p:cNvPicPr>
          <p:nvPr/>
        </p:nvPicPr>
        <p:blipFill rotWithShape="1">
          <a:blip r:embed="rId2">
            <a:extLst>
              <a:ext uri="{28A0092B-C50C-407E-A947-70E740481C1C}">
                <a14:useLocalDpi xmlns:a14="http://schemas.microsoft.com/office/drawing/2010/main" val="0"/>
              </a:ext>
            </a:extLst>
          </a:blip>
          <a:srcRect l="5341" r="35414"/>
          <a:stretch/>
        </p:blipFill>
        <p:spPr>
          <a:xfrm>
            <a:off x="6095998" y="0"/>
            <a:ext cx="6096001"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29</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lnSpc>
                <a:spcPct val="115000"/>
              </a:lnSpc>
              <a:spcBef>
                <a:spcPts val="600"/>
              </a:spcBef>
              <a:spcAft>
                <a:spcPts val="600"/>
              </a:spcAft>
            </a:pPr>
            <a:r>
              <a:rPr lang="en-GB" sz="2400" b="1">
                <a:solidFill>
                  <a:schemeClr val="bg1"/>
                </a:solidFill>
              </a:rPr>
              <a:t>Performance at interview is key; g</a:t>
            </a:r>
            <a:r>
              <a:rPr lang="en-GB" sz="2400" b="1">
                <a:solidFill>
                  <a:schemeClr val="bg1"/>
                </a:solidFill>
                <a:latin typeface="Verdana" panose="020B0604030504040204" pitchFamily="34" charset="0"/>
                <a:ea typeface="Times New Roman" panose="02020603050405020304" pitchFamily="18" charset="0"/>
                <a:cs typeface="Arial" panose="020B0604020202020204" pitchFamily="34" charset="0"/>
              </a:rPr>
              <a:t>ood communication is important, with candidates able to really showcase their expertise and experience, as well as soft skills (which are commonly felt to be lacking).</a:t>
            </a:r>
          </a:p>
        </p:txBody>
      </p:sp>
    </p:spTree>
    <p:extLst>
      <p:ext uri="{BB962C8B-B14F-4D97-AF65-F5344CB8AC3E}">
        <p14:creationId xmlns:p14="http://schemas.microsoft.com/office/powerpoint/2010/main" val="54823013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r>
              <a:rPr lang="en-GB"/>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fld id="{CBA53E11-492D-48B3-9F9B-09541CA2A39A}" type="slidenum">
              <a:rPr lang="en-GB" smtClean="0"/>
              <a:pPr/>
              <a:t>3</a:t>
            </a:fld>
            <a:endParaRPr lang="en-GB"/>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Executive summary</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212577340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2B440E4-2939-69BB-BB98-AF9F512C69D3}"/>
              </a:ext>
            </a:extLst>
          </p:cNvPr>
          <p:cNvSpPr txBox="1">
            <a:spLocks/>
          </p:cNvSpPr>
          <p:nvPr/>
        </p:nvSpPr>
        <p:spPr>
          <a:xfrm>
            <a:off x="42598" y="6666037"/>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endParaRPr lang="en-GB" sz="2800"/>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8" name="Rectangle 7">
            <a:extLst>
              <a:ext uri="{FF2B5EF4-FFF2-40B4-BE49-F238E27FC236}">
                <a16:creationId xmlns:a16="http://schemas.microsoft.com/office/drawing/2014/main" id="{86260623-8AFC-5EB1-FFCF-FB11B2892AF5}"/>
              </a:ext>
            </a:extLst>
          </p:cNvPr>
          <p:cNvSpPr/>
          <p:nvPr/>
        </p:nvSpPr>
        <p:spPr>
          <a:xfrm>
            <a:off x="611187" y="1592621"/>
            <a:ext cx="2950161" cy="1334280"/>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15000"/>
              </a:lnSpc>
              <a:spcBef>
                <a:spcPts val="600"/>
              </a:spcBef>
              <a:spcAft>
                <a:spcPts val="600"/>
              </a:spcAft>
            </a:pPr>
            <a:r>
              <a:rPr lang="en-GB" sz="1400">
                <a:solidFill>
                  <a:schemeClr val="tx1"/>
                </a:solidFill>
                <a:latin typeface="Verdana" panose="020B0604030504040204" pitchFamily="34" charset="0"/>
                <a:ea typeface="Times New Roman" panose="02020603050405020304" pitchFamily="18" charset="0"/>
                <a:cs typeface="Arial" panose="020B0604020202020204" pitchFamily="34" charset="0"/>
              </a:rPr>
              <a:t>Qualitatively, we heard that s</a:t>
            </a:r>
            <a:r>
              <a:rPr lang="en-GB" sz="14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oft skills are highly sought after by hirers and the interview is felt to be the only way to ascertain these.</a:t>
            </a:r>
          </a:p>
        </p:txBody>
      </p:sp>
      <p:graphicFrame>
        <p:nvGraphicFramePr>
          <p:cNvPr id="17" name="Chart 16">
            <a:extLst>
              <a:ext uri="{FF2B5EF4-FFF2-40B4-BE49-F238E27FC236}">
                <a16:creationId xmlns:a16="http://schemas.microsoft.com/office/drawing/2014/main" id="{2726DD6B-1755-0228-B151-CE497842EF75}"/>
              </a:ext>
            </a:extLst>
          </p:cNvPr>
          <p:cNvGraphicFramePr/>
          <p:nvPr>
            <p:extLst>
              <p:ext uri="{D42A27DB-BD31-4B8C-83A1-F6EECF244321}">
                <p14:modId xmlns:p14="http://schemas.microsoft.com/office/powerpoint/2010/main" val="3408057662"/>
              </p:ext>
            </p:extLst>
          </p:nvPr>
        </p:nvGraphicFramePr>
        <p:xfrm>
          <a:off x="3637755" y="1694077"/>
          <a:ext cx="7943056" cy="4676665"/>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C5E75319-4B34-83DC-9A1C-A76DF8B9E1D2}"/>
              </a:ext>
            </a:extLst>
          </p:cNvPr>
          <p:cNvSpPr/>
          <p:nvPr/>
        </p:nvSpPr>
        <p:spPr>
          <a:xfrm>
            <a:off x="611187" y="3007094"/>
            <a:ext cx="2950160" cy="1334280"/>
          </a:xfrm>
          <a:prstGeom prst="rect">
            <a:avLst/>
          </a:prstGeom>
          <a:solidFill>
            <a:srgbClr val="CDE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15000"/>
              </a:lnSpc>
              <a:spcBef>
                <a:spcPts val="600"/>
              </a:spcBef>
              <a:spcAft>
                <a:spcPts val="600"/>
              </a:spcAft>
            </a:pPr>
            <a:r>
              <a:rPr lang="en-GB" sz="1400">
                <a:solidFill>
                  <a:schemeClr val="tx1"/>
                </a:solidFill>
                <a:latin typeface="Verdana" panose="020B0604030504040204" pitchFamily="34" charset="0"/>
                <a:ea typeface="Times New Roman" panose="02020603050405020304" pitchFamily="18" charset="0"/>
                <a:cs typeface="Arial" panose="020B0604020202020204" pitchFamily="34" charset="0"/>
              </a:rPr>
              <a:t>Communication, p</a:t>
            </a:r>
            <a:r>
              <a:rPr lang="en-GB" sz="14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roblem solving and creative thinking are seen as important by the majority of hirers in both academia and industry.</a:t>
            </a:r>
          </a:p>
        </p:txBody>
      </p:sp>
      <p:sp>
        <p:nvSpPr>
          <p:cNvPr id="10" name="Text Placeholder 6">
            <a:extLst>
              <a:ext uri="{FF2B5EF4-FFF2-40B4-BE49-F238E27FC236}">
                <a16:creationId xmlns:a16="http://schemas.microsoft.com/office/drawing/2014/main" id="{F1927B13-6B35-AF62-32F3-CFB582DADF1E}"/>
              </a:ext>
            </a:extLst>
          </p:cNvPr>
          <p:cNvSpPr>
            <a:spLocks noGrp="1"/>
          </p:cNvSpPr>
          <p:nvPr>
            <p:ph type="body" sz="quarter" idx="13"/>
          </p:nvPr>
        </p:nvSpPr>
        <p:spPr>
          <a:xfrm>
            <a:off x="611189" y="6457729"/>
            <a:ext cx="6919912" cy="298069"/>
          </a:xfrm>
        </p:spPr>
        <p:txBody>
          <a:bodyPr/>
          <a:lstStyle/>
          <a:p>
            <a:r>
              <a:rPr lang="en-US" sz="700"/>
              <a:t>Q14. What qualities and skills are you looking for at the interview stage? Base: Those who conduct interviews: </a:t>
            </a:r>
            <a:r>
              <a:rPr lang="en-US" sz="700">
                <a:solidFill>
                  <a:schemeClr val="tx2"/>
                </a:solidFill>
              </a:rPr>
              <a:t>All respondents (n=901), Academia (n=488), Industry (n=281). </a:t>
            </a:r>
            <a:endParaRPr lang="en-US" sz="700"/>
          </a:p>
        </p:txBody>
      </p:sp>
      <p:sp>
        <p:nvSpPr>
          <p:cNvPr id="11" name="Title 1">
            <a:extLst>
              <a:ext uri="{FF2B5EF4-FFF2-40B4-BE49-F238E27FC236}">
                <a16:creationId xmlns:a16="http://schemas.microsoft.com/office/drawing/2014/main" id="{D7D05E18-9626-1217-E7D2-FBC4F7C588E4}"/>
              </a:ext>
            </a:extLst>
          </p:cNvPr>
          <p:cNvSpPr>
            <a:spLocks noGrp="1"/>
          </p:cNvSpPr>
          <p:nvPr>
            <p:ph type="title"/>
          </p:nvPr>
        </p:nvSpPr>
        <p:spPr>
          <a:xfrm>
            <a:off x="611188" y="360363"/>
            <a:ext cx="10969625" cy="944562"/>
          </a:xfrm>
        </p:spPr>
        <p:txBody>
          <a:bodyPr anchor="ctr"/>
          <a:lstStyle/>
          <a:p>
            <a:r>
              <a:rPr lang="en-GB" sz="2800"/>
              <a:t>Good communication in interview is important, as well as skills like problem-solving and creative thinking</a:t>
            </a:r>
          </a:p>
        </p:txBody>
      </p:sp>
      <p:sp>
        <p:nvSpPr>
          <p:cNvPr id="12" name="Rectangle 11">
            <a:extLst>
              <a:ext uri="{FF2B5EF4-FFF2-40B4-BE49-F238E27FC236}">
                <a16:creationId xmlns:a16="http://schemas.microsoft.com/office/drawing/2014/main" id="{2A5C875B-5B0B-914A-10AC-1E197D40E394}"/>
              </a:ext>
            </a:extLst>
          </p:cNvPr>
          <p:cNvSpPr/>
          <p:nvPr/>
        </p:nvSpPr>
        <p:spPr>
          <a:xfrm>
            <a:off x="611187" y="4429003"/>
            <a:ext cx="2950160" cy="192457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170" indent="-228600" algn="ctr">
              <a:lnSpc>
                <a:spcPct val="115000"/>
              </a:lnSpc>
              <a:spcBef>
                <a:spcPts val="600"/>
              </a:spcBef>
              <a:spcAft>
                <a:spcPts val="600"/>
              </a:spcAft>
            </a:pPr>
            <a:r>
              <a:rPr lang="en-US" sz="1200" i="1">
                <a:solidFill>
                  <a:schemeClr val="tx1"/>
                </a:solidFill>
              </a:rPr>
              <a:t>“Sometimes when you look at a CV, they look really good academically, but when it gets to the interview and presentation they can’t answer the questions well or demonstrate a solid understanding of the science.” </a:t>
            </a:r>
          </a:p>
          <a:p>
            <a:pPr marL="90170" indent="-228600" algn="r">
              <a:lnSpc>
                <a:spcPct val="115000"/>
              </a:lnSpc>
              <a:spcBef>
                <a:spcPts val="600"/>
              </a:spcBef>
              <a:spcAft>
                <a:spcPts val="600"/>
              </a:spcAft>
            </a:pP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 Industry</a:t>
            </a:r>
            <a:endParaRPr lang="en-US" sz="1200">
              <a:solidFill>
                <a:schemeClr val="tx1"/>
              </a:solidFill>
            </a:endParaRPr>
          </a:p>
        </p:txBody>
      </p:sp>
      <p:sp>
        <p:nvSpPr>
          <p:cNvPr id="2" name="Down Arrow 1">
            <a:extLst>
              <a:ext uri="{FF2B5EF4-FFF2-40B4-BE49-F238E27FC236}">
                <a16:creationId xmlns:a16="http://schemas.microsoft.com/office/drawing/2014/main" id="{722871C3-C0B2-6EFD-8787-53C04330981A}"/>
              </a:ext>
            </a:extLst>
          </p:cNvPr>
          <p:cNvSpPr/>
          <p:nvPr/>
        </p:nvSpPr>
        <p:spPr>
          <a:xfrm rot="10800000">
            <a:off x="4356108" y="3581844"/>
            <a:ext cx="187752" cy="27157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7" name="Down Arrow 6">
            <a:extLst>
              <a:ext uri="{FF2B5EF4-FFF2-40B4-BE49-F238E27FC236}">
                <a16:creationId xmlns:a16="http://schemas.microsoft.com/office/drawing/2014/main" id="{30CCFA5A-D03A-D27A-CC9E-776413E0CFB3}"/>
              </a:ext>
            </a:extLst>
          </p:cNvPr>
          <p:cNvSpPr/>
          <p:nvPr/>
        </p:nvSpPr>
        <p:spPr>
          <a:xfrm rot="10800000">
            <a:off x="5950117" y="3633370"/>
            <a:ext cx="187752" cy="27157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3" name="Down Arrow 12">
            <a:extLst>
              <a:ext uri="{FF2B5EF4-FFF2-40B4-BE49-F238E27FC236}">
                <a16:creationId xmlns:a16="http://schemas.microsoft.com/office/drawing/2014/main" id="{9BB0A109-C26D-9EFD-B4C4-28DFE78933EF}"/>
              </a:ext>
            </a:extLst>
          </p:cNvPr>
          <p:cNvSpPr/>
          <p:nvPr/>
        </p:nvSpPr>
        <p:spPr>
          <a:xfrm rot="10800000">
            <a:off x="7549307" y="3627533"/>
            <a:ext cx="187752" cy="27157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4" name="Down Arrow 13">
            <a:extLst>
              <a:ext uri="{FF2B5EF4-FFF2-40B4-BE49-F238E27FC236}">
                <a16:creationId xmlns:a16="http://schemas.microsoft.com/office/drawing/2014/main" id="{4FCBC089-9201-1231-0993-DDC9134C7CC1}"/>
              </a:ext>
            </a:extLst>
          </p:cNvPr>
          <p:cNvSpPr/>
          <p:nvPr/>
        </p:nvSpPr>
        <p:spPr>
          <a:xfrm rot="10800000">
            <a:off x="9098293" y="3380901"/>
            <a:ext cx="187752" cy="27157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Down Arrow 14">
            <a:extLst>
              <a:ext uri="{FF2B5EF4-FFF2-40B4-BE49-F238E27FC236}">
                <a16:creationId xmlns:a16="http://schemas.microsoft.com/office/drawing/2014/main" id="{01AC4FA6-F7AB-A425-6390-62803ECDA9BF}"/>
              </a:ext>
            </a:extLst>
          </p:cNvPr>
          <p:cNvSpPr/>
          <p:nvPr/>
        </p:nvSpPr>
        <p:spPr>
          <a:xfrm rot="10800000">
            <a:off x="10680963" y="3717630"/>
            <a:ext cx="187752" cy="271571"/>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18" name="Group 17">
            <a:extLst>
              <a:ext uri="{FF2B5EF4-FFF2-40B4-BE49-F238E27FC236}">
                <a16:creationId xmlns:a16="http://schemas.microsoft.com/office/drawing/2014/main" id="{D56417FE-CFCB-F48B-5CF5-A4D3D4A9451C}"/>
              </a:ext>
            </a:extLst>
          </p:cNvPr>
          <p:cNvGrpSpPr/>
          <p:nvPr/>
        </p:nvGrpSpPr>
        <p:grpSpPr>
          <a:xfrm>
            <a:off x="7772400" y="6492063"/>
            <a:ext cx="3297686" cy="398756"/>
            <a:chOff x="7668711" y="6376544"/>
            <a:chExt cx="3297686" cy="398756"/>
          </a:xfrm>
        </p:grpSpPr>
        <p:sp>
          <p:nvSpPr>
            <p:cNvPr id="19" name="Rectangle 18">
              <a:extLst>
                <a:ext uri="{FF2B5EF4-FFF2-40B4-BE49-F238E27FC236}">
                  <a16:creationId xmlns:a16="http://schemas.microsoft.com/office/drawing/2014/main" id="{D7F6ABD6-77D7-3683-A9BA-0991EC589A60}"/>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Down Arrow 19">
              <a:extLst>
                <a:ext uri="{FF2B5EF4-FFF2-40B4-BE49-F238E27FC236}">
                  <a16:creationId xmlns:a16="http://schemas.microsoft.com/office/drawing/2014/main" id="{7849D7A0-5187-15E7-FC5D-BBC79843CBD2}"/>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6" name="TextBox 15">
              <a:extLst>
                <a:ext uri="{FF2B5EF4-FFF2-40B4-BE49-F238E27FC236}">
                  <a16:creationId xmlns:a16="http://schemas.microsoft.com/office/drawing/2014/main" id="{841BABDE-5D9A-A511-7A0B-B28BA107EB4D}"/>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Tree>
    <p:extLst>
      <p:ext uri="{BB962C8B-B14F-4D97-AF65-F5344CB8AC3E}">
        <p14:creationId xmlns:p14="http://schemas.microsoft.com/office/powerpoint/2010/main" val="268085662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Hirers favourite interview questions share some common themes</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3" name="TextBox 12">
            <a:extLst>
              <a:ext uri="{FF2B5EF4-FFF2-40B4-BE49-F238E27FC236}">
                <a16:creationId xmlns:a16="http://schemas.microsoft.com/office/drawing/2014/main" id="{FD7480FE-F0DD-2978-CB7C-8F53167CE8A1}"/>
              </a:ext>
            </a:extLst>
          </p:cNvPr>
          <p:cNvSpPr txBox="1"/>
          <p:nvPr/>
        </p:nvSpPr>
        <p:spPr>
          <a:xfrm>
            <a:off x="13052323" y="5206181"/>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7" name="TextBox 6">
            <a:extLst>
              <a:ext uri="{FF2B5EF4-FFF2-40B4-BE49-F238E27FC236}">
                <a16:creationId xmlns:a16="http://schemas.microsoft.com/office/drawing/2014/main" id="{C91ABEBE-E8C9-75B8-2A03-6B0743D4DDD8}"/>
              </a:ext>
            </a:extLst>
          </p:cNvPr>
          <p:cNvSpPr txBox="1"/>
          <p:nvPr/>
        </p:nvSpPr>
        <p:spPr>
          <a:xfrm>
            <a:off x="2256503" y="1120877"/>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14" name="Rectangle 13">
            <a:extLst>
              <a:ext uri="{FF2B5EF4-FFF2-40B4-BE49-F238E27FC236}">
                <a16:creationId xmlns:a16="http://schemas.microsoft.com/office/drawing/2014/main" id="{9378DF04-9C7D-660B-0A8B-4C78948EA2F2}"/>
              </a:ext>
            </a:extLst>
          </p:cNvPr>
          <p:cNvSpPr/>
          <p:nvPr/>
        </p:nvSpPr>
        <p:spPr>
          <a:xfrm>
            <a:off x="611192" y="1396870"/>
            <a:ext cx="5268912" cy="6987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Technical knowledge or experience in research field</a:t>
            </a:r>
          </a:p>
        </p:txBody>
      </p:sp>
      <p:sp>
        <p:nvSpPr>
          <p:cNvPr id="17" name="Rectangle 16">
            <a:extLst>
              <a:ext uri="{FF2B5EF4-FFF2-40B4-BE49-F238E27FC236}">
                <a16:creationId xmlns:a16="http://schemas.microsoft.com/office/drawing/2014/main" id="{5EBE5FC5-668F-36B7-DAF0-3285004A1421}"/>
              </a:ext>
            </a:extLst>
          </p:cNvPr>
          <p:cNvSpPr/>
          <p:nvPr/>
        </p:nvSpPr>
        <p:spPr>
          <a:xfrm>
            <a:off x="6311906" y="1396870"/>
            <a:ext cx="5268908" cy="6987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Interest in research team/research field </a:t>
            </a:r>
          </a:p>
        </p:txBody>
      </p:sp>
      <p:sp>
        <p:nvSpPr>
          <p:cNvPr id="18" name="Rectangle 17">
            <a:extLst>
              <a:ext uri="{FF2B5EF4-FFF2-40B4-BE49-F238E27FC236}">
                <a16:creationId xmlns:a16="http://schemas.microsoft.com/office/drawing/2014/main" id="{D6C30CD8-493E-289C-A9A7-81ABD04BFF33}"/>
              </a:ext>
            </a:extLst>
          </p:cNvPr>
          <p:cNvSpPr/>
          <p:nvPr/>
        </p:nvSpPr>
        <p:spPr>
          <a:xfrm>
            <a:off x="611188" y="3927799"/>
            <a:ext cx="5268911" cy="6987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Challenges faced/conflict resolution </a:t>
            </a:r>
          </a:p>
        </p:txBody>
      </p:sp>
      <p:sp>
        <p:nvSpPr>
          <p:cNvPr id="19" name="Rectangle 18">
            <a:extLst>
              <a:ext uri="{FF2B5EF4-FFF2-40B4-BE49-F238E27FC236}">
                <a16:creationId xmlns:a16="http://schemas.microsoft.com/office/drawing/2014/main" id="{A440D85F-5963-2EFF-B5A8-5D9266A27BF1}"/>
              </a:ext>
            </a:extLst>
          </p:cNvPr>
          <p:cNvSpPr/>
          <p:nvPr/>
        </p:nvSpPr>
        <p:spPr>
          <a:xfrm>
            <a:off x="6311904" y="3927798"/>
            <a:ext cx="5268909" cy="6987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Future ambitions/goals</a:t>
            </a:r>
          </a:p>
        </p:txBody>
      </p:sp>
      <p:sp>
        <p:nvSpPr>
          <p:cNvPr id="25" name="Rectangle 24">
            <a:extLst>
              <a:ext uri="{FF2B5EF4-FFF2-40B4-BE49-F238E27FC236}">
                <a16:creationId xmlns:a16="http://schemas.microsoft.com/office/drawing/2014/main" id="{FADBAB0D-02CF-9D8E-29F1-5340593508DB}"/>
              </a:ext>
            </a:extLst>
          </p:cNvPr>
          <p:cNvSpPr/>
          <p:nvPr/>
        </p:nvSpPr>
        <p:spPr>
          <a:xfrm>
            <a:off x="611188" y="2152032"/>
            <a:ext cx="5268911" cy="16393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tx1"/>
                </a:solidFill>
              </a:rPr>
              <a:t>Tell me about one of your recent research projects.</a:t>
            </a:r>
          </a:p>
          <a:p>
            <a:pPr marL="285750" indent="-285750">
              <a:buFont typeface="Arial" panose="020B0604020202020204" pitchFamily="34" charset="0"/>
              <a:buChar char="•"/>
            </a:pPr>
            <a:r>
              <a:rPr lang="en-US" sz="1400">
                <a:solidFill>
                  <a:schemeClr val="tx1"/>
                </a:solidFill>
              </a:rPr>
              <a:t>How would you approach a specific research question (that my project is interested in)? And how does your background support your approach?</a:t>
            </a:r>
          </a:p>
          <a:p>
            <a:pPr marL="285750" indent="-285750">
              <a:buFont typeface="Arial" panose="020B0604020202020204" pitchFamily="34" charset="0"/>
              <a:buChar char="•"/>
            </a:pPr>
            <a:r>
              <a:rPr lang="en-US" sz="1400">
                <a:solidFill>
                  <a:schemeClr val="tx1"/>
                </a:solidFill>
              </a:rPr>
              <a:t>How do your prior experiences make you a good candidate for our position?</a:t>
            </a:r>
          </a:p>
        </p:txBody>
      </p:sp>
      <p:sp>
        <p:nvSpPr>
          <p:cNvPr id="26" name="Rectangle 25">
            <a:extLst>
              <a:ext uri="{FF2B5EF4-FFF2-40B4-BE49-F238E27FC236}">
                <a16:creationId xmlns:a16="http://schemas.microsoft.com/office/drawing/2014/main" id="{854C19A8-8930-DC04-8D39-6890D2B2CC50}"/>
              </a:ext>
            </a:extLst>
          </p:cNvPr>
          <p:cNvSpPr/>
          <p:nvPr/>
        </p:nvSpPr>
        <p:spPr>
          <a:xfrm>
            <a:off x="6311903" y="2152032"/>
            <a:ext cx="5268911" cy="16393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tx1"/>
                </a:solidFill>
              </a:rPr>
              <a:t>What are you most passionate about in your work, and how do you think that passion will impact your contributions to our </a:t>
            </a:r>
            <a:r>
              <a:rPr lang="en-US" sz="1400" err="1">
                <a:solidFill>
                  <a:schemeClr val="tx1"/>
                </a:solidFill>
              </a:rPr>
              <a:t>organisation</a:t>
            </a:r>
            <a:r>
              <a:rPr lang="en-US" sz="1400">
                <a:solidFill>
                  <a:schemeClr val="tx1"/>
                </a:solidFill>
              </a:rPr>
              <a:t>?</a:t>
            </a:r>
          </a:p>
          <a:p>
            <a:pPr marL="285750" indent="-285750">
              <a:buFont typeface="Arial" panose="020B0604020202020204" pitchFamily="34" charset="0"/>
              <a:buChar char="•"/>
            </a:pPr>
            <a:r>
              <a:rPr lang="en-US" sz="1400">
                <a:solidFill>
                  <a:schemeClr val="tx1"/>
                </a:solidFill>
              </a:rPr>
              <a:t>What do you think this company stands for? </a:t>
            </a:r>
          </a:p>
          <a:p>
            <a:pPr marL="285750" indent="-285750">
              <a:buFont typeface="Arial" panose="020B0604020202020204" pitchFamily="34" charset="0"/>
              <a:buChar char="•"/>
            </a:pPr>
            <a:r>
              <a:rPr lang="en-US" sz="1400">
                <a:solidFill>
                  <a:schemeClr val="tx1"/>
                </a:solidFill>
              </a:rPr>
              <a:t>How would you describe the research we carry out?</a:t>
            </a:r>
          </a:p>
          <a:p>
            <a:pPr marL="285750" indent="-285750">
              <a:buFont typeface="Arial" panose="020B0604020202020204" pitchFamily="34" charset="0"/>
              <a:buChar char="•"/>
            </a:pPr>
            <a:r>
              <a:rPr lang="en-US" sz="1400">
                <a:solidFill>
                  <a:schemeClr val="tx1"/>
                </a:solidFill>
              </a:rPr>
              <a:t>Tell us about aspects of the group's research that you find especially interesting.</a:t>
            </a:r>
          </a:p>
        </p:txBody>
      </p:sp>
      <p:sp>
        <p:nvSpPr>
          <p:cNvPr id="27" name="Rectangle 26">
            <a:extLst>
              <a:ext uri="{FF2B5EF4-FFF2-40B4-BE49-F238E27FC236}">
                <a16:creationId xmlns:a16="http://schemas.microsoft.com/office/drawing/2014/main" id="{088B09CD-6D20-4777-F6F8-CAB538A781AF}"/>
              </a:ext>
            </a:extLst>
          </p:cNvPr>
          <p:cNvSpPr/>
          <p:nvPr/>
        </p:nvSpPr>
        <p:spPr>
          <a:xfrm>
            <a:off x="611188" y="4671151"/>
            <a:ext cx="5268911" cy="16393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tx1"/>
                </a:solidFill>
              </a:rPr>
              <a:t>Can you describe a situation where you faced a significant challenge at work and how you approached solving it?</a:t>
            </a:r>
          </a:p>
          <a:p>
            <a:pPr marL="285750" indent="-285750">
              <a:buFont typeface="Arial" panose="020B0604020202020204" pitchFamily="34" charset="0"/>
              <a:buChar char="•"/>
            </a:pPr>
            <a:r>
              <a:rPr lang="en-US" sz="1400">
                <a:solidFill>
                  <a:schemeClr val="tx1"/>
                </a:solidFill>
              </a:rPr>
              <a:t>How would you handle a conflict with a colleague, for example regarding an equipment or reagent you both need to use at the same time?</a:t>
            </a:r>
          </a:p>
          <a:p>
            <a:pPr marL="285750" indent="-285750">
              <a:buFont typeface="Arial" panose="020B0604020202020204" pitchFamily="34" charset="0"/>
              <a:buChar char="•"/>
            </a:pPr>
            <a:r>
              <a:rPr lang="en-US" sz="1400">
                <a:solidFill>
                  <a:schemeClr val="tx1"/>
                </a:solidFill>
              </a:rPr>
              <a:t>How would you handle an ethical/unethical situation?</a:t>
            </a:r>
          </a:p>
        </p:txBody>
      </p:sp>
      <p:sp>
        <p:nvSpPr>
          <p:cNvPr id="28" name="Rectangle 27">
            <a:extLst>
              <a:ext uri="{FF2B5EF4-FFF2-40B4-BE49-F238E27FC236}">
                <a16:creationId xmlns:a16="http://schemas.microsoft.com/office/drawing/2014/main" id="{D9EBC7BD-F53C-08EE-54CA-5208C8AACE52}"/>
              </a:ext>
            </a:extLst>
          </p:cNvPr>
          <p:cNvSpPr/>
          <p:nvPr/>
        </p:nvSpPr>
        <p:spPr>
          <a:xfrm>
            <a:off x="6311901" y="4675587"/>
            <a:ext cx="5268911" cy="16393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tx1"/>
                </a:solidFill>
              </a:rPr>
              <a:t>What is your future or 5-year plan, professionally and personally?</a:t>
            </a:r>
          </a:p>
          <a:p>
            <a:pPr marL="285750" indent="-285750">
              <a:buFont typeface="Arial" panose="020B0604020202020204" pitchFamily="34" charset="0"/>
              <a:buChar char="•"/>
            </a:pPr>
            <a:r>
              <a:rPr lang="en-US" sz="1400">
                <a:solidFill>
                  <a:schemeClr val="tx1"/>
                </a:solidFill>
              </a:rPr>
              <a:t>What are your plans for making an impact in the role, and your plans after the completion of the job?</a:t>
            </a:r>
          </a:p>
          <a:p>
            <a:pPr marL="285750" indent="-285750">
              <a:buFont typeface="Arial" panose="020B0604020202020204" pitchFamily="34" charset="0"/>
              <a:buChar char="•"/>
            </a:pPr>
            <a:r>
              <a:rPr lang="en-US" sz="1400">
                <a:solidFill>
                  <a:schemeClr val="tx1"/>
                </a:solidFill>
              </a:rPr>
              <a:t>What long-term interests and goals do you have, and how do you think the job/position could help you to accomplish them?</a:t>
            </a:r>
          </a:p>
        </p:txBody>
      </p:sp>
      <p:sp>
        <p:nvSpPr>
          <p:cNvPr id="29" name="TextBox 28">
            <a:extLst>
              <a:ext uri="{FF2B5EF4-FFF2-40B4-BE49-F238E27FC236}">
                <a16:creationId xmlns:a16="http://schemas.microsoft.com/office/drawing/2014/main" id="{AFF9D7B9-08F6-8FEC-C4C4-16372DCB8E4C}"/>
              </a:ext>
            </a:extLst>
          </p:cNvPr>
          <p:cNvSpPr txBox="1"/>
          <p:nvPr/>
        </p:nvSpPr>
        <p:spPr>
          <a:xfrm>
            <a:off x="12123174" y="4114800"/>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30" name="TextBox 29">
            <a:extLst>
              <a:ext uri="{FF2B5EF4-FFF2-40B4-BE49-F238E27FC236}">
                <a16:creationId xmlns:a16="http://schemas.microsoft.com/office/drawing/2014/main" id="{71128E1A-DD28-E604-B5AC-2FB25E047EEB}"/>
              </a:ext>
            </a:extLst>
          </p:cNvPr>
          <p:cNvSpPr txBox="1"/>
          <p:nvPr/>
        </p:nvSpPr>
        <p:spPr>
          <a:xfrm>
            <a:off x="13096568" y="3200400"/>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4" name="Text Placeholder 8">
            <a:extLst>
              <a:ext uri="{FF2B5EF4-FFF2-40B4-BE49-F238E27FC236}">
                <a16:creationId xmlns:a16="http://schemas.microsoft.com/office/drawing/2014/main" id="{6AC2285A-72E9-B546-A1FE-72B7682C7282}"/>
              </a:ext>
            </a:extLst>
          </p:cNvPr>
          <p:cNvSpPr>
            <a:spLocks noGrp="1"/>
          </p:cNvSpPr>
          <p:nvPr>
            <p:ph type="body" sz="quarter" idx="13"/>
          </p:nvPr>
        </p:nvSpPr>
        <p:spPr>
          <a:xfrm>
            <a:off x="611188" y="6457729"/>
            <a:ext cx="10410825" cy="287337"/>
          </a:xfrm>
        </p:spPr>
        <p:txBody>
          <a:bodyPr/>
          <a:lstStyle/>
          <a:p>
            <a:r>
              <a:rPr lang="en-US" sz="700"/>
              <a:t>Q16. </a:t>
            </a:r>
            <a:r>
              <a:rPr lang="en-GB" sz="700">
                <a:effectLst/>
                <a:latin typeface="Verdana" panose="020B0604030504040204" pitchFamily="34" charset="0"/>
                <a:ea typeface="Verdana" panose="020B0604030504040204" pitchFamily="34" charset="0"/>
                <a:cs typeface="Verdana" panose="020B0604030504040204" pitchFamily="34" charset="0"/>
              </a:rPr>
              <a:t>What one key, favourite and/or revealing question do you always try to ask during an interview? </a:t>
            </a:r>
            <a:r>
              <a:rPr lang="en-US" sz="700">
                <a:effectLst/>
                <a:latin typeface="Verdana" panose="020B0604030504040204" pitchFamily="34" charset="0"/>
                <a:ea typeface="Verdana" panose="020B0604030504040204" pitchFamily="34" charset="0"/>
                <a:cs typeface="Verdana" panose="020B0604030504040204" pitchFamily="34" charset="0"/>
              </a:rPr>
              <a:t>Base: Those who conduct interviews and provided an answer (n=602).</a:t>
            </a:r>
            <a:endParaRPr lang="en-GB" sz="7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9252146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 lack of high calibre candidates continues to be a key challenge at interview stage </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B75511EC-A26D-B664-0C2D-890E78215636}"/>
              </a:ext>
            </a:extLst>
          </p:cNvPr>
          <p:cNvGraphicFramePr/>
          <p:nvPr>
            <p:extLst>
              <p:ext uri="{D42A27DB-BD31-4B8C-83A1-F6EECF244321}">
                <p14:modId xmlns:p14="http://schemas.microsoft.com/office/powerpoint/2010/main" val="16158190"/>
              </p:ext>
            </p:extLst>
          </p:nvPr>
        </p:nvGraphicFramePr>
        <p:xfrm>
          <a:off x="611187" y="1304925"/>
          <a:ext cx="9529693" cy="4989858"/>
        </p:xfrm>
        <a:graphic>
          <a:graphicData uri="http://schemas.openxmlformats.org/drawingml/2006/chart">
            <c:chart xmlns:c="http://schemas.openxmlformats.org/drawingml/2006/chart" xmlns:r="http://schemas.openxmlformats.org/officeDocument/2006/relationships" r:id="rId3"/>
          </a:graphicData>
        </a:graphic>
      </p:graphicFrame>
      <p:cxnSp>
        <p:nvCxnSpPr>
          <p:cNvPr id="13" name="Straight Arrow Connector 12">
            <a:extLst>
              <a:ext uri="{FF2B5EF4-FFF2-40B4-BE49-F238E27FC236}">
                <a16:creationId xmlns:a16="http://schemas.microsoft.com/office/drawing/2014/main" id="{8F8A8F0F-DDD9-27A2-8C68-057C199ABD6E}"/>
              </a:ext>
            </a:extLst>
          </p:cNvPr>
          <p:cNvCxnSpPr>
            <a:cxnSpLocks/>
          </p:cNvCxnSpPr>
          <p:nvPr/>
        </p:nvCxnSpPr>
        <p:spPr>
          <a:xfrm>
            <a:off x="8643256" y="2064087"/>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19EB4D3-72F8-9075-D25D-CED145ADB4FE}"/>
              </a:ext>
            </a:extLst>
          </p:cNvPr>
          <p:cNvSpPr txBox="1"/>
          <p:nvPr/>
        </p:nvSpPr>
        <p:spPr>
          <a:xfrm>
            <a:off x="9119133" y="1877601"/>
            <a:ext cx="1741714" cy="499349"/>
          </a:xfrm>
          <a:prstGeom prst="rect">
            <a:avLst/>
          </a:prstGeom>
          <a:noFill/>
        </p:spPr>
        <p:txBody>
          <a:bodyPr wrap="none" lIns="0" tIns="0" rIns="0" bIns="0" rtlCol="0">
            <a:noAutofit/>
          </a:bodyPr>
          <a:lstStyle/>
          <a:p>
            <a:pPr algn="l"/>
            <a:r>
              <a:rPr lang="en-US" sz="1400" b="1">
                <a:solidFill>
                  <a:srgbClr val="7030A0"/>
                </a:solidFill>
              </a:rPr>
              <a:t>52% </a:t>
            </a:r>
            <a:r>
              <a:rPr lang="en-US" sz="1400">
                <a:solidFill>
                  <a:srgbClr val="7030A0"/>
                </a:solidFill>
              </a:rPr>
              <a:t>Academia</a:t>
            </a:r>
          </a:p>
          <a:p>
            <a:pPr algn="l"/>
            <a:r>
              <a:rPr lang="en-US" sz="1400" b="1">
                <a:solidFill>
                  <a:schemeClr val="bg2">
                    <a:lumMod val="75000"/>
                  </a:schemeClr>
                </a:solidFill>
              </a:rPr>
              <a:t>43% </a:t>
            </a:r>
            <a:r>
              <a:rPr lang="en-US" sz="1400">
                <a:solidFill>
                  <a:schemeClr val="bg2">
                    <a:lumMod val="75000"/>
                  </a:schemeClr>
                </a:solidFill>
              </a:rPr>
              <a:t>Industry</a:t>
            </a:r>
          </a:p>
        </p:txBody>
      </p:sp>
      <p:cxnSp>
        <p:nvCxnSpPr>
          <p:cNvPr id="15" name="Straight Arrow Connector 14">
            <a:extLst>
              <a:ext uri="{FF2B5EF4-FFF2-40B4-BE49-F238E27FC236}">
                <a16:creationId xmlns:a16="http://schemas.microsoft.com/office/drawing/2014/main" id="{686EA0C8-230B-E72B-8A88-8432342C5D3D}"/>
              </a:ext>
            </a:extLst>
          </p:cNvPr>
          <p:cNvCxnSpPr>
            <a:cxnSpLocks/>
          </p:cNvCxnSpPr>
          <p:nvPr/>
        </p:nvCxnSpPr>
        <p:spPr>
          <a:xfrm>
            <a:off x="7134722" y="3399077"/>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2B0D909-2902-65BB-942B-39445ECED254}"/>
              </a:ext>
            </a:extLst>
          </p:cNvPr>
          <p:cNvSpPr txBox="1"/>
          <p:nvPr/>
        </p:nvSpPr>
        <p:spPr>
          <a:xfrm>
            <a:off x="7661398" y="3212591"/>
            <a:ext cx="1741714" cy="499349"/>
          </a:xfrm>
          <a:prstGeom prst="rect">
            <a:avLst/>
          </a:prstGeom>
          <a:noFill/>
        </p:spPr>
        <p:txBody>
          <a:bodyPr wrap="none" lIns="0" tIns="0" rIns="0" bIns="0" rtlCol="0">
            <a:noAutofit/>
          </a:bodyPr>
          <a:lstStyle/>
          <a:p>
            <a:pPr algn="l"/>
            <a:r>
              <a:rPr lang="en-US" sz="1400" b="1">
                <a:solidFill>
                  <a:srgbClr val="7030A0"/>
                </a:solidFill>
              </a:rPr>
              <a:t>36% </a:t>
            </a:r>
            <a:r>
              <a:rPr lang="en-US" sz="1400">
                <a:solidFill>
                  <a:srgbClr val="7030A0"/>
                </a:solidFill>
              </a:rPr>
              <a:t>Academia</a:t>
            </a:r>
          </a:p>
          <a:p>
            <a:pPr algn="l"/>
            <a:r>
              <a:rPr lang="en-US" sz="1400" b="1">
                <a:solidFill>
                  <a:schemeClr val="bg2">
                    <a:lumMod val="75000"/>
                  </a:schemeClr>
                </a:solidFill>
              </a:rPr>
              <a:t>25% </a:t>
            </a:r>
            <a:r>
              <a:rPr lang="en-US" sz="1400">
                <a:solidFill>
                  <a:schemeClr val="bg2">
                    <a:lumMod val="75000"/>
                  </a:schemeClr>
                </a:solidFill>
              </a:rPr>
              <a:t>Industry</a:t>
            </a:r>
          </a:p>
        </p:txBody>
      </p:sp>
      <p:cxnSp>
        <p:nvCxnSpPr>
          <p:cNvPr id="17" name="Straight Arrow Connector 16">
            <a:extLst>
              <a:ext uri="{FF2B5EF4-FFF2-40B4-BE49-F238E27FC236}">
                <a16:creationId xmlns:a16="http://schemas.microsoft.com/office/drawing/2014/main" id="{DB6680A4-EEDB-20E4-E197-8126651EBB31}"/>
              </a:ext>
            </a:extLst>
          </p:cNvPr>
          <p:cNvCxnSpPr>
            <a:cxnSpLocks/>
          </p:cNvCxnSpPr>
          <p:nvPr/>
        </p:nvCxnSpPr>
        <p:spPr>
          <a:xfrm>
            <a:off x="6254873" y="3871882"/>
            <a:ext cx="39914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7CA74D4-E8F0-DC75-AEE9-316AE305B1EE}"/>
              </a:ext>
            </a:extLst>
          </p:cNvPr>
          <p:cNvSpPr txBox="1"/>
          <p:nvPr/>
        </p:nvSpPr>
        <p:spPr>
          <a:xfrm>
            <a:off x="6781549" y="3685396"/>
            <a:ext cx="1741714" cy="499349"/>
          </a:xfrm>
          <a:prstGeom prst="rect">
            <a:avLst/>
          </a:prstGeom>
          <a:noFill/>
        </p:spPr>
        <p:txBody>
          <a:bodyPr wrap="none" lIns="0" tIns="0" rIns="0" bIns="0" rtlCol="0">
            <a:noAutofit/>
          </a:bodyPr>
          <a:lstStyle/>
          <a:p>
            <a:pPr algn="l"/>
            <a:r>
              <a:rPr lang="en-US" sz="1400" b="1">
                <a:solidFill>
                  <a:srgbClr val="7030A0"/>
                </a:solidFill>
              </a:rPr>
              <a:t>16% </a:t>
            </a:r>
            <a:r>
              <a:rPr lang="en-US" sz="1400">
                <a:solidFill>
                  <a:srgbClr val="7030A0"/>
                </a:solidFill>
              </a:rPr>
              <a:t>Academia</a:t>
            </a:r>
          </a:p>
          <a:p>
            <a:pPr algn="l"/>
            <a:r>
              <a:rPr lang="en-US" sz="1400" b="1">
                <a:solidFill>
                  <a:schemeClr val="bg2">
                    <a:lumMod val="75000"/>
                  </a:schemeClr>
                </a:solidFill>
              </a:rPr>
              <a:t>23% </a:t>
            </a:r>
            <a:r>
              <a:rPr lang="en-US" sz="1400">
                <a:solidFill>
                  <a:schemeClr val="bg2">
                    <a:lumMod val="75000"/>
                  </a:schemeClr>
                </a:solidFill>
              </a:rPr>
              <a:t>Industry</a:t>
            </a:r>
          </a:p>
        </p:txBody>
      </p:sp>
      <p:sp>
        <p:nvSpPr>
          <p:cNvPr id="7" name="Text Placeholder 6">
            <a:extLst>
              <a:ext uri="{FF2B5EF4-FFF2-40B4-BE49-F238E27FC236}">
                <a16:creationId xmlns:a16="http://schemas.microsoft.com/office/drawing/2014/main" id="{768BFF18-1573-D103-C0CA-C4B72E0A6256}"/>
              </a:ext>
            </a:extLst>
          </p:cNvPr>
          <p:cNvSpPr>
            <a:spLocks noGrp="1"/>
          </p:cNvSpPr>
          <p:nvPr>
            <p:ph type="body" sz="quarter" idx="13"/>
          </p:nvPr>
        </p:nvSpPr>
        <p:spPr>
          <a:xfrm>
            <a:off x="611189" y="6457729"/>
            <a:ext cx="7050210" cy="373725"/>
          </a:xfrm>
        </p:spPr>
        <p:txBody>
          <a:bodyPr/>
          <a:lstStyle/>
          <a:p>
            <a:r>
              <a:rPr lang="en-US" sz="700"/>
              <a:t>Q15. What are your biggest challenges during the interview stage? Base: Those who conduct interviews: All respondents (n=901), Academia (n=488), Industry (n=281). </a:t>
            </a:r>
          </a:p>
        </p:txBody>
      </p:sp>
      <p:grpSp>
        <p:nvGrpSpPr>
          <p:cNvPr id="11" name="Group 10">
            <a:extLst>
              <a:ext uri="{FF2B5EF4-FFF2-40B4-BE49-F238E27FC236}">
                <a16:creationId xmlns:a16="http://schemas.microsoft.com/office/drawing/2014/main" id="{B2FDCA0A-1E25-5BDA-FE08-01B2A0310C59}"/>
              </a:ext>
            </a:extLst>
          </p:cNvPr>
          <p:cNvGrpSpPr/>
          <p:nvPr/>
        </p:nvGrpSpPr>
        <p:grpSpPr>
          <a:xfrm>
            <a:off x="7871008" y="6517094"/>
            <a:ext cx="3199078" cy="373725"/>
            <a:chOff x="7767319" y="6401575"/>
            <a:chExt cx="3199078" cy="373725"/>
          </a:xfrm>
        </p:grpSpPr>
        <p:sp>
          <p:nvSpPr>
            <p:cNvPr id="12" name="Down Arrow 11">
              <a:extLst>
                <a:ext uri="{FF2B5EF4-FFF2-40B4-BE49-F238E27FC236}">
                  <a16:creationId xmlns:a16="http://schemas.microsoft.com/office/drawing/2014/main" id="{DF998776-51AE-FFD1-3A5F-37DEACBE0235}"/>
                </a:ext>
              </a:extLst>
            </p:cNvPr>
            <p:cNvSpPr/>
            <p:nvPr/>
          </p:nvSpPr>
          <p:spPr>
            <a:xfrm rot="16200000">
              <a:off x="7785840" y="6422079"/>
              <a:ext cx="142016" cy="179058"/>
            </a:xfrm>
            <a:prstGeom prst="downArrow">
              <a:avLst>
                <a:gd name="adj1" fmla="val 26298"/>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9" name="TextBox 18">
              <a:extLst>
                <a:ext uri="{FF2B5EF4-FFF2-40B4-BE49-F238E27FC236}">
                  <a16:creationId xmlns:a16="http://schemas.microsoft.com/office/drawing/2014/main" id="{B493C424-2B94-CF19-2BB1-75635F60806E}"/>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Tree>
    <p:extLst>
      <p:ext uri="{BB962C8B-B14F-4D97-AF65-F5344CB8AC3E}">
        <p14:creationId xmlns:p14="http://schemas.microsoft.com/office/powerpoint/2010/main" val="42321273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Creative thinking, dedication, and problem-solving are seen as the skills that candidates most commonly lack</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9" name="Text Placeholder 8">
            <a:extLst>
              <a:ext uri="{FF2B5EF4-FFF2-40B4-BE49-F238E27FC236}">
                <a16:creationId xmlns:a16="http://schemas.microsoft.com/office/drawing/2014/main" id="{C05AD26F-EDE9-0EEF-ACB0-E437A23BA741}"/>
              </a:ext>
            </a:extLst>
          </p:cNvPr>
          <p:cNvSpPr>
            <a:spLocks noGrp="1"/>
          </p:cNvSpPr>
          <p:nvPr>
            <p:ph type="body" sz="quarter" idx="13"/>
          </p:nvPr>
        </p:nvSpPr>
        <p:spPr/>
        <p:txBody>
          <a:bodyPr/>
          <a:lstStyle/>
          <a:p>
            <a:r>
              <a:rPr lang="en-US" sz="700"/>
              <a:t>Q23. What do you think are the main skills that candidates are most commonly lacking today? Please rank up to 5 of these. </a:t>
            </a:r>
            <a:r>
              <a:rPr lang="en-US" sz="700">
                <a:solidFill>
                  <a:schemeClr val="tx2"/>
                </a:solidFill>
              </a:rPr>
              <a:t>Base: All respondents (n=1,134).</a:t>
            </a: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720185"/>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E686163D-9D82-F91C-F158-12EF3530E029}"/>
              </a:ext>
            </a:extLst>
          </p:cNvPr>
          <p:cNvGraphicFramePr/>
          <p:nvPr>
            <p:extLst>
              <p:ext uri="{D42A27DB-BD31-4B8C-83A1-F6EECF244321}">
                <p14:modId xmlns:p14="http://schemas.microsoft.com/office/powerpoint/2010/main" val="2540663809"/>
              </p:ext>
            </p:extLst>
          </p:nvPr>
        </p:nvGraphicFramePr>
        <p:xfrm>
          <a:off x="-1442504" y="1824401"/>
          <a:ext cx="9620447" cy="4451707"/>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5CAB7D4B-4BAB-99C9-244F-41CCE7D4B7D5}"/>
              </a:ext>
            </a:extLst>
          </p:cNvPr>
          <p:cNvSpPr txBox="1"/>
          <p:nvPr/>
        </p:nvSpPr>
        <p:spPr>
          <a:xfrm>
            <a:off x="1058642" y="1478388"/>
            <a:ext cx="6131683" cy="523220"/>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2"/>
                </a:solidFill>
              </a:rPr>
              <a:t>Main skills that candidates most commonly lack</a:t>
            </a:r>
          </a:p>
          <a:p>
            <a:pPr algn="ctr">
              <a:defRPr sz="1862" b="0" i="0" u="none" strike="noStrike" kern="1200" spc="0" baseline="0">
                <a:solidFill>
                  <a:srgbClr val="000000">
                    <a:lumMod val="65000"/>
                    <a:lumOff val="35000"/>
                  </a:srgbClr>
                </a:solidFill>
                <a:latin typeface="+mn-lt"/>
                <a:ea typeface="+mn-ea"/>
                <a:cs typeface="+mn-cs"/>
              </a:defRPr>
            </a:pPr>
            <a:r>
              <a:rPr lang="en-US" sz="1200" i="1">
                <a:solidFill>
                  <a:schemeClr val="tx2"/>
                </a:solidFill>
              </a:rPr>
              <a:t>Showing % ranked in the hirers’ top 5</a:t>
            </a:r>
          </a:p>
        </p:txBody>
      </p:sp>
      <p:sp>
        <p:nvSpPr>
          <p:cNvPr id="18" name="Rectangle 17">
            <a:extLst>
              <a:ext uri="{FF2B5EF4-FFF2-40B4-BE49-F238E27FC236}">
                <a16:creationId xmlns:a16="http://schemas.microsoft.com/office/drawing/2014/main" id="{3A06A180-F598-29C7-C9D3-7DD97CA03AC3}"/>
              </a:ext>
            </a:extLst>
          </p:cNvPr>
          <p:cNvSpPr/>
          <p:nvPr/>
        </p:nvSpPr>
        <p:spPr>
          <a:xfrm>
            <a:off x="8273028" y="2207196"/>
            <a:ext cx="3450506" cy="108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Academia and industry hirers broadly agree on the main skills candidates most commonly lack across the recruitment process.</a:t>
            </a:r>
          </a:p>
        </p:txBody>
      </p:sp>
      <p:sp>
        <p:nvSpPr>
          <p:cNvPr id="12" name="Rectangle 11">
            <a:extLst>
              <a:ext uri="{FF2B5EF4-FFF2-40B4-BE49-F238E27FC236}">
                <a16:creationId xmlns:a16="http://schemas.microsoft.com/office/drawing/2014/main" id="{36367CAA-F40B-9596-75C9-A2F8CBF30098}"/>
              </a:ext>
            </a:extLst>
          </p:cNvPr>
          <p:cNvSpPr/>
          <p:nvPr/>
        </p:nvSpPr>
        <p:spPr>
          <a:xfrm>
            <a:off x="7247651" y="2259828"/>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25%</a:t>
            </a:r>
          </a:p>
        </p:txBody>
      </p:sp>
      <p:sp>
        <p:nvSpPr>
          <p:cNvPr id="13" name="TextBox 12">
            <a:extLst>
              <a:ext uri="{FF2B5EF4-FFF2-40B4-BE49-F238E27FC236}">
                <a16:creationId xmlns:a16="http://schemas.microsoft.com/office/drawing/2014/main" id="{A2281A05-7B23-8B29-3D03-89CC34560E63}"/>
              </a:ext>
            </a:extLst>
          </p:cNvPr>
          <p:cNvSpPr txBox="1"/>
          <p:nvPr/>
        </p:nvSpPr>
        <p:spPr>
          <a:xfrm>
            <a:off x="6986725" y="1693326"/>
            <a:ext cx="1063614" cy="461665"/>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200" i="1">
                <a:solidFill>
                  <a:schemeClr val="tx2"/>
                </a:solidFill>
              </a:rPr>
              <a:t>% ranked in top 3</a:t>
            </a:r>
          </a:p>
        </p:txBody>
      </p:sp>
      <p:sp>
        <p:nvSpPr>
          <p:cNvPr id="14" name="Rectangle 13">
            <a:extLst>
              <a:ext uri="{FF2B5EF4-FFF2-40B4-BE49-F238E27FC236}">
                <a16:creationId xmlns:a16="http://schemas.microsoft.com/office/drawing/2014/main" id="{77874C21-7037-9A78-1365-CCF7CCD8D8E2}"/>
              </a:ext>
            </a:extLst>
          </p:cNvPr>
          <p:cNvSpPr/>
          <p:nvPr/>
        </p:nvSpPr>
        <p:spPr>
          <a:xfrm>
            <a:off x="7247651" y="2681933"/>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25%</a:t>
            </a:r>
          </a:p>
        </p:txBody>
      </p:sp>
      <p:sp>
        <p:nvSpPr>
          <p:cNvPr id="19" name="Rectangle 18">
            <a:extLst>
              <a:ext uri="{FF2B5EF4-FFF2-40B4-BE49-F238E27FC236}">
                <a16:creationId xmlns:a16="http://schemas.microsoft.com/office/drawing/2014/main" id="{C1442C9E-8C1D-54A2-5AB4-68E9148DD64A}"/>
              </a:ext>
            </a:extLst>
          </p:cNvPr>
          <p:cNvSpPr/>
          <p:nvPr/>
        </p:nvSpPr>
        <p:spPr>
          <a:xfrm>
            <a:off x="8273028" y="3358524"/>
            <a:ext cx="3450506" cy="157347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400">
                <a:solidFill>
                  <a:srgbClr val="383849"/>
                </a:solidFill>
                <a:latin typeface="Verdana" panose="020B0604030504040204" pitchFamily="34" charset="0"/>
                <a:cs typeface="Arial" panose="020B0604020202020204" pitchFamily="34" charset="0"/>
              </a:rPr>
              <a:t>Qualitatively, hirers like to see a candidate proactively identifying areas they would like to work in and how they would contribute to the lab’s area of research.</a:t>
            </a:r>
            <a:endParaRPr lang="en-US" sz="1400">
              <a:solidFill>
                <a:schemeClr val="tx2"/>
              </a:solidFill>
            </a:endParaRPr>
          </a:p>
        </p:txBody>
      </p:sp>
      <p:sp>
        <p:nvSpPr>
          <p:cNvPr id="8" name="Rectangle 7">
            <a:extLst>
              <a:ext uri="{FF2B5EF4-FFF2-40B4-BE49-F238E27FC236}">
                <a16:creationId xmlns:a16="http://schemas.microsoft.com/office/drawing/2014/main" id="{304D3B5D-01B6-9054-7C32-E585C4F0C198}"/>
              </a:ext>
            </a:extLst>
          </p:cNvPr>
          <p:cNvSpPr/>
          <p:nvPr/>
        </p:nvSpPr>
        <p:spPr>
          <a:xfrm>
            <a:off x="7247651" y="3056303"/>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22%</a:t>
            </a:r>
          </a:p>
        </p:txBody>
      </p:sp>
      <p:sp>
        <p:nvSpPr>
          <p:cNvPr id="20" name="Rectangle 19">
            <a:extLst>
              <a:ext uri="{FF2B5EF4-FFF2-40B4-BE49-F238E27FC236}">
                <a16:creationId xmlns:a16="http://schemas.microsoft.com/office/drawing/2014/main" id="{F50D4DD0-BBEE-89D3-DBE3-87EA46244285}"/>
              </a:ext>
            </a:extLst>
          </p:cNvPr>
          <p:cNvSpPr/>
          <p:nvPr/>
        </p:nvSpPr>
        <p:spPr>
          <a:xfrm>
            <a:off x="7247651" y="3490459"/>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20%</a:t>
            </a:r>
          </a:p>
        </p:txBody>
      </p:sp>
      <p:sp>
        <p:nvSpPr>
          <p:cNvPr id="21" name="Rectangle 20">
            <a:extLst>
              <a:ext uri="{FF2B5EF4-FFF2-40B4-BE49-F238E27FC236}">
                <a16:creationId xmlns:a16="http://schemas.microsoft.com/office/drawing/2014/main" id="{186BFCEE-902C-93FA-BC53-B28BF53BC79D}"/>
              </a:ext>
            </a:extLst>
          </p:cNvPr>
          <p:cNvSpPr/>
          <p:nvPr/>
        </p:nvSpPr>
        <p:spPr>
          <a:xfrm>
            <a:off x="7247651" y="3896870"/>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20%</a:t>
            </a:r>
          </a:p>
        </p:txBody>
      </p:sp>
      <p:sp>
        <p:nvSpPr>
          <p:cNvPr id="22" name="Rectangle 21">
            <a:extLst>
              <a:ext uri="{FF2B5EF4-FFF2-40B4-BE49-F238E27FC236}">
                <a16:creationId xmlns:a16="http://schemas.microsoft.com/office/drawing/2014/main" id="{9B8438EC-F1AD-E161-8F0E-D70F44C62558}"/>
              </a:ext>
            </a:extLst>
          </p:cNvPr>
          <p:cNvSpPr/>
          <p:nvPr/>
        </p:nvSpPr>
        <p:spPr>
          <a:xfrm>
            <a:off x="7247651" y="4296265"/>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20%</a:t>
            </a:r>
          </a:p>
        </p:txBody>
      </p:sp>
      <p:sp>
        <p:nvSpPr>
          <p:cNvPr id="23" name="Rectangle 22">
            <a:extLst>
              <a:ext uri="{FF2B5EF4-FFF2-40B4-BE49-F238E27FC236}">
                <a16:creationId xmlns:a16="http://schemas.microsoft.com/office/drawing/2014/main" id="{F1A0B75D-51FC-5F6D-E117-4F80B885AF24}"/>
              </a:ext>
            </a:extLst>
          </p:cNvPr>
          <p:cNvSpPr/>
          <p:nvPr/>
        </p:nvSpPr>
        <p:spPr>
          <a:xfrm>
            <a:off x="7247651" y="4707635"/>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16%</a:t>
            </a:r>
          </a:p>
        </p:txBody>
      </p:sp>
      <p:sp>
        <p:nvSpPr>
          <p:cNvPr id="24" name="Rectangle 23">
            <a:extLst>
              <a:ext uri="{FF2B5EF4-FFF2-40B4-BE49-F238E27FC236}">
                <a16:creationId xmlns:a16="http://schemas.microsoft.com/office/drawing/2014/main" id="{109D4B9E-7C59-B7F7-4E67-0AB224766C06}"/>
              </a:ext>
            </a:extLst>
          </p:cNvPr>
          <p:cNvSpPr/>
          <p:nvPr/>
        </p:nvSpPr>
        <p:spPr>
          <a:xfrm>
            <a:off x="7247651" y="5123133"/>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16%</a:t>
            </a:r>
          </a:p>
        </p:txBody>
      </p:sp>
      <p:sp>
        <p:nvSpPr>
          <p:cNvPr id="25" name="Rectangle 24">
            <a:extLst>
              <a:ext uri="{FF2B5EF4-FFF2-40B4-BE49-F238E27FC236}">
                <a16:creationId xmlns:a16="http://schemas.microsoft.com/office/drawing/2014/main" id="{58193CE7-742D-F07A-799E-AD2F65087E79}"/>
              </a:ext>
            </a:extLst>
          </p:cNvPr>
          <p:cNvSpPr/>
          <p:nvPr/>
        </p:nvSpPr>
        <p:spPr>
          <a:xfrm>
            <a:off x="7247651" y="5528469"/>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14%</a:t>
            </a:r>
          </a:p>
        </p:txBody>
      </p:sp>
      <p:sp>
        <p:nvSpPr>
          <p:cNvPr id="26" name="Rectangle 25">
            <a:extLst>
              <a:ext uri="{FF2B5EF4-FFF2-40B4-BE49-F238E27FC236}">
                <a16:creationId xmlns:a16="http://schemas.microsoft.com/office/drawing/2014/main" id="{9F090B5B-1FC5-3E29-BCFB-0A86C427974F}"/>
              </a:ext>
            </a:extLst>
          </p:cNvPr>
          <p:cNvSpPr/>
          <p:nvPr/>
        </p:nvSpPr>
        <p:spPr>
          <a:xfrm>
            <a:off x="7247651" y="5922273"/>
            <a:ext cx="541762" cy="276999"/>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14%</a:t>
            </a:r>
          </a:p>
        </p:txBody>
      </p:sp>
      <p:sp>
        <p:nvSpPr>
          <p:cNvPr id="16" name="Rectangle 15">
            <a:extLst>
              <a:ext uri="{FF2B5EF4-FFF2-40B4-BE49-F238E27FC236}">
                <a16:creationId xmlns:a16="http://schemas.microsoft.com/office/drawing/2014/main" id="{8035ABAA-7D40-9D6C-080C-748D8AEFEB39}"/>
              </a:ext>
            </a:extLst>
          </p:cNvPr>
          <p:cNvSpPr/>
          <p:nvPr/>
        </p:nvSpPr>
        <p:spPr>
          <a:xfrm>
            <a:off x="8273028" y="4994617"/>
            <a:ext cx="3450506" cy="1410480"/>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t>
            </a:r>
            <a:r>
              <a:rPr lang="en-GB" sz="1200" i="1">
                <a:solidFill>
                  <a:srgbClr val="383849"/>
                </a:solidFill>
                <a:effectLst/>
                <a:latin typeface="Verdana" panose="020B0604030504040204" pitchFamily="34" charset="0"/>
                <a:ea typeface="Verdana" panose="020B0604030504040204" pitchFamily="34" charset="0"/>
                <a:cs typeface="Verdana" panose="020B0604030504040204" pitchFamily="34" charset="0"/>
              </a:rPr>
              <a:t>Even if their ideas are impractical, I want to see them. I want to have people who are creative, rigorous, with interesting ideas.”</a:t>
            </a:r>
            <a:r>
              <a:rPr lang="en-GB" sz="1200" i="1">
                <a:solidFill>
                  <a:srgbClr val="383849"/>
                </a:solidFill>
                <a:latin typeface="Verdana" panose="020B0604030504040204" pitchFamily="34" charset="0"/>
                <a:ea typeface="Verdana" panose="020B0604030504040204" pitchFamily="34" charset="0"/>
                <a:cs typeface="Arial" panose="020B0604020202020204" pitchFamily="34" charset="0"/>
              </a:rPr>
              <a:t> </a:t>
            </a:r>
          </a:p>
          <a:p>
            <a:pPr algn="r">
              <a:lnSpc>
                <a:spcPct val="115000"/>
              </a:lnSpc>
              <a:spcBef>
                <a:spcPts val="600"/>
              </a:spcBef>
              <a:spcAft>
                <a:spcPts val="600"/>
              </a:spcAft>
            </a:pP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Academia</a:t>
            </a:r>
            <a:endParaRPr lang="en-US" sz="1200">
              <a:solidFill>
                <a:schemeClr val="tx2"/>
              </a:solidFill>
            </a:endParaRPr>
          </a:p>
        </p:txBody>
      </p:sp>
    </p:spTree>
    <p:extLst>
      <p:ext uri="{BB962C8B-B14F-4D97-AF65-F5344CB8AC3E}">
        <p14:creationId xmlns:p14="http://schemas.microsoft.com/office/powerpoint/2010/main" val="79653051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Job offers</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229106766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eon background pattern">
            <a:extLst>
              <a:ext uri="{FF2B5EF4-FFF2-40B4-BE49-F238E27FC236}">
                <a16:creationId xmlns:a16="http://schemas.microsoft.com/office/drawing/2014/main" id="{6D6F399B-46FB-A5E7-84BE-34CEF997CC21}"/>
              </a:ext>
            </a:extLst>
          </p:cNvPr>
          <p:cNvPicPr>
            <a:picLocks noChangeAspect="1"/>
          </p:cNvPicPr>
          <p:nvPr/>
        </p:nvPicPr>
        <p:blipFill rotWithShape="1">
          <a:blip r:embed="rId3">
            <a:extLst>
              <a:ext uri="{28A0092B-C50C-407E-A947-70E740481C1C}">
                <a14:useLocalDpi xmlns:a14="http://schemas.microsoft.com/office/drawing/2010/main" val="0"/>
              </a:ext>
            </a:extLst>
          </a:blip>
          <a:srcRect l="5165" r="44808"/>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35</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effectLst/>
                <a:latin typeface="Verdana" panose="020B0604030504040204" pitchFamily="34" charset="0"/>
                <a:ea typeface="Times New Roman" panose="02020603050405020304" pitchFamily="18" charset="0"/>
                <a:cs typeface="Arial" panose="020B0604020202020204" pitchFamily="34" charset="0"/>
              </a:rPr>
              <a:t>Interviews are considered the most important part of the recruitment process, where soft skill gaps often emerge – offers can hinge on performance here.</a:t>
            </a:r>
          </a:p>
          <a:p>
            <a:pPr algn="ctr"/>
            <a:endParaRPr lang="en-GB" sz="2400" b="1">
              <a:solidFill>
                <a:schemeClr val="bg1"/>
              </a:solidFill>
            </a:endParaRPr>
          </a:p>
          <a:p>
            <a:pPr algn="ctr"/>
            <a:r>
              <a:rPr lang="en-GB" sz="2400" b="1">
                <a:solidFill>
                  <a:schemeClr val="bg1"/>
                </a:solidFill>
              </a:rPr>
              <a:t>Evidence of previous research and provision of a CV are also key factors in the decision-making process.</a:t>
            </a:r>
          </a:p>
        </p:txBody>
      </p:sp>
    </p:spTree>
    <p:extLst>
      <p:ext uri="{BB962C8B-B14F-4D97-AF65-F5344CB8AC3E}">
        <p14:creationId xmlns:p14="http://schemas.microsoft.com/office/powerpoint/2010/main" val="21102698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1E9EC77-1095-C1BF-1D69-237844F16272}"/>
              </a:ext>
            </a:extLst>
          </p:cNvPr>
          <p:cNvGraphicFramePr/>
          <p:nvPr>
            <p:extLst>
              <p:ext uri="{D42A27DB-BD31-4B8C-83A1-F6EECF244321}">
                <p14:modId xmlns:p14="http://schemas.microsoft.com/office/powerpoint/2010/main" val="4227689442"/>
              </p:ext>
            </p:extLst>
          </p:nvPr>
        </p:nvGraphicFramePr>
        <p:xfrm>
          <a:off x="-261332" y="1304925"/>
          <a:ext cx="8679618" cy="504105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Evidence of previous research influences hiring decisions, as well as performance at interview</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11EE6DB2-6A84-5F6B-5FDA-FE8B4F330836}"/>
              </a:ext>
            </a:extLst>
          </p:cNvPr>
          <p:cNvSpPr>
            <a:spLocks noGrp="1"/>
          </p:cNvSpPr>
          <p:nvPr>
            <p:ph type="body" sz="quarter" idx="13"/>
          </p:nvPr>
        </p:nvSpPr>
        <p:spPr/>
        <p:txBody>
          <a:bodyPr/>
          <a:lstStyle/>
          <a:p>
            <a:r>
              <a:rPr lang="en-US" sz="700"/>
              <a:t>Q21. Thinking about each of the different elements of the recruitment and job application process, how influential on decision making are each of the following to you when hiring? </a:t>
            </a:r>
            <a:r>
              <a:rPr lang="en-US" sz="700">
                <a:solidFill>
                  <a:schemeClr val="tx2"/>
                </a:solidFill>
              </a:rPr>
              <a:t>Base: those who selected more than one answer option at “Q1. What do job applications for roles at your workplace usually involve? Please select all that apply.” Please see breakdown of base sizes in the speaker notes – each element was only shown to those who include the respective stage </a:t>
            </a:r>
            <a:r>
              <a:rPr lang="en-US" sz="700"/>
              <a:t>as part of their hiring process</a:t>
            </a:r>
            <a:r>
              <a:rPr lang="en-US" sz="700">
                <a:solidFill>
                  <a:schemeClr val="tx2"/>
                </a:solidFill>
              </a:rPr>
              <a:t>.</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0" name="Rectangle 9">
            <a:extLst>
              <a:ext uri="{FF2B5EF4-FFF2-40B4-BE49-F238E27FC236}">
                <a16:creationId xmlns:a16="http://schemas.microsoft.com/office/drawing/2014/main" id="{9142937D-6FDC-6DFC-BFC2-30B74C469634}"/>
              </a:ext>
            </a:extLst>
          </p:cNvPr>
          <p:cNvSpPr/>
          <p:nvPr/>
        </p:nvSpPr>
        <p:spPr>
          <a:xfrm>
            <a:off x="8849871" y="1731339"/>
            <a:ext cx="2959389" cy="438813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Across industry and academia, the top three most important elements are the same – formal interview, evidence of previous research, and CVs. </a:t>
            </a:r>
          </a:p>
          <a:p>
            <a:pPr algn="ctr"/>
            <a:endParaRPr lang="en-US" sz="1400">
              <a:solidFill>
                <a:schemeClr val="tx2"/>
              </a:solidFill>
            </a:endParaRPr>
          </a:p>
          <a:p>
            <a:pPr algn="ctr"/>
            <a:r>
              <a:rPr lang="en-US" sz="1400">
                <a:solidFill>
                  <a:schemeClr val="tx2"/>
                </a:solidFill>
              </a:rPr>
              <a:t>Academia are however significantly more likely to say </a:t>
            </a:r>
          </a:p>
          <a:p>
            <a:pPr algn="ctr"/>
            <a:r>
              <a:rPr lang="en-US" sz="1400">
                <a:solidFill>
                  <a:schemeClr val="tx2"/>
                </a:solidFill>
              </a:rPr>
              <a:t>the formal interview (86%), evidence of previous research (84%), and provision of a CV (84%) are of primary importance, whilst industry hirers feel less strongly (76% on formal interview, 68% on provision of a CV and 66% on evidence of previous research).</a:t>
            </a:r>
          </a:p>
        </p:txBody>
      </p:sp>
      <p:sp>
        <p:nvSpPr>
          <p:cNvPr id="11" name="TextBox 10">
            <a:extLst>
              <a:ext uri="{FF2B5EF4-FFF2-40B4-BE49-F238E27FC236}">
                <a16:creationId xmlns:a16="http://schemas.microsoft.com/office/drawing/2014/main" id="{5EB5D42F-5A1F-DF1A-5108-67A9D2941EE3}"/>
              </a:ext>
            </a:extLst>
          </p:cNvPr>
          <p:cNvSpPr txBox="1"/>
          <p:nvPr/>
        </p:nvSpPr>
        <p:spPr>
          <a:xfrm>
            <a:off x="1862039" y="1483971"/>
            <a:ext cx="6301648" cy="338554"/>
          </a:xfrm>
          <a:prstGeom prst="rect">
            <a:avLst/>
          </a:prstGeom>
          <a:noFill/>
        </p:spPr>
        <p:txBody>
          <a:bodyPr wrap="square">
            <a:spAutoFit/>
          </a:bodyPr>
          <a:lstStyle/>
          <a:p>
            <a:pPr algn="ctr" rtl="0">
              <a:defRPr sz="1862" b="0" i="0" u="none" strike="noStrike" kern="1200" spc="0" baseline="0">
                <a:solidFill>
                  <a:srgbClr val="2C302E"/>
                </a:solidFill>
                <a:latin typeface="+mn-lt"/>
                <a:ea typeface="+mn-ea"/>
                <a:cs typeface="+mn-cs"/>
              </a:defRPr>
            </a:pPr>
            <a:r>
              <a:rPr lang="en-US" sz="1600" b="1"/>
              <a:t>Importance of elements influencing hiring decisions</a:t>
            </a:r>
          </a:p>
        </p:txBody>
      </p:sp>
      <p:sp>
        <p:nvSpPr>
          <p:cNvPr id="12" name="TextBox 11">
            <a:extLst>
              <a:ext uri="{FF2B5EF4-FFF2-40B4-BE49-F238E27FC236}">
                <a16:creationId xmlns:a16="http://schemas.microsoft.com/office/drawing/2014/main" id="{EE71FECA-7EC3-1580-61AB-F0D150DF1B11}"/>
              </a:ext>
            </a:extLst>
          </p:cNvPr>
          <p:cNvSpPr txBox="1"/>
          <p:nvPr/>
        </p:nvSpPr>
        <p:spPr>
          <a:xfrm>
            <a:off x="3746500" y="6235700"/>
            <a:ext cx="5448300" cy="110278"/>
          </a:xfrm>
          <a:prstGeom prst="rect">
            <a:avLst/>
          </a:prstGeom>
          <a:noFill/>
        </p:spPr>
        <p:txBody>
          <a:bodyPr wrap="square" lIns="0" tIns="0" rIns="0" bIns="0" rtlCol="0">
            <a:noAutofit/>
          </a:bodyPr>
          <a:lstStyle/>
          <a:p>
            <a:pPr algn="l"/>
            <a:r>
              <a:rPr lang="en-US" sz="900" i="1">
                <a:solidFill>
                  <a:schemeClr val="tx1"/>
                </a:solidFill>
              </a:rPr>
              <a:t>N.B the bars do not add up to 100% as the proportion selecting unsure is not shown.</a:t>
            </a:r>
          </a:p>
        </p:txBody>
      </p:sp>
    </p:spTree>
    <p:extLst>
      <p:ext uri="{BB962C8B-B14F-4D97-AF65-F5344CB8AC3E}">
        <p14:creationId xmlns:p14="http://schemas.microsoft.com/office/powerpoint/2010/main" val="271794456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Communication and interpersonal skills are the most important factors when deciding between candidates </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9" name="Text Placeholder 8">
            <a:extLst>
              <a:ext uri="{FF2B5EF4-FFF2-40B4-BE49-F238E27FC236}">
                <a16:creationId xmlns:a16="http://schemas.microsoft.com/office/drawing/2014/main" id="{E5CC2C8D-BBB9-3CB5-0C8E-1265306995A0}"/>
              </a:ext>
            </a:extLst>
          </p:cNvPr>
          <p:cNvSpPr>
            <a:spLocks noGrp="1"/>
          </p:cNvSpPr>
          <p:nvPr>
            <p:ph type="body" sz="quarter" idx="13"/>
          </p:nvPr>
        </p:nvSpPr>
        <p:spPr>
          <a:xfrm>
            <a:off x="611189" y="6457729"/>
            <a:ext cx="6904428" cy="210705"/>
          </a:xfrm>
        </p:spPr>
        <p:txBody>
          <a:bodyPr/>
          <a:lstStyle/>
          <a:p>
            <a:r>
              <a:rPr lang="en-US" sz="700"/>
              <a:t>Q17. If you have two candidates who demonstrated similar levels of technical ability and experience, what factors would help you make the final decision on who to hire? Base: Respondents who provided an answer (n=873</a:t>
            </a:r>
            <a:r>
              <a:rPr lang="en-US" sz="700" dirty="0"/>
              <a:t>), UK (n=78), Germany (n=70</a:t>
            </a:r>
            <a:r>
              <a:rPr lang="en-US" sz="700"/>
              <a:t>).</a:t>
            </a: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8" name="Chart 7">
            <a:extLst>
              <a:ext uri="{FF2B5EF4-FFF2-40B4-BE49-F238E27FC236}">
                <a16:creationId xmlns:a16="http://schemas.microsoft.com/office/drawing/2014/main" id="{B7906DBB-636A-7742-EEAA-86ADBF322FFB}"/>
              </a:ext>
            </a:extLst>
          </p:cNvPr>
          <p:cNvGraphicFramePr/>
          <p:nvPr>
            <p:extLst>
              <p:ext uri="{D42A27DB-BD31-4B8C-83A1-F6EECF244321}">
                <p14:modId xmlns:p14="http://schemas.microsoft.com/office/powerpoint/2010/main" val="449598878"/>
              </p:ext>
            </p:extLst>
          </p:nvPr>
        </p:nvGraphicFramePr>
        <p:xfrm>
          <a:off x="469918" y="1820573"/>
          <a:ext cx="10969625" cy="3705988"/>
        </p:xfrm>
        <a:graphic>
          <a:graphicData uri="http://schemas.openxmlformats.org/drawingml/2006/chart">
            <c:chart xmlns:c="http://schemas.openxmlformats.org/drawingml/2006/chart" xmlns:r="http://schemas.openxmlformats.org/officeDocument/2006/relationships" r:id="rId3"/>
          </a:graphicData>
        </a:graphic>
      </p:graphicFrame>
      <p:sp>
        <p:nvSpPr>
          <p:cNvPr id="19" name="Rectangle 18">
            <a:extLst>
              <a:ext uri="{FF2B5EF4-FFF2-40B4-BE49-F238E27FC236}">
                <a16:creationId xmlns:a16="http://schemas.microsoft.com/office/drawing/2014/main" id="{65804B70-3FFE-4AB8-AA05-EBC5B31CFEE7}"/>
              </a:ext>
            </a:extLst>
          </p:cNvPr>
          <p:cNvSpPr/>
          <p:nvPr/>
        </p:nvSpPr>
        <p:spPr>
          <a:xfrm>
            <a:off x="5762497" y="5091269"/>
            <a:ext cx="5677046" cy="126256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“If two candidates have similar technical abilities and experience, factors such as communication style, cultural fit, teamwork skills, and potential for growth within the organization would help me make the final decision on who to hire.”</a:t>
            </a:r>
          </a:p>
          <a:p>
            <a:pPr algn="r">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Industry</a:t>
            </a:r>
          </a:p>
        </p:txBody>
      </p:sp>
      <p:sp>
        <p:nvSpPr>
          <p:cNvPr id="21" name="TextBox 20">
            <a:extLst>
              <a:ext uri="{FF2B5EF4-FFF2-40B4-BE49-F238E27FC236}">
                <a16:creationId xmlns:a16="http://schemas.microsoft.com/office/drawing/2014/main" id="{4322FE2C-3538-2EC2-B828-7C4628EAC352}"/>
              </a:ext>
            </a:extLst>
          </p:cNvPr>
          <p:cNvSpPr txBox="1"/>
          <p:nvPr/>
        </p:nvSpPr>
        <p:spPr>
          <a:xfrm>
            <a:off x="2563508" y="1664389"/>
            <a:ext cx="7064983" cy="571704"/>
          </a:xfrm>
          <a:prstGeom prst="rect">
            <a:avLst/>
          </a:prstGeom>
          <a:noFill/>
        </p:spPr>
        <p:txBody>
          <a:bodyPr wrap="square" lIns="0" tIns="0" rIns="0" bIns="0" rtlCol="0">
            <a:noAutofit/>
          </a:bodyPr>
          <a:lstStyle/>
          <a:p>
            <a:pPr algn="ctr"/>
            <a:r>
              <a:rPr lang="en-US" sz="1600" b="1"/>
              <a:t>Factors that influence who to hire</a:t>
            </a:r>
          </a:p>
          <a:p>
            <a:pPr algn="ctr"/>
            <a:r>
              <a:rPr lang="en-US" sz="1200" i="1"/>
              <a:t>Showing top 6 codes from open-ended question</a:t>
            </a:r>
          </a:p>
        </p:txBody>
      </p:sp>
      <p:sp>
        <p:nvSpPr>
          <p:cNvPr id="22" name="Rectangle 21">
            <a:extLst>
              <a:ext uri="{FF2B5EF4-FFF2-40B4-BE49-F238E27FC236}">
                <a16:creationId xmlns:a16="http://schemas.microsoft.com/office/drawing/2014/main" id="{509F9AC5-D8F0-5455-E9E1-001145839D82}"/>
              </a:ext>
            </a:extLst>
          </p:cNvPr>
          <p:cNvSpPr/>
          <p:nvPr/>
        </p:nvSpPr>
        <p:spPr>
          <a:xfrm>
            <a:off x="611187" y="5096909"/>
            <a:ext cx="5029709" cy="125692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Hirers from academia and industry broadly agree on the most important factors that influence their decision on who to hire between candidates with similar levels of technical ability and experience.</a:t>
            </a:r>
          </a:p>
        </p:txBody>
      </p:sp>
      <p:grpSp>
        <p:nvGrpSpPr>
          <p:cNvPr id="4" name="Group 3">
            <a:extLst>
              <a:ext uri="{FF2B5EF4-FFF2-40B4-BE49-F238E27FC236}">
                <a16:creationId xmlns:a16="http://schemas.microsoft.com/office/drawing/2014/main" id="{6146ACDC-6FFE-2D63-59C7-12223E0D3EBF}"/>
              </a:ext>
            </a:extLst>
          </p:cNvPr>
          <p:cNvGrpSpPr/>
          <p:nvPr/>
        </p:nvGrpSpPr>
        <p:grpSpPr>
          <a:xfrm>
            <a:off x="7772400" y="6492063"/>
            <a:ext cx="3297686" cy="398756"/>
            <a:chOff x="7668711" y="6376544"/>
            <a:chExt cx="3297686" cy="398756"/>
          </a:xfrm>
        </p:grpSpPr>
        <p:sp>
          <p:nvSpPr>
            <p:cNvPr id="7" name="Rectangle 6">
              <a:extLst>
                <a:ext uri="{FF2B5EF4-FFF2-40B4-BE49-F238E27FC236}">
                  <a16:creationId xmlns:a16="http://schemas.microsoft.com/office/drawing/2014/main" id="{70FADEFD-2EAA-A008-9CB5-764FDAA90F43}"/>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7" name="Down Arrow 16">
              <a:extLst>
                <a:ext uri="{FF2B5EF4-FFF2-40B4-BE49-F238E27FC236}">
                  <a16:creationId xmlns:a16="http://schemas.microsoft.com/office/drawing/2014/main" id="{478276FE-9865-9D48-945F-F62E08E502A8}"/>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8" name="TextBox 17">
              <a:extLst>
                <a:ext uri="{FF2B5EF4-FFF2-40B4-BE49-F238E27FC236}">
                  <a16:creationId xmlns:a16="http://schemas.microsoft.com/office/drawing/2014/main" id="{E7EA4930-22A4-6D3E-7D9C-E34FF5B1B017}"/>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10" name="Down Arrow 9">
            <a:extLst>
              <a:ext uri="{FF2B5EF4-FFF2-40B4-BE49-F238E27FC236}">
                <a16:creationId xmlns:a16="http://schemas.microsoft.com/office/drawing/2014/main" id="{A959CD22-274A-C9D3-AE78-AEF4FCD09D37}"/>
              </a:ext>
            </a:extLst>
          </p:cNvPr>
          <p:cNvSpPr/>
          <p:nvPr/>
        </p:nvSpPr>
        <p:spPr>
          <a:xfrm rot="10800000">
            <a:off x="8601020" y="3985409"/>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1" name="Down Arrow 10">
            <a:extLst>
              <a:ext uri="{FF2B5EF4-FFF2-40B4-BE49-F238E27FC236}">
                <a16:creationId xmlns:a16="http://schemas.microsoft.com/office/drawing/2014/main" id="{D089326B-1327-7FDD-E57B-84A398CA3DE2}"/>
              </a:ext>
            </a:extLst>
          </p:cNvPr>
          <p:cNvSpPr/>
          <p:nvPr/>
        </p:nvSpPr>
        <p:spPr>
          <a:xfrm rot="10800000">
            <a:off x="4937154" y="3505574"/>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aphicFrame>
        <p:nvGraphicFramePr>
          <p:cNvPr id="12" name="Chart 11">
            <a:extLst>
              <a:ext uri="{FF2B5EF4-FFF2-40B4-BE49-F238E27FC236}">
                <a16:creationId xmlns:a16="http://schemas.microsoft.com/office/drawing/2014/main" id="{AF323732-D9EE-F1DD-9932-8954735D201B}"/>
              </a:ext>
            </a:extLst>
          </p:cNvPr>
          <p:cNvGraphicFramePr/>
          <p:nvPr>
            <p:extLst>
              <p:ext uri="{D42A27DB-BD31-4B8C-83A1-F6EECF244321}">
                <p14:modId xmlns:p14="http://schemas.microsoft.com/office/powerpoint/2010/main" val="3758288005"/>
              </p:ext>
            </p:extLst>
          </p:nvPr>
        </p:nvGraphicFramePr>
        <p:xfrm>
          <a:off x="2002984" y="1861663"/>
          <a:ext cx="8326582" cy="668992"/>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12">
            <a:extLst>
              <a:ext uri="{FF2B5EF4-FFF2-40B4-BE49-F238E27FC236}">
                <a16:creationId xmlns:a16="http://schemas.microsoft.com/office/drawing/2014/main" id="{D6B92FF9-87CC-B479-6B35-9AB1A65BAC90}"/>
              </a:ext>
            </a:extLst>
          </p:cNvPr>
          <p:cNvSpPr/>
          <p:nvPr/>
        </p:nvSpPr>
        <p:spPr>
          <a:xfrm>
            <a:off x="4299154" y="2578942"/>
            <a:ext cx="1276000" cy="256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UK (36%)</a:t>
            </a:r>
          </a:p>
          <a:p>
            <a:r>
              <a:rPr lang="en-US" sz="1000" dirty="0">
                <a:solidFill>
                  <a:schemeClr val="tx1"/>
                </a:solidFill>
              </a:rPr>
              <a:t>Germany (21%)</a:t>
            </a:r>
          </a:p>
        </p:txBody>
      </p:sp>
      <p:cxnSp>
        <p:nvCxnSpPr>
          <p:cNvPr id="14" name="Straight Arrow Connector 13">
            <a:extLst>
              <a:ext uri="{FF2B5EF4-FFF2-40B4-BE49-F238E27FC236}">
                <a16:creationId xmlns:a16="http://schemas.microsoft.com/office/drawing/2014/main" id="{BA0DFB4A-50DE-3DB2-E91E-DA2FDB671151}"/>
              </a:ext>
            </a:extLst>
          </p:cNvPr>
          <p:cNvCxnSpPr/>
          <p:nvPr/>
        </p:nvCxnSpPr>
        <p:spPr>
          <a:xfrm flipV="1">
            <a:off x="4554170" y="2909874"/>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8707850-8432-D640-2852-306E4BA9FC82}"/>
              </a:ext>
            </a:extLst>
          </p:cNvPr>
          <p:cNvSpPr/>
          <p:nvPr/>
        </p:nvSpPr>
        <p:spPr>
          <a:xfrm>
            <a:off x="520337" y="6627127"/>
            <a:ext cx="4224844" cy="242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dirty="0">
                <a:solidFill>
                  <a:schemeClr val="tx1"/>
                </a:solidFill>
              </a:rPr>
              <a:t>All region call-outs are significantly higher than the total</a:t>
            </a:r>
          </a:p>
        </p:txBody>
      </p:sp>
    </p:spTree>
    <p:extLst>
      <p:ext uri="{BB962C8B-B14F-4D97-AF65-F5344CB8AC3E}">
        <p14:creationId xmlns:p14="http://schemas.microsoft.com/office/powerpoint/2010/main" val="323225337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Broadly, soft skills are becoming more important for candidates to demonstrate</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9" name="Text Placeholder 8">
            <a:extLst>
              <a:ext uri="{FF2B5EF4-FFF2-40B4-BE49-F238E27FC236}">
                <a16:creationId xmlns:a16="http://schemas.microsoft.com/office/drawing/2014/main" id="{C05AD26F-EDE9-0EEF-ACB0-E437A23BA741}"/>
              </a:ext>
            </a:extLst>
          </p:cNvPr>
          <p:cNvSpPr>
            <a:spLocks noGrp="1"/>
          </p:cNvSpPr>
          <p:nvPr>
            <p:ph type="body" sz="quarter" idx="13"/>
          </p:nvPr>
        </p:nvSpPr>
        <p:spPr/>
        <p:txBody>
          <a:bodyPr/>
          <a:lstStyle/>
          <a:p>
            <a:r>
              <a:rPr lang="en-US" sz="700"/>
              <a:t>Q24. Are there any skills you think are becoming more important for candidates to demonstrate, compared to previous years? </a:t>
            </a:r>
            <a:r>
              <a:rPr lang="en-US" sz="700">
                <a:solidFill>
                  <a:schemeClr val="tx2"/>
                </a:solidFill>
              </a:rPr>
              <a:t>Base: All respondents (n=1,134).</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720185"/>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7" name="Rectangle 16">
            <a:extLst>
              <a:ext uri="{FF2B5EF4-FFF2-40B4-BE49-F238E27FC236}">
                <a16:creationId xmlns:a16="http://schemas.microsoft.com/office/drawing/2014/main" id="{9915F300-369A-2400-0115-CBB47D36DAA2}"/>
              </a:ext>
            </a:extLst>
          </p:cNvPr>
          <p:cNvSpPr/>
          <p:nvPr/>
        </p:nvSpPr>
        <p:spPr>
          <a:xfrm>
            <a:off x="8002744" y="1641340"/>
            <a:ext cx="3534600" cy="12604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Qualitatively, hirers spoke of the need for the candidate to be technically very good and legitimately enthusiastic about the work they would be doing.</a:t>
            </a:r>
          </a:p>
        </p:txBody>
      </p:sp>
      <p:graphicFrame>
        <p:nvGraphicFramePr>
          <p:cNvPr id="4" name="Chart 3">
            <a:extLst>
              <a:ext uri="{FF2B5EF4-FFF2-40B4-BE49-F238E27FC236}">
                <a16:creationId xmlns:a16="http://schemas.microsoft.com/office/drawing/2014/main" id="{58D574A7-6B01-2462-BF6C-0D36D9F7A7BD}"/>
              </a:ext>
            </a:extLst>
          </p:cNvPr>
          <p:cNvGraphicFramePr/>
          <p:nvPr>
            <p:extLst>
              <p:ext uri="{D42A27DB-BD31-4B8C-83A1-F6EECF244321}">
                <p14:modId xmlns:p14="http://schemas.microsoft.com/office/powerpoint/2010/main" val="4202822310"/>
              </p:ext>
            </p:extLst>
          </p:nvPr>
        </p:nvGraphicFramePr>
        <p:xfrm>
          <a:off x="238707" y="1952899"/>
          <a:ext cx="6984912" cy="432284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8E9A26D9-6BFD-2F3A-A9B9-04CD4BA0B758}"/>
              </a:ext>
            </a:extLst>
          </p:cNvPr>
          <p:cNvSpPr txBox="1"/>
          <p:nvPr/>
        </p:nvSpPr>
        <p:spPr>
          <a:xfrm>
            <a:off x="997876" y="1368124"/>
            <a:ext cx="6442180" cy="584775"/>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2"/>
                </a:solidFill>
              </a:rPr>
              <a:t>Top 5 skills that are becoming more important for candidates to demonstrate</a:t>
            </a:r>
          </a:p>
        </p:txBody>
      </p:sp>
      <p:sp>
        <p:nvSpPr>
          <p:cNvPr id="18" name="Rectangle 17">
            <a:extLst>
              <a:ext uri="{FF2B5EF4-FFF2-40B4-BE49-F238E27FC236}">
                <a16:creationId xmlns:a16="http://schemas.microsoft.com/office/drawing/2014/main" id="{FBEB6494-5E03-9F65-75E7-37DED8A86F2E}"/>
              </a:ext>
            </a:extLst>
          </p:cNvPr>
          <p:cNvSpPr/>
          <p:nvPr/>
        </p:nvSpPr>
        <p:spPr>
          <a:xfrm>
            <a:off x="8012438" y="4666921"/>
            <a:ext cx="3524906" cy="151045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“We want people who give a really good seminar, can answer questions well, and understand the work they’re doing. We also look for people who are humble and can work well in a team</a:t>
            </a:r>
            <a:r>
              <a:rPr lang="en-GB" sz="1200" i="1">
                <a:solidFill>
                  <a:srgbClr val="383849"/>
                </a:solidFill>
                <a:effectLst/>
                <a:latin typeface="Verdana" panose="020B0604030504040204" pitchFamily="34" charset="0"/>
                <a:ea typeface="Verdana" panose="020B0604030504040204" pitchFamily="34" charset="0"/>
                <a:cs typeface="Verdana" panose="020B0604030504040204" pitchFamily="34" charset="0"/>
              </a:rPr>
              <a:t>.”</a:t>
            </a:r>
            <a:r>
              <a:rPr lang="en-GB" sz="1200" i="1">
                <a:solidFill>
                  <a:srgbClr val="383849"/>
                </a:solidFill>
                <a:latin typeface="Verdana" panose="020B0604030504040204" pitchFamily="34" charset="0"/>
                <a:ea typeface="Verdana" panose="020B0604030504040204" pitchFamily="34" charset="0"/>
                <a:cs typeface="Arial" panose="020B0604020202020204" pitchFamily="34" charset="0"/>
              </a:rPr>
              <a:t> </a:t>
            </a:r>
          </a:p>
          <a:p>
            <a:pPr algn="r">
              <a:lnSpc>
                <a:spcPct val="115000"/>
              </a:lnSpc>
              <a:spcBef>
                <a:spcPts val="600"/>
              </a:spcBef>
              <a:spcAft>
                <a:spcPts val="600"/>
              </a:spcAft>
            </a:pP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Industry</a:t>
            </a:r>
            <a:endParaRPr lang="en-US" sz="1200">
              <a:solidFill>
                <a:schemeClr val="tx2"/>
              </a:solidFill>
            </a:endParaRPr>
          </a:p>
        </p:txBody>
      </p:sp>
      <p:sp>
        <p:nvSpPr>
          <p:cNvPr id="19" name="Rectangle 18">
            <a:extLst>
              <a:ext uri="{FF2B5EF4-FFF2-40B4-BE49-F238E27FC236}">
                <a16:creationId xmlns:a16="http://schemas.microsoft.com/office/drawing/2014/main" id="{937696C5-CE02-A586-5298-6DFF1280F9DA}"/>
              </a:ext>
            </a:extLst>
          </p:cNvPr>
          <p:cNvSpPr/>
          <p:nvPr/>
        </p:nvSpPr>
        <p:spPr>
          <a:xfrm>
            <a:off x="8002744" y="3070027"/>
            <a:ext cx="3534600" cy="142868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Computing (50%) and writing skills (31%) are significantly more important for candidates to demonstrate for hirers in academia than in industry (33% and 24% respectively).</a:t>
            </a:r>
          </a:p>
        </p:txBody>
      </p:sp>
      <p:cxnSp>
        <p:nvCxnSpPr>
          <p:cNvPr id="25" name="Straight Connector 24">
            <a:extLst>
              <a:ext uri="{FF2B5EF4-FFF2-40B4-BE49-F238E27FC236}">
                <a16:creationId xmlns:a16="http://schemas.microsoft.com/office/drawing/2014/main" id="{078E80A9-C67F-5093-6F92-2E87253B20B9}"/>
              </a:ext>
            </a:extLst>
          </p:cNvPr>
          <p:cNvCxnSpPr>
            <a:cxnSpLocks/>
          </p:cNvCxnSpPr>
          <p:nvPr/>
        </p:nvCxnSpPr>
        <p:spPr>
          <a:xfrm>
            <a:off x="5457371" y="5523668"/>
            <a:ext cx="2088957"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0CDFC7E-73ED-DDAC-714C-9F24BF56648E}"/>
              </a:ext>
            </a:extLst>
          </p:cNvPr>
          <p:cNvCxnSpPr>
            <a:cxnSpLocks/>
          </p:cNvCxnSpPr>
          <p:nvPr/>
        </p:nvCxnSpPr>
        <p:spPr>
          <a:xfrm>
            <a:off x="7546328" y="2535551"/>
            <a:ext cx="0" cy="2988117"/>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31367BB-99BF-5112-745A-5E902027F5A5}"/>
              </a:ext>
            </a:extLst>
          </p:cNvPr>
          <p:cNvCxnSpPr>
            <a:cxnSpLocks/>
          </p:cNvCxnSpPr>
          <p:nvPr/>
        </p:nvCxnSpPr>
        <p:spPr>
          <a:xfrm>
            <a:off x="6610940" y="2535551"/>
            <a:ext cx="935388"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7CABD0CA-62CA-4DEF-ABE2-6BA28B731ED6}"/>
              </a:ext>
            </a:extLst>
          </p:cNvPr>
          <p:cNvCxnSpPr>
            <a:cxnSpLocks/>
          </p:cNvCxnSpPr>
          <p:nvPr/>
        </p:nvCxnSpPr>
        <p:spPr>
          <a:xfrm>
            <a:off x="7556022" y="3700268"/>
            <a:ext cx="456416"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020870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lue blocks and networks technology background">
            <a:extLst>
              <a:ext uri="{FF2B5EF4-FFF2-40B4-BE49-F238E27FC236}">
                <a16:creationId xmlns:a16="http://schemas.microsoft.com/office/drawing/2014/main" id="{FA490582-FF1B-D19B-B1EA-E7E541F23D8E}"/>
              </a:ext>
            </a:extLst>
          </p:cNvPr>
          <p:cNvPicPr>
            <a:picLocks noChangeAspect="1"/>
          </p:cNvPicPr>
          <p:nvPr/>
        </p:nvPicPr>
        <p:blipFill rotWithShape="1">
          <a:blip r:embed="rId2">
            <a:extLst>
              <a:ext uri="{28A0092B-C50C-407E-A947-70E740481C1C}">
                <a14:useLocalDpi xmlns:a14="http://schemas.microsoft.com/office/drawing/2010/main" val="0"/>
              </a:ext>
            </a:extLst>
          </a:blip>
          <a:srcRect l="7718" r="42503"/>
          <a:stretch/>
        </p:blipFill>
        <p:spPr>
          <a:xfrm>
            <a:off x="6096000" y="0"/>
            <a:ext cx="6096000"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39</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Academia are more likely to lose candidates to better offers from other sectors; competition is a key challenge for them.</a:t>
            </a:r>
          </a:p>
          <a:p>
            <a:pPr algn="ctr"/>
            <a:endParaRPr lang="en-GB" sz="2400" b="1">
              <a:solidFill>
                <a:schemeClr val="bg1"/>
              </a:solidFill>
            </a:endParaRPr>
          </a:p>
          <a:p>
            <a:pPr algn="ctr"/>
            <a:r>
              <a:rPr lang="en-GB" sz="2400" b="1">
                <a:solidFill>
                  <a:schemeClr val="bg1"/>
                </a:solidFill>
              </a:rPr>
              <a:t>Whilst in industry, applicants are more likely to negotiate their offer, enabling them to secure the best deal.</a:t>
            </a:r>
          </a:p>
        </p:txBody>
      </p:sp>
    </p:spTree>
    <p:extLst>
      <p:ext uri="{BB962C8B-B14F-4D97-AF65-F5344CB8AC3E}">
        <p14:creationId xmlns:p14="http://schemas.microsoft.com/office/powerpoint/2010/main" val="410907189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Curved lines forming a net">
            <a:extLst>
              <a:ext uri="{FF2B5EF4-FFF2-40B4-BE49-F238E27FC236}">
                <a16:creationId xmlns:a16="http://schemas.microsoft.com/office/drawing/2014/main" id="{D4929A8E-096B-4408-5886-0D3A0C96F329}"/>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b="13616"/>
          <a:stretch/>
        </p:blipFill>
        <p:spPr>
          <a:xfrm>
            <a:off x="0" y="-1"/>
            <a:ext cx="12306300" cy="6858001"/>
          </a:xfrm>
          <a:prstGeom prst="rect">
            <a:avLst/>
          </a:prstGeom>
        </p:spPr>
      </p:pic>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fld id="{CBA53E11-492D-48B3-9F9B-09541CA2A39A}" type="slidenum">
              <a:rPr lang="en-GB" smtClean="0"/>
              <a:t>4</a:t>
            </a:fld>
            <a:endParaRPr lang="en-GB"/>
          </a:p>
        </p:txBody>
      </p:sp>
      <p:sp>
        <p:nvSpPr>
          <p:cNvPr id="4" name="Rounded Rectangle 3">
            <a:extLst>
              <a:ext uri="{FF2B5EF4-FFF2-40B4-BE49-F238E27FC236}">
                <a16:creationId xmlns:a16="http://schemas.microsoft.com/office/drawing/2014/main" id="{D246353A-0827-E0C8-BCC4-21F31F1DEFD4}"/>
              </a:ext>
            </a:extLst>
          </p:cNvPr>
          <p:cNvSpPr/>
          <p:nvPr/>
        </p:nvSpPr>
        <p:spPr>
          <a:xfrm>
            <a:off x="763587" y="1515629"/>
            <a:ext cx="5027614" cy="4675015"/>
          </a:xfrm>
          <a:prstGeom prst="roundRect">
            <a:avLst>
              <a:gd name="adj" fmla="val 1073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US" sz="1600" b="1">
                <a:solidFill>
                  <a:schemeClr val="tx1"/>
                </a:solidFill>
                <a:effectLst/>
                <a:ea typeface="Times New Roman" panose="02020603050405020304" pitchFamily="18" charset="0"/>
                <a:cs typeface="Times New Roman" panose="02020603050405020304" pitchFamily="18" charset="0"/>
              </a:rPr>
              <a:t>Aims &amp; Objectives </a:t>
            </a:r>
          </a:p>
          <a:p>
            <a:pPr algn="ctr"/>
            <a:r>
              <a:rPr lang="en-GB" sz="1600">
                <a:solidFill>
                  <a:schemeClr val="tx1"/>
                </a:solidFill>
                <a:effectLst/>
                <a:ea typeface="Arial" panose="020B0604020202020204" pitchFamily="34" charset="0"/>
              </a:rPr>
              <a:t>For more than a decade, the Nature Careers team has delivered an annual survey of the global scientific workforce, including a survey aimed at graduate students as well as a salary and job satisfaction survey. </a:t>
            </a:r>
          </a:p>
          <a:p>
            <a:pPr algn="ctr"/>
            <a:endParaRPr lang="en-GB" sz="1600">
              <a:solidFill>
                <a:schemeClr val="tx1"/>
              </a:solidFill>
            </a:endParaRPr>
          </a:p>
          <a:p>
            <a:pPr algn="ctr"/>
            <a:r>
              <a:rPr lang="en-US" sz="1600">
                <a:solidFill>
                  <a:schemeClr val="tx1"/>
                </a:solidFill>
              </a:rPr>
              <a:t>In 2024, Nature Careers sought to survey employers for the first time, which this report presents findings from. The main objective of this research was to gain insights that will deliver compelling stories to your readership, </a:t>
            </a:r>
            <a:r>
              <a:rPr lang="en-US" sz="1600" b="1">
                <a:solidFill>
                  <a:schemeClr val="tx1"/>
                </a:solidFill>
              </a:rPr>
              <a:t>exploring current experiences and future trends in hiring and staffing</a:t>
            </a:r>
            <a:r>
              <a:rPr lang="en-US" sz="1600">
                <a:solidFill>
                  <a:schemeClr val="tx1"/>
                </a:solidFill>
              </a:rPr>
              <a:t> across academia and industry within the multidisciplinary science sector.</a:t>
            </a:r>
          </a:p>
          <a:p>
            <a:endParaRPr lang="en-GB" sz="1400">
              <a:solidFill>
                <a:schemeClr val="tx1"/>
              </a:solidFill>
            </a:endParaRPr>
          </a:p>
        </p:txBody>
      </p:sp>
      <p:pic>
        <p:nvPicPr>
          <p:cNvPr id="7" name="Graphic 6" descr="Lightbulb outline">
            <a:extLst>
              <a:ext uri="{FF2B5EF4-FFF2-40B4-BE49-F238E27FC236}">
                <a16:creationId xmlns:a16="http://schemas.microsoft.com/office/drawing/2014/main" id="{2F2A32D0-63CA-02D7-C513-34000570CF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6691" y="1177438"/>
            <a:ext cx="736130" cy="736130"/>
          </a:xfrm>
          <a:prstGeom prst="rect">
            <a:avLst/>
          </a:prstGeom>
        </p:spPr>
      </p:pic>
      <p:sp>
        <p:nvSpPr>
          <p:cNvPr id="9" name="Rounded Rectangle 8">
            <a:extLst>
              <a:ext uri="{FF2B5EF4-FFF2-40B4-BE49-F238E27FC236}">
                <a16:creationId xmlns:a16="http://schemas.microsoft.com/office/drawing/2014/main" id="{55A44869-107F-0EF2-E8B3-6C41A87D7DC4}"/>
              </a:ext>
            </a:extLst>
          </p:cNvPr>
          <p:cNvSpPr/>
          <p:nvPr/>
        </p:nvSpPr>
        <p:spPr>
          <a:xfrm>
            <a:off x="6553200" y="1503217"/>
            <a:ext cx="5027614" cy="4675015"/>
          </a:xfrm>
          <a:prstGeom prst="roundRect">
            <a:avLst>
              <a:gd name="adj" fmla="val 1073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200"/>
              </a:spcAft>
            </a:pPr>
            <a:r>
              <a:rPr lang="en-US" sz="1600" b="1">
                <a:solidFill>
                  <a:schemeClr val="tx1"/>
                </a:solidFill>
                <a:cs typeface="Times New Roman" panose="02020603050405020304" pitchFamily="18" charset="0"/>
              </a:rPr>
              <a:t>Methodology</a:t>
            </a:r>
            <a:endParaRPr lang="en-GB" sz="1600" b="1">
              <a:solidFill>
                <a:schemeClr val="tx1"/>
              </a:solidFill>
              <a:cs typeface="Times New Roman" panose="02020603050405020304" pitchFamily="18" charset="0"/>
            </a:endParaRPr>
          </a:p>
          <a:p>
            <a:pPr algn="ctr">
              <a:spcBef>
                <a:spcPts val="600"/>
              </a:spcBef>
              <a:spcAft>
                <a:spcPts val="600"/>
              </a:spcAft>
            </a:pPr>
            <a:r>
              <a:rPr lang="en-GB" sz="1600" b="1">
                <a:solidFill>
                  <a:schemeClr val="tx1"/>
                </a:solidFill>
                <a:cs typeface="Times New Roman" panose="02020603050405020304" pitchFamily="18" charset="0"/>
              </a:rPr>
              <a:t>Phase one</a:t>
            </a:r>
            <a:r>
              <a:rPr lang="en-GB" sz="1600">
                <a:solidFill>
                  <a:schemeClr val="tx1"/>
                </a:solidFill>
                <a:cs typeface="Times New Roman" panose="02020603050405020304" pitchFamily="18" charset="0"/>
              </a:rPr>
              <a:t>:</a:t>
            </a:r>
            <a:r>
              <a:rPr lang="en-GB" sz="1600">
                <a:solidFill>
                  <a:schemeClr val="tx1"/>
                </a:solidFill>
                <a:cs typeface="Arial" panose="020B0604020202020204" pitchFamily="34" charset="0"/>
              </a:rPr>
              <a:t> 4x s</a:t>
            </a:r>
            <a:r>
              <a:rPr lang="en-GB" sz="1600">
                <a:solidFill>
                  <a:schemeClr val="tx1"/>
                </a:solidFill>
                <a:effectLst/>
                <a:ea typeface="Times New Roman" panose="02020603050405020304" pitchFamily="18" charset="0"/>
                <a:cs typeface="Arial" panose="020B0604020202020204" pitchFamily="34" charset="0"/>
              </a:rPr>
              <a:t>emi-structured depth interviews with employers of scientific researchers. The participants were recruited via the Nature Careers contact database and included people from a range of professional sectors and backgrounds</a:t>
            </a:r>
            <a:r>
              <a:rPr lang="en-GB" sz="1600">
                <a:solidFill>
                  <a:schemeClr val="tx1"/>
                </a:solidFill>
                <a:ea typeface="Verdana" panose="020B0604030504040204" pitchFamily="34" charset="0"/>
                <a:cs typeface="Verdana" panose="020B0604030504040204" pitchFamily="34" charset="0"/>
              </a:rPr>
              <a:t>. </a:t>
            </a:r>
            <a:r>
              <a:rPr lang="en-GB" sz="1600">
                <a:solidFill>
                  <a:schemeClr val="tx1"/>
                </a:solidFill>
                <a:effectLst/>
                <a:latin typeface="Verdana" panose="020B0604030504040204" pitchFamily="34" charset="0"/>
                <a:ea typeface="Times New Roman" panose="02020603050405020304" pitchFamily="18" charset="0"/>
              </a:rPr>
              <a:t>References to these interviews (qualitative research) have been made throughout. </a:t>
            </a:r>
            <a:endParaRPr lang="en-GB" sz="1600">
              <a:solidFill>
                <a:schemeClr val="tx1"/>
              </a:solidFill>
              <a:effectLst/>
              <a:ea typeface="Times New Roman" panose="02020603050405020304" pitchFamily="18" charset="0"/>
              <a:cs typeface="Arial" panose="020B0604020202020204" pitchFamily="34" charset="0"/>
            </a:endParaRPr>
          </a:p>
          <a:p>
            <a:pPr algn="ctr">
              <a:spcAft>
                <a:spcPts val="1200"/>
              </a:spcAft>
            </a:pPr>
            <a:r>
              <a:rPr lang="en-GB" sz="1600" b="1">
                <a:solidFill>
                  <a:schemeClr val="tx1"/>
                </a:solidFill>
                <a:cs typeface="Times New Roman" panose="02020603050405020304" pitchFamily="18" charset="0"/>
              </a:rPr>
              <a:t>Phase two</a:t>
            </a:r>
            <a:r>
              <a:rPr lang="en-GB" sz="1600">
                <a:solidFill>
                  <a:schemeClr val="tx1"/>
                </a:solidFill>
                <a:cs typeface="Times New Roman" panose="02020603050405020304" pitchFamily="18" charset="0"/>
              </a:rPr>
              <a:t>: </a:t>
            </a:r>
            <a:r>
              <a:rPr lang="en-GB" sz="1600">
                <a:solidFill>
                  <a:schemeClr val="tx1"/>
                </a:solidFill>
              </a:rPr>
              <a:t>Online survey sent via Nature’s channels as well as using panel sample to reach those in industry, both in the UK and internationally (see next slide for more detail). The survey ran from Monday 17</a:t>
            </a:r>
            <a:r>
              <a:rPr lang="en-GB" sz="1600" baseline="30000">
                <a:solidFill>
                  <a:schemeClr val="tx1"/>
                </a:solidFill>
              </a:rPr>
              <a:t>th</a:t>
            </a:r>
            <a:r>
              <a:rPr lang="en-GB" sz="1600">
                <a:solidFill>
                  <a:schemeClr val="tx1"/>
                </a:solidFill>
              </a:rPr>
              <a:t> June to Friday 12</a:t>
            </a:r>
            <a:r>
              <a:rPr lang="en-GB" sz="1600" baseline="30000">
                <a:solidFill>
                  <a:schemeClr val="tx1"/>
                </a:solidFill>
              </a:rPr>
              <a:t>th</a:t>
            </a:r>
            <a:r>
              <a:rPr lang="en-GB" sz="1600">
                <a:solidFill>
                  <a:schemeClr val="tx1"/>
                </a:solidFill>
              </a:rPr>
              <a:t> July 2024. </a:t>
            </a:r>
          </a:p>
          <a:p>
            <a:pPr algn="ctr">
              <a:spcAft>
                <a:spcPts val="1200"/>
              </a:spcAft>
            </a:pPr>
            <a:endParaRPr lang="en-GB" sz="1600">
              <a:solidFill>
                <a:schemeClr val="tx1"/>
              </a:solidFill>
            </a:endParaRPr>
          </a:p>
        </p:txBody>
      </p:sp>
      <p:sp>
        <p:nvSpPr>
          <p:cNvPr id="10" name="Title 1">
            <a:extLst>
              <a:ext uri="{FF2B5EF4-FFF2-40B4-BE49-F238E27FC236}">
                <a16:creationId xmlns:a16="http://schemas.microsoft.com/office/drawing/2014/main" id="{24257168-9567-BC3D-DFC9-D7C13F119CFB}"/>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Objectives and methodology </a:t>
            </a:r>
            <a:endParaRPr lang="en-GB" sz="2800"/>
          </a:p>
        </p:txBody>
      </p:sp>
      <p:pic>
        <p:nvPicPr>
          <p:cNvPr id="11" name="Graphic 10" descr="Clipboard outline">
            <a:extLst>
              <a:ext uri="{FF2B5EF4-FFF2-40B4-BE49-F238E27FC236}">
                <a16:creationId xmlns:a16="http://schemas.microsoft.com/office/drawing/2014/main" id="{71FB8CE9-8C36-4EB3-F327-F94AFFCFFEB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66723" y="1177438"/>
            <a:ext cx="679050" cy="651559"/>
          </a:xfrm>
          <a:prstGeom prst="rect">
            <a:avLst/>
          </a:prstGeom>
        </p:spPr>
      </p:pic>
    </p:spTree>
    <p:extLst>
      <p:ext uri="{BB962C8B-B14F-4D97-AF65-F5344CB8AC3E}">
        <p14:creationId xmlns:p14="http://schemas.microsoft.com/office/powerpoint/2010/main" val="311953049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a:xfrm>
            <a:off x="611188" y="360363"/>
            <a:ext cx="10642966" cy="944562"/>
          </a:xfrm>
        </p:spPr>
        <p:txBody>
          <a:bodyPr anchor="ctr"/>
          <a:lstStyle/>
          <a:p>
            <a:r>
              <a:rPr lang="en-US" sz="2800">
                <a:solidFill>
                  <a:schemeClr val="tx1"/>
                </a:solidFill>
              </a:rPr>
              <a:t>While hirers in academia are significantly more likely to offer certain benefits… </a:t>
            </a:r>
            <a:endParaRPr lang="en-GB" sz="2800"/>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0B116BD2-C0AE-09FB-9C4C-84DDED398C87}"/>
              </a:ext>
            </a:extLst>
          </p:cNvPr>
          <p:cNvSpPr>
            <a:spLocks noGrp="1"/>
          </p:cNvSpPr>
          <p:nvPr>
            <p:ph type="body" sz="quarter" idx="13"/>
          </p:nvPr>
        </p:nvSpPr>
        <p:spPr>
          <a:xfrm>
            <a:off x="611188" y="6457729"/>
            <a:ext cx="6835633" cy="287337"/>
          </a:xfrm>
        </p:spPr>
        <p:txBody>
          <a:bodyPr/>
          <a:lstStyle/>
          <a:p>
            <a:r>
              <a:rPr lang="en-US" sz="700" dirty="0"/>
              <a:t>Q18. Which of the following benefits does your workplace usually offer candidates as part of a job offer? </a:t>
            </a:r>
            <a:r>
              <a:rPr lang="en-US" sz="700" dirty="0">
                <a:solidFill>
                  <a:schemeClr val="tx2"/>
                </a:solidFill>
              </a:rPr>
              <a:t>Base: All respondents (n=1,134), UK (n=114), US (n=232), Germany (n=97), Australia (n=67).</a:t>
            </a:r>
            <a:endParaRPr lang="en-US" sz="700" dirty="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3005709"/>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0" name="TextBox 9">
            <a:extLst>
              <a:ext uri="{FF2B5EF4-FFF2-40B4-BE49-F238E27FC236}">
                <a16:creationId xmlns:a16="http://schemas.microsoft.com/office/drawing/2014/main" id="{2DBCE531-E4FB-2841-CB40-C7C5D2472DF9}"/>
              </a:ext>
            </a:extLst>
          </p:cNvPr>
          <p:cNvSpPr txBox="1"/>
          <p:nvPr/>
        </p:nvSpPr>
        <p:spPr>
          <a:xfrm>
            <a:off x="-215900" y="5119256"/>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12" name="TextBox 11">
            <a:extLst>
              <a:ext uri="{FF2B5EF4-FFF2-40B4-BE49-F238E27FC236}">
                <a16:creationId xmlns:a16="http://schemas.microsoft.com/office/drawing/2014/main" id="{F993410E-3CE0-9FBA-C289-0EF4F99B3EC6}"/>
              </a:ext>
            </a:extLst>
          </p:cNvPr>
          <p:cNvSpPr txBox="1"/>
          <p:nvPr/>
        </p:nvSpPr>
        <p:spPr>
          <a:xfrm>
            <a:off x="7251700" y="5654244"/>
            <a:ext cx="0" cy="0"/>
          </a:xfrm>
          <a:prstGeom prst="rect">
            <a:avLst/>
          </a:prstGeom>
          <a:noFill/>
        </p:spPr>
        <p:txBody>
          <a:bodyPr wrap="none" lIns="0" tIns="0" rIns="0" bIns="0" rtlCol="0">
            <a:noAutofit/>
          </a:bodyPr>
          <a:lstStyle/>
          <a:p>
            <a:pPr algn="l"/>
            <a:endParaRPr lang="en-US" sz="1600">
              <a:solidFill>
                <a:schemeClr val="tx1"/>
              </a:solidFill>
            </a:endParaRPr>
          </a:p>
        </p:txBody>
      </p:sp>
      <p:grpSp>
        <p:nvGrpSpPr>
          <p:cNvPr id="28" name="Group 27">
            <a:extLst>
              <a:ext uri="{FF2B5EF4-FFF2-40B4-BE49-F238E27FC236}">
                <a16:creationId xmlns:a16="http://schemas.microsoft.com/office/drawing/2014/main" id="{78F774FD-EBEC-E704-B3DE-ADA5F1E57349}"/>
              </a:ext>
            </a:extLst>
          </p:cNvPr>
          <p:cNvGrpSpPr/>
          <p:nvPr/>
        </p:nvGrpSpPr>
        <p:grpSpPr>
          <a:xfrm>
            <a:off x="238707" y="1805838"/>
            <a:ext cx="10907637" cy="3403986"/>
            <a:chOff x="238707" y="1365202"/>
            <a:chExt cx="10907637" cy="3403986"/>
          </a:xfrm>
        </p:grpSpPr>
        <p:graphicFrame>
          <p:nvGraphicFramePr>
            <p:cNvPr id="8" name="Chart 7">
              <a:extLst>
                <a:ext uri="{FF2B5EF4-FFF2-40B4-BE49-F238E27FC236}">
                  <a16:creationId xmlns:a16="http://schemas.microsoft.com/office/drawing/2014/main" id="{BBD7646B-4310-E465-8D8D-3AFB2F5A9665}"/>
                </a:ext>
              </a:extLst>
            </p:cNvPr>
            <p:cNvGraphicFramePr/>
            <p:nvPr>
              <p:extLst>
                <p:ext uri="{D42A27DB-BD31-4B8C-83A1-F6EECF244321}">
                  <p14:modId xmlns:p14="http://schemas.microsoft.com/office/powerpoint/2010/main" val="3634452947"/>
                </p:ext>
              </p:extLst>
            </p:nvPr>
          </p:nvGraphicFramePr>
          <p:xfrm>
            <a:off x="238707" y="1365202"/>
            <a:ext cx="10907637" cy="3403986"/>
          </p:xfrm>
          <a:graphic>
            <a:graphicData uri="http://schemas.openxmlformats.org/drawingml/2006/chart">
              <c:chart xmlns:c="http://schemas.openxmlformats.org/drawingml/2006/chart" xmlns:r="http://schemas.openxmlformats.org/officeDocument/2006/relationships" r:id="rId3"/>
            </a:graphicData>
          </a:graphic>
        </p:graphicFrame>
        <p:sp>
          <p:nvSpPr>
            <p:cNvPr id="13" name="Down Arrow 12">
              <a:extLst>
                <a:ext uri="{FF2B5EF4-FFF2-40B4-BE49-F238E27FC236}">
                  <a16:creationId xmlns:a16="http://schemas.microsoft.com/office/drawing/2014/main" id="{116BD727-AE05-4B2E-52A0-CD76CD1C1A2B}"/>
                </a:ext>
              </a:extLst>
            </p:cNvPr>
            <p:cNvSpPr/>
            <p:nvPr/>
          </p:nvSpPr>
          <p:spPr>
            <a:xfrm rot="10800000">
              <a:off x="1814062" y="2417688"/>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4" name="Down Arrow 23">
              <a:extLst>
                <a:ext uri="{FF2B5EF4-FFF2-40B4-BE49-F238E27FC236}">
                  <a16:creationId xmlns:a16="http://schemas.microsoft.com/office/drawing/2014/main" id="{9A77B750-AD51-4EFF-58DF-3D39E011227F}"/>
                </a:ext>
              </a:extLst>
            </p:cNvPr>
            <p:cNvSpPr/>
            <p:nvPr/>
          </p:nvSpPr>
          <p:spPr>
            <a:xfrm rot="10800000">
              <a:off x="3865327" y="2589030"/>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5" name="Down Arrow 24">
              <a:extLst>
                <a:ext uri="{FF2B5EF4-FFF2-40B4-BE49-F238E27FC236}">
                  <a16:creationId xmlns:a16="http://schemas.microsoft.com/office/drawing/2014/main" id="{EAC21D6B-FE80-7EE3-2EB8-D58248BC0D84}"/>
                </a:ext>
              </a:extLst>
            </p:cNvPr>
            <p:cNvSpPr/>
            <p:nvPr/>
          </p:nvSpPr>
          <p:spPr>
            <a:xfrm rot="10800000">
              <a:off x="5895093" y="2620182"/>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6" name="Down Arrow 25">
              <a:extLst>
                <a:ext uri="{FF2B5EF4-FFF2-40B4-BE49-F238E27FC236}">
                  <a16:creationId xmlns:a16="http://schemas.microsoft.com/office/drawing/2014/main" id="{ADB15464-6151-7FB1-1590-99EACD17C432}"/>
                </a:ext>
              </a:extLst>
            </p:cNvPr>
            <p:cNvSpPr/>
            <p:nvPr/>
          </p:nvSpPr>
          <p:spPr>
            <a:xfrm rot="10800000">
              <a:off x="10021964" y="2757383"/>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sp>
        <p:nvSpPr>
          <p:cNvPr id="32" name="TextBox 31">
            <a:extLst>
              <a:ext uri="{FF2B5EF4-FFF2-40B4-BE49-F238E27FC236}">
                <a16:creationId xmlns:a16="http://schemas.microsoft.com/office/drawing/2014/main" id="{DC53ED43-6A89-8B99-36F7-115C10E42DC4}"/>
              </a:ext>
            </a:extLst>
          </p:cNvPr>
          <p:cNvSpPr txBox="1"/>
          <p:nvPr/>
        </p:nvSpPr>
        <p:spPr>
          <a:xfrm>
            <a:off x="3041404" y="1442746"/>
            <a:ext cx="5929746" cy="291824"/>
          </a:xfrm>
          <a:prstGeom prst="rect">
            <a:avLst/>
          </a:prstGeom>
          <a:noFill/>
        </p:spPr>
        <p:txBody>
          <a:bodyPr wrap="square" lIns="0" tIns="0" rIns="0" bIns="0" rtlCol="0">
            <a:noAutofit/>
          </a:bodyPr>
          <a:lstStyle/>
          <a:p>
            <a:r>
              <a:rPr lang="en-US" sz="1600" b="1"/>
              <a:t>Top 5 most common benefits</a:t>
            </a:r>
            <a:r>
              <a:rPr lang="en-US" sz="1600" b="1" baseline="0"/>
              <a:t> offered to candidates</a:t>
            </a:r>
            <a:endParaRPr lang="en-US" sz="1600" b="1"/>
          </a:p>
        </p:txBody>
      </p:sp>
      <p:sp>
        <p:nvSpPr>
          <p:cNvPr id="33" name="Rectangle 32">
            <a:extLst>
              <a:ext uri="{FF2B5EF4-FFF2-40B4-BE49-F238E27FC236}">
                <a16:creationId xmlns:a16="http://schemas.microsoft.com/office/drawing/2014/main" id="{283EC5DD-2987-153E-C8B0-DFC29140BBC1}"/>
              </a:ext>
            </a:extLst>
          </p:cNvPr>
          <p:cNvSpPr/>
          <p:nvPr/>
        </p:nvSpPr>
        <p:spPr>
          <a:xfrm>
            <a:off x="6091744" y="5075764"/>
            <a:ext cx="4976222" cy="1244144"/>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“We offer them leadership/mentoring courses, and teaching courses. We also offer them opportunities to attend international conferences to network with people in science that have lots of power and prize winners.”</a:t>
            </a:r>
            <a:endParaRPr lang="en-GB" sz="1200">
              <a:solidFill>
                <a:srgbClr val="383849"/>
              </a:solidFill>
              <a:latin typeface="Verdana" panose="020B0604030504040204" pitchFamily="34" charset="0"/>
              <a:ea typeface="Times New Roman" panose="02020603050405020304" pitchFamily="18" charset="0"/>
              <a:cs typeface="Arial" panose="020B0604020202020204" pitchFamily="34" charset="0"/>
            </a:endParaRPr>
          </a:p>
          <a:p>
            <a:pPr algn="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Academia</a:t>
            </a:r>
          </a:p>
        </p:txBody>
      </p:sp>
      <p:cxnSp>
        <p:nvCxnSpPr>
          <p:cNvPr id="44" name="Straight Connector 43">
            <a:extLst>
              <a:ext uri="{FF2B5EF4-FFF2-40B4-BE49-F238E27FC236}">
                <a16:creationId xmlns:a16="http://schemas.microsoft.com/office/drawing/2014/main" id="{89500783-853B-9EEF-DFB3-670601D8212F}"/>
              </a:ext>
            </a:extLst>
          </p:cNvPr>
          <p:cNvCxnSpPr>
            <a:cxnSpLocks/>
          </p:cNvCxnSpPr>
          <p:nvPr/>
        </p:nvCxnSpPr>
        <p:spPr>
          <a:xfrm>
            <a:off x="6006277" y="4554757"/>
            <a:ext cx="0" cy="102134"/>
          </a:xfrm>
          <a:prstGeom prst="line">
            <a:avLst/>
          </a:prstGeom>
          <a:ln w="28575">
            <a:solidFill>
              <a:srgbClr val="7030A0"/>
            </a:solidFill>
            <a:prstDash val="sys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2C9D179-F55A-19F8-3523-99C31A220621}"/>
              </a:ext>
            </a:extLst>
          </p:cNvPr>
          <p:cNvCxnSpPr/>
          <p:nvPr/>
        </p:nvCxnSpPr>
        <p:spPr>
          <a:xfrm>
            <a:off x="6006277" y="4656891"/>
            <a:ext cx="2573578" cy="0"/>
          </a:xfrm>
          <a:prstGeom prst="line">
            <a:avLst/>
          </a:prstGeom>
          <a:ln w="28575">
            <a:solidFill>
              <a:srgbClr val="7030A0"/>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1A7EC0C-241D-51AD-654E-306DC6DFFC4B}"/>
              </a:ext>
            </a:extLst>
          </p:cNvPr>
          <p:cNvCxnSpPr>
            <a:cxnSpLocks/>
          </p:cNvCxnSpPr>
          <p:nvPr/>
        </p:nvCxnSpPr>
        <p:spPr>
          <a:xfrm>
            <a:off x="8579855" y="4656891"/>
            <a:ext cx="0" cy="173882"/>
          </a:xfrm>
          <a:prstGeom prst="straightConnector1">
            <a:avLst/>
          </a:prstGeom>
          <a:ln w="28575">
            <a:solidFill>
              <a:srgbClr val="7030A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7F3F6F3C-14C1-9E38-4BB4-62A7740DB05C}"/>
              </a:ext>
            </a:extLst>
          </p:cNvPr>
          <p:cNvGrpSpPr/>
          <p:nvPr/>
        </p:nvGrpSpPr>
        <p:grpSpPr>
          <a:xfrm>
            <a:off x="7772400" y="6492063"/>
            <a:ext cx="3297686" cy="398756"/>
            <a:chOff x="7668711" y="6376544"/>
            <a:chExt cx="3297686" cy="398756"/>
          </a:xfrm>
        </p:grpSpPr>
        <p:sp>
          <p:nvSpPr>
            <p:cNvPr id="9" name="Rectangle 8">
              <a:extLst>
                <a:ext uri="{FF2B5EF4-FFF2-40B4-BE49-F238E27FC236}">
                  <a16:creationId xmlns:a16="http://schemas.microsoft.com/office/drawing/2014/main" id="{A20A7167-3A66-EE65-3E34-3AD7ECBBAAA5}"/>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Down Arrow 10">
              <a:extLst>
                <a:ext uri="{FF2B5EF4-FFF2-40B4-BE49-F238E27FC236}">
                  <a16:creationId xmlns:a16="http://schemas.microsoft.com/office/drawing/2014/main" id="{52476B64-AE72-021A-C535-E9314D71399C}"/>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4" name="TextBox 13">
              <a:extLst>
                <a:ext uri="{FF2B5EF4-FFF2-40B4-BE49-F238E27FC236}">
                  <a16:creationId xmlns:a16="http://schemas.microsoft.com/office/drawing/2014/main" id="{32D2BB4F-2257-AC67-2F0D-ED8E04ACE3A4}"/>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17" name="Rectangle 16">
            <a:extLst>
              <a:ext uri="{FF2B5EF4-FFF2-40B4-BE49-F238E27FC236}">
                <a16:creationId xmlns:a16="http://schemas.microsoft.com/office/drawing/2014/main" id="{CC02B96C-6D4F-009E-70C0-E41A06CA6766}"/>
              </a:ext>
            </a:extLst>
          </p:cNvPr>
          <p:cNvSpPr/>
          <p:nvPr/>
        </p:nvSpPr>
        <p:spPr>
          <a:xfrm>
            <a:off x="1261272" y="4703613"/>
            <a:ext cx="4468016" cy="161629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Those in academia are also significantly more likely to say that they offer conference or event attendance (50% compared to 27% of those in industry), whilst those in industry are more likely to offer a trial period (42% compared to 28% in academia).</a:t>
            </a:r>
          </a:p>
        </p:txBody>
      </p:sp>
      <p:sp>
        <p:nvSpPr>
          <p:cNvPr id="15" name="Rectangle 14">
            <a:extLst>
              <a:ext uri="{FF2B5EF4-FFF2-40B4-BE49-F238E27FC236}">
                <a16:creationId xmlns:a16="http://schemas.microsoft.com/office/drawing/2014/main" id="{D974D72F-1680-3316-B341-5E0248925CCE}"/>
              </a:ext>
            </a:extLst>
          </p:cNvPr>
          <p:cNvSpPr/>
          <p:nvPr/>
        </p:nvSpPr>
        <p:spPr>
          <a:xfrm>
            <a:off x="1176061" y="1821381"/>
            <a:ext cx="1276000" cy="256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UK (76%)</a:t>
            </a:r>
          </a:p>
          <a:p>
            <a:r>
              <a:rPr lang="en-US" sz="1000" dirty="0">
                <a:solidFill>
                  <a:schemeClr val="tx1"/>
                </a:solidFill>
              </a:rPr>
              <a:t>US (72%)</a:t>
            </a:r>
          </a:p>
        </p:txBody>
      </p:sp>
      <p:cxnSp>
        <p:nvCxnSpPr>
          <p:cNvPr id="16" name="Straight Arrow Connector 15">
            <a:extLst>
              <a:ext uri="{FF2B5EF4-FFF2-40B4-BE49-F238E27FC236}">
                <a16:creationId xmlns:a16="http://schemas.microsoft.com/office/drawing/2014/main" id="{DCD22C2E-0164-CA47-710B-4B3339495B8B}"/>
              </a:ext>
            </a:extLst>
          </p:cNvPr>
          <p:cNvCxnSpPr/>
          <p:nvPr/>
        </p:nvCxnSpPr>
        <p:spPr>
          <a:xfrm flipV="1">
            <a:off x="1431077" y="2133263"/>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FF8BC6DB-4D2B-5C89-2E3C-77EE44B49AA2}"/>
              </a:ext>
            </a:extLst>
          </p:cNvPr>
          <p:cNvSpPr/>
          <p:nvPr/>
        </p:nvSpPr>
        <p:spPr>
          <a:xfrm>
            <a:off x="520337" y="6627127"/>
            <a:ext cx="4224844" cy="242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dirty="0">
                <a:solidFill>
                  <a:schemeClr val="tx1"/>
                </a:solidFill>
              </a:rPr>
              <a:t>All region call-outs are significantly higher than the total</a:t>
            </a:r>
          </a:p>
        </p:txBody>
      </p:sp>
      <p:sp>
        <p:nvSpPr>
          <p:cNvPr id="19" name="Rectangle 18">
            <a:extLst>
              <a:ext uri="{FF2B5EF4-FFF2-40B4-BE49-F238E27FC236}">
                <a16:creationId xmlns:a16="http://schemas.microsoft.com/office/drawing/2014/main" id="{4120CCB9-CE37-2AD9-1094-EED201A7D529}"/>
              </a:ext>
            </a:extLst>
          </p:cNvPr>
          <p:cNvSpPr/>
          <p:nvPr/>
        </p:nvSpPr>
        <p:spPr>
          <a:xfrm>
            <a:off x="7197530" y="2150846"/>
            <a:ext cx="1276000" cy="256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US (84%)</a:t>
            </a:r>
          </a:p>
        </p:txBody>
      </p:sp>
      <p:cxnSp>
        <p:nvCxnSpPr>
          <p:cNvPr id="20" name="Straight Arrow Connector 19">
            <a:extLst>
              <a:ext uri="{FF2B5EF4-FFF2-40B4-BE49-F238E27FC236}">
                <a16:creationId xmlns:a16="http://schemas.microsoft.com/office/drawing/2014/main" id="{E9911462-CE8F-14F3-7B92-C6407A9AEC1D}"/>
              </a:ext>
            </a:extLst>
          </p:cNvPr>
          <p:cNvCxnSpPr/>
          <p:nvPr/>
        </p:nvCxnSpPr>
        <p:spPr>
          <a:xfrm flipV="1">
            <a:off x="7558871" y="2398933"/>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4771ED75-5773-4853-6AEF-6D026EA389AD}"/>
              </a:ext>
            </a:extLst>
          </p:cNvPr>
          <p:cNvSpPr/>
          <p:nvPr/>
        </p:nvSpPr>
        <p:spPr>
          <a:xfrm>
            <a:off x="2921264" y="1983681"/>
            <a:ext cx="1276000" cy="256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Germany (78%)</a:t>
            </a:r>
          </a:p>
          <a:p>
            <a:r>
              <a:rPr lang="en-US" sz="1000" dirty="0">
                <a:solidFill>
                  <a:schemeClr val="tx1"/>
                </a:solidFill>
              </a:rPr>
              <a:t>Australia (70%)</a:t>
            </a:r>
          </a:p>
        </p:txBody>
      </p:sp>
      <p:cxnSp>
        <p:nvCxnSpPr>
          <p:cNvPr id="22" name="Straight Arrow Connector 21">
            <a:extLst>
              <a:ext uri="{FF2B5EF4-FFF2-40B4-BE49-F238E27FC236}">
                <a16:creationId xmlns:a16="http://schemas.microsoft.com/office/drawing/2014/main" id="{ED39D567-F356-4CBF-A340-80FFE6B95FF9}"/>
              </a:ext>
            </a:extLst>
          </p:cNvPr>
          <p:cNvCxnSpPr/>
          <p:nvPr/>
        </p:nvCxnSpPr>
        <p:spPr>
          <a:xfrm flipV="1">
            <a:off x="3431460" y="2295563"/>
            <a:ext cx="0" cy="412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118203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7E8EFC9C-74BC-3B0D-FD49-798F61887E83}"/>
              </a:ext>
            </a:extLst>
          </p:cNvPr>
          <p:cNvGraphicFramePr/>
          <p:nvPr>
            <p:extLst>
              <p:ext uri="{D42A27DB-BD31-4B8C-83A1-F6EECF244321}">
                <p14:modId xmlns:p14="http://schemas.microsoft.com/office/powerpoint/2010/main" val="3143641970"/>
              </p:ext>
            </p:extLst>
          </p:nvPr>
        </p:nvGraphicFramePr>
        <p:xfrm>
          <a:off x="424947" y="1718091"/>
          <a:ext cx="7500358" cy="4528429"/>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a:extLst>
              <a:ext uri="{FF2B5EF4-FFF2-40B4-BE49-F238E27FC236}">
                <a16:creationId xmlns:a16="http://schemas.microsoft.com/office/drawing/2014/main" id="{2D2A8D59-AAD6-34A7-A30B-BF4464ABF33C}"/>
              </a:ext>
            </a:extLst>
          </p:cNvPr>
          <p:cNvSpPr/>
          <p:nvPr/>
        </p:nvSpPr>
        <p:spPr>
          <a:xfrm>
            <a:off x="1039058" y="2000398"/>
            <a:ext cx="6254750" cy="777299"/>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a:xfrm>
            <a:off x="611189" y="360363"/>
            <a:ext cx="10969622" cy="944562"/>
          </a:xfrm>
        </p:spPr>
        <p:txBody>
          <a:bodyPr anchor="ctr"/>
          <a:lstStyle/>
          <a:p>
            <a:r>
              <a:rPr lang="en-US" sz="2800">
                <a:solidFill>
                  <a:schemeClr val="tx2"/>
                </a:solidFill>
              </a:rPr>
              <a:t>…they are most likely to lose out on candidates due to better offers from other sectors</a:t>
            </a:r>
            <a:endParaRPr lang="en-GB" sz="2800"/>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7682BE77-AB59-EA70-FABF-A0EAE0FDDD8F}"/>
              </a:ext>
            </a:extLst>
          </p:cNvPr>
          <p:cNvSpPr>
            <a:spLocks noGrp="1"/>
          </p:cNvSpPr>
          <p:nvPr>
            <p:ph type="body" sz="quarter" idx="13"/>
          </p:nvPr>
        </p:nvSpPr>
        <p:spPr/>
        <p:txBody>
          <a:bodyPr/>
          <a:lstStyle/>
          <a:p>
            <a:r>
              <a:rPr lang="en-US" sz="700"/>
              <a:t>Q20. Have you ever lost out on a candidate you wanted to offer a job to for any of the following reasons? </a:t>
            </a:r>
            <a:r>
              <a:rPr lang="en-US" sz="700">
                <a:solidFill>
                  <a:schemeClr val="tx2"/>
                </a:solidFill>
              </a:rPr>
              <a:t>Base: All respondents (n=1,134).</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0" name="TextBox 9">
            <a:extLst>
              <a:ext uri="{FF2B5EF4-FFF2-40B4-BE49-F238E27FC236}">
                <a16:creationId xmlns:a16="http://schemas.microsoft.com/office/drawing/2014/main" id="{45FA2220-F519-B9DA-AEB6-7BF83C0F89EC}"/>
              </a:ext>
            </a:extLst>
          </p:cNvPr>
          <p:cNvSpPr txBox="1"/>
          <p:nvPr/>
        </p:nvSpPr>
        <p:spPr>
          <a:xfrm>
            <a:off x="725007" y="1358550"/>
            <a:ext cx="6996861" cy="338554"/>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2"/>
                </a:solidFill>
              </a:rPr>
              <a:t>Top 5 most common reasons</a:t>
            </a:r>
            <a:r>
              <a:rPr lang="en-US" sz="1600" b="1" baseline="0">
                <a:solidFill>
                  <a:schemeClr val="tx2"/>
                </a:solidFill>
              </a:rPr>
              <a:t> for losing out on candidates</a:t>
            </a:r>
            <a:endParaRPr lang="en-US" sz="1600" b="1">
              <a:solidFill>
                <a:schemeClr val="tx2"/>
              </a:solidFill>
            </a:endParaRPr>
          </a:p>
        </p:txBody>
      </p:sp>
      <p:sp>
        <p:nvSpPr>
          <p:cNvPr id="15" name="Rectangle 14">
            <a:extLst>
              <a:ext uri="{FF2B5EF4-FFF2-40B4-BE49-F238E27FC236}">
                <a16:creationId xmlns:a16="http://schemas.microsoft.com/office/drawing/2014/main" id="{501BDECD-2CB2-0CC7-9CC2-B4BA14E97D4E}"/>
              </a:ext>
            </a:extLst>
          </p:cNvPr>
          <p:cNvSpPr/>
          <p:nvPr/>
        </p:nvSpPr>
        <p:spPr>
          <a:xfrm>
            <a:off x="7923961" y="3463281"/>
            <a:ext cx="3807906" cy="112224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Qualitatively, hirers expressed that pay in general needs to be higher, due to the increased cost-of-living. </a:t>
            </a:r>
          </a:p>
        </p:txBody>
      </p:sp>
      <p:cxnSp>
        <p:nvCxnSpPr>
          <p:cNvPr id="25" name="Straight Connector 24">
            <a:extLst>
              <a:ext uri="{FF2B5EF4-FFF2-40B4-BE49-F238E27FC236}">
                <a16:creationId xmlns:a16="http://schemas.microsoft.com/office/drawing/2014/main" id="{299C6C52-463C-66BD-3E2B-8312A46AF474}"/>
              </a:ext>
            </a:extLst>
          </p:cNvPr>
          <p:cNvCxnSpPr>
            <a:cxnSpLocks/>
          </p:cNvCxnSpPr>
          <p:nvPr/>
        </p:nvCxnSpPr>
        <p:spPr>
          <a:xfrm>
            <a:off x="6901483" y="3241533"/>
            <a:ext cx="392325"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B663E9B-F0DB-9C58-8DA0-1DEF20DDE933}"/>
              </a:ext>
            </a:extLst>
          </p:cNvPr>
          <p:cNvCxnSpPr>
            <a:cxnSpLocks/>
          </p:cNvCxnSpPr>
          <p:nvPr/>
        </p:nvCxnSpPr>
        <p:spPr>
          <a:xfrm flipV="1">
            <a:off x="7304927" y="3241533"/>
            <a:ext cx="0" cy="864659"/>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FF2F91B-4F5A-9946-C973-5B05BA78796A}"/>
              </a:ext>
            </a:extLst>
          </p:cNvPr>
          <p:cNvCxnSpPr>
            <a:cxnSpLocks/>
          </p:cNvCxnSpPr>
          <p:nvPr/>
        </p:nvCxnSpPr>
        <p:spPr>
          <a:xfrm>
            <a:off x="7518431" y="4106192"/>
            <a:ext cx="406874"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79EF307-F2B4-3D7B-71AB-A8F109E297D6}"/>
              </a:ext>
            </a:extLst>
          </p:cNvPr>
          <p:cNvCxnSpPr>
            <a:cxnSpLocks/>
          </p:cNvCxnSpPr>
          <p:nvPr/>
        </p:nvCxnSpPr>
        <p:spPr>
          <a:xfrm>
            <a:off x="5912892" y="4106192"/>
            <a:ext cx="1605539"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4" name="Down Arrow 23">
            <a:extLst>
              <a:ext uri="{FF2B5EF4-FFF2-40B4-BE49-F238E27FC236}">
                <a16:creationId xmlns:a16="http://schemas.microsoft.com/office/drawing/2014/main" id="{738DB71D-6B8E-5EFA-754B-82C809E8FC34}"/>
              </a:ext>
            </a:extLst>
          </p:cNvPr>
          <p:cNvSpPr/>
          <p:nvPr/>
        </p:nvSpPr>
        <p:spPr>
          <a:xfrm rot="16200000">
            <a:off x="4683077" y="4865609"/>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8" name="Down Arrow 27">
            <a:extLst>
              <a:ext uri="{FF2B5EF4-FFF2-40B4-BE49-F238E27FC236}">
                <a16:creationId xmlns:a16="http://schemas.microsoft.com/office/drawing/2014/main" id="{11E63232-4B52-3B8E-38FA-810C852E4060}"/>
              </a:ext>
            </a:extLst>
          </p:cNvPr>
          <p:cNvSpPr/>
          <p:nvPr/>
        </p:nvSpPr>
        <p:spPr>
          <a:xfrm rot="16200000">
            <a:off x="4200742" y="5909675"/>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7" name="Rectangle 16">
            <a:extLst>
              <a:ext uri="{FF2B5EF4-FFF2-40B4-BE49-F238E27FC236}">
                <a16:creationId xmlns:a16="http://schemas.microsoft.com/office/drawing/2014/main" id="{957EBC8E-9A50-9E58-248C-47A7EA9EA456}"/>
              </a:ext>
            </a:extLst>
          </p:cNvPr>
          <p:cNvSpPr/>
          <p:nvPr/>
        </p:nvSpPr>
        <p:spPr>
          <a:xfrm>
            <a:off x="6924938" y="4794702"/>
            <a:ext cx="2140063" cy="1508851"/>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“…they might say before the offer that I’ve accepted something else. It’s very hyper-competitive now.”</a:t>
            </a:r>
          </a:p>
          <a:p>
            <a:pPr algn="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Academia</a:t>
            </a:r>
          </a:p>
        </p:txBody>
      </p:sp>
      <p:sp>
        <p:nvSpPr>
          <p:cNvPr id="34" name="Down Arrow 33">
            <a:extLst>
              <a:ext uri="{FF2B5EF4-FFF2-40B4-BE49-F238E27FC236}">
                <a16:creationId xmlns:a16="http://schemas.microsoft.com/office/drawing/2014/main" id="{89283F68-FF53-1C0E-E1CB-4945DBA48A6A}"/>
              </a:ext>
            </a:extLst>
          </p:cNvPr>
          <p:cNvSpPr/>
          <p:nvPr/>
        </p:nvSpPr>
        <p:spPr>
          <a:xfrm rot="16200000">
            <a:off x="6007380" y="2287102"/>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9" name="Down Arrow 8">
            <a:extLst>
              <a:ext uri="{FF2B5EF4-FFF2-40B4-BE49-F238E27FC236}">
                <a16:creationId xmlns:a16="http://schemas.microsoft.com/office/drawing/2014/main" id="{796A801E-3B6C-2064-475A-C4D049202353}"/>
              </a:ext>
            </a:extLst>
          </p:cNvPr>
          <p:cNvSpPr/>
          <p:nvPr/>
        </p:nvSpPr>
        <p:spPr>
          <a:xfrm rot="16200000">
            <a:off x="5613744" y="3153902"/>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1" name="Down Arrow 10">
            <a:extLst>
              <a:ext uri="{FF2B5EF4-FFF2-40B4-BE49-F238E27FC236}">
                <a16:creationId xmlns:a16="http://schemas.microsoft.com/office/drawing/2014/main" id="{E25A7218-BD56-9553-7B4C-8A0AE18CD3BE}"/>
              </a:ext>
            </a:extLst>
          </p:cNvPr>
          <p:cNvSpPr/>
          <p:nvPr/>
        </p:nvSpPr>
        <p:spPr>
          <a:xfrm rot="16200000">
            <a:off x="4650359" y="3998786"/>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12" name="Group 11">
            <a:extLst>
              <a:ext uri="{FF2B5EF4-FFF2-40B4-BE49-F238E27FC236}">
                <a16:creationId xmlns:a16="http://schemas.microsoft.com/office/drawing/2014/main" id="{EC3668B6-0BFE-68A9-EF81-4E112D919A9B}"/>
              </a:ext>
            </a:extLst>
          </p:cNvPr>
          <p:cNvGrpSpPr/>
          <p:nvPr/>
        </p:nvGrpSpPr>
        <p:grpSpPr>
          <a:xfrm>
            <a:off x="7772400" y="6492063"/>
            <a:ext cx="3297686" cy="398756"/>
            <a:chOff x="7668711" y="6376544"/>
            <a:chExt cx="3297686" cy="398756"/>
          </a:xfrm>
        </p:grpSpPr>
        <p:sp>
          <p:nvSpPr>
            <p:cNvPr id="13" name="Rectangle 12">
              <a:extLst>
                <a:ext uri="{FF2B5EF4-FFF2-40B4-BE49-F238E27FC236}">
                  <a16:creationId xmlns:a16="http://schemas.microsoft.com/office/drawing/2014/main" id="{BD22DD8B-831E-2232-49DC-E1D54CC4A895}"/>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Down Arrow 13">
              <a:extLst>
                <a:ext uri="{FF2B5EF4-FFF2-40B4-BE49-F238E27FC236}">
                  <a16:creationId xmlns:a16="http://schemas.microsoft.com/office/drawing/2014/main" id="{F7F41E78-F6E8-3876-407D-760C5033E0D6}"/>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6" name="TextBox 15">
              <a:extLst>
                <a:ext uri="{FF2B5EF4-FFF2-40B4-BE49-F238E27FC236}">
                  <a16:creationId xmlns:a16="http://schemas.microsoft.com/office/drawing/2014/main" id="{7533DDB6-0B69-B1F2-452A-563328D9A561}"/>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19" name="Rectangle 18">
            <a:extLst>
              <a:ext uri="{FF2B5EF4-FFF2-40B4-BE49-F238E27FC236}">
                <a16:creationId xmlns:a16="http://schemas.microsoft.com/office/drawing/2014/main" id="{C211C656-4F87-06CC-6816-D083A8F68221}"/>
              </a:ext>
            </a:extLst>
          </p:cNvPr>
          <p:cNvSpPr/>
          <p:nvPr/>
        </p:nvSpPr>
        <p:spPr>
          <a:xfrm>
            <a:off x="7923961" y="1864775"/>
            <a:ext cx="3847100" cy="1476820"/>
          </a:xfrm>
          <a:prstGeom prst="rect">
            <a:avLst/>
          </a:prstGeom>
          <a:solidFill>
            <a:srgbClr val="CDEAFE">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rPr>
              <a:t>We heard qualitatively that competition is a key challenge in academia. </a:t>
            </a:r>
            <a:r>
              <a:rPr lang="en-GB" sz="1400">
                <a:solidFill>
                  <a:sysClr val="windowText" lastClr="000000"/>
                </a:solidFill>
                <a:effectLst/>
                <a:latin typeface="Verdana" panose="020B0604030504040204" pitchFamily="34" charset="0"/>
                <a:ea typeface="Times New Roman" panose="02020603050405020304" pitchFamily="18" charset="0"/>
                <a:cs typeface="Arial" panose="020B0604020202020204" pitchFamily="34" charset="0"/>
              </a:rPr>
              <a:t>Some reflected on the growing competitiveness of the sector, particularly since Covid, and witnessing more applicants juggling multiple offers.</a:t>
            </a:r>
            <a:endParaRPr lang="en-US" sz="1400">
              <a:solidFill>
                <a:sysClr val="windowText" lastClr="000000"/>
              </a:solidFill>
            </a:endParaRPr>
          </a:p>
        </p:txBody>
      </p:sp>
      <p:sp>
        <p:nvSpPr>
          <p:cNvPr id="20" name="Rectangle 19">
            <a:extLst>
              <a:ext uri="{FF2B5EF4-FFF2-40B4-BE49-F238E27FC236}">
                <a16:creationId xmlns:a16="http://schemas.microsoft.com/office/drawing/2014/main" id="{8BA1D7BB-6538-E709-499B-090117162C5C}"/>
              </a:ext>
            </a:extLst>
          </p:cNvPr>
          <p:cNvSpPr/>
          <p:nvPr/>
        </p:nvSpPr>
        <p:spPr>
          <a:xfrm>
            <a:off x="9203782" y="4799064"/>
            <a:ext cx="2511640" cy="1508851"/>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“It’s annoying when you desperately want somebody but other universities are going after them. It makes you realise that the competition is so high.” </a:t>
            </a:r>
          </a:p>
          <a:p>
            <a:pPr algn="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Academia</a:t>
            </a:r>
          </a:p>
        </p:txBody>
      </p:sp>
    </p:spTree>
    <p:extLst>
      <p:ext uri="{BB962C8B-B14F-4D97-AF65-F5344CB8AC3E}">
        <p14:creationId xmlns:p14="http://schemas.microsoft.com/office/powerpoint/2010/main" val="252493063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BEB90D1-3AC3-A601-918D-C37F035BF4C0}"/>
              </a:ext>
            </a:extLst>
          </p:cNvPr>
          <p:cNvGraphicFramePr/>
          <p:nvPr>
            <p:extLst>
              <p:ext uri="{D42A27DB-BD31-4B8C-83A1-F6EECF244321}">
                <p14:modId xmlns:p14="http://schemas.microsoft.com/office/powerpoint/2010/main" val="535103296"/>
              </p:ext>
            </p:extLst>
          </p:nvPr>
        </p:nvGraphicFramePr>
        <p:xfrm>
          <a:off x="424947" y="1459101"/>
          <a:ext cx="8128000" cy="499862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 lack of high calibre candidates and competition for jobs is a particular challenge for hirers in academia </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F9FFAD7B-B007-5A82-C868-EDD410CB4E65}"/>
              </a:ext>
            </a:extLst>
          </p:cNvPr>
          <p:cNvSpPr>
            <a:spLocks noGrp="1"/>
          </p:cNvSpPr>
          <p:nvPr>
            <p:ph type="body" sz="quarter" idx="13"/>
          </p:nvPr>
        </p:nvSpPr>
        <p:spPr/>
        <p:txBody>
          <a:bodyPr/>
          <a:lstStyle/>
          <a:p>
            <a:r>
              <a:rPr lang="en-US" sz="700"/>
              <a:t>Q22. What are the main challenges you face during the recruitment process overall? Please select your top 5. </a:t>
            </a:r>
            <a:r>
              <a:rPr lang="en-US" sz="700">
                <a:solidFill>
                  <a:schemeClr val="tx2"/>
                </a:solidFill>
              </a:rPr>
              <a:t>Base: All respondents (n=1,134).</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9" name="Rectangle 8">
            <a:extLst>
              <a:ext uri="{FF2B5EF4-FFF2-40B4-BE49-F238E27FC236}">
                <a16:creationId xmlns:a16="http://schemas.microsoft.com/office/drawing/2014/main" id="{10BAB7FC-0DAD-D049-D67A-0E2D420849F0}"/>
              </a:ext>
            </a:extLst>
          </p:cNvPr>
          <p:cNvSpPr/>
          <p:nvPr/>
        </p:nvSpPr>
        <p:spPr>
          <a:xfrm>
            <a:off x="8239029" y="1807707"/>
            <a:ext cx="3447301" cy="157502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Hirers in academia are significantly more likely to struggle with a lack of high </a:t>
            </a:r>
            <a:r>
              <a:rPr lang="en-US" sz="1400" err="1">
                <a:solidFill>
                  <a:schemeClr val="tx2"/>
                </a:solidFill>
              </a:rPr>
              <a:t>calibre</a:t>
            </a:r>
            <a:r>
              <a:rPr lang="en-US" sz="1400">
                <a:solidFill>
                  <a:schemeClr val="tx2"/>
                </a:solidFill>
              </a:rPr>
              <a:t> candidates (57%) than those in industry (36%), and with competition from other available job opportunities (39% academia vs 25% industry).</a:t>
            </a:r>
          </a:p>
        </p:txBody>
      </p:sp>
      <p:cxnSp>
        <p:nvCxnSpPr>
          <p:cNvPr id="13" name="Straight Connector 12">
            <a:extLst>
              <a:ext uri="{FF2B5EF4-FFF2-40B4-BE49-F238E27FC236}">
                <a16:creationId xmlns:a16="http://schemas.microsoft.com/office/drawing/2014/main" id="{E1EED2B0-84B9-8A1A-70B6-DC9E590F3A2D}"/>
              </a:ext>
            </a:extLst>
          </p:cNvPr>
          <p:cNvCxnSpPr>
            <a:cxnSpLocks/>
          </p:cNvCxnSpPr>
          <p:nvPr/>
        </p:nvCxnSpPr>
        <p:spPr>
          <a:xfrm>
            <a:off x="7765961" y="2153445"/>
            <a:ext cx="155798"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3FE722A-C2A8-4421-FEC4-9871CF589AE0}"/>
              </a:ext>
            </a:extLst>
          </p:cNvPr>
          <p:cNvCxnSpPr>
            <a:cxnSpLocks/>
          </p:cNvCxnSpPr>
          <p:nvPr/>
        </p:nvCxnSpPr>
        <p:spPr>
          <a:xfrm flipV="1">
            <a:off x="7921759" y="2153445"/>
            <a:ext cx="0" cy="885968"/>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D615D96-F8CD-6DB6-CA11-C9BD104EEE84}"/>
              </a:ext>
            </a:extLst>
          </p:cNvPr>
          <p:cNvCxnSpPr>
            <a:cxnSpLocks/>
          </p:cNvCxnSpPr>
          <p:nvPr/>
        </p:nvCxnSpPr>
        <p:spPr>
          <a:xfrm>
            <a:off x="6980350" y="3039413"/>
            <a:ext cx="941409"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984AA91-D67C-4500-5CA4-7A07AE82D83F}"/>
              </a:ext>
            </a:extLst>
          </p:cNvPr>
          <p:cNvCxnSpPr>
            <a:cxnSpLocks/>
          </p:cNvCxnSpPr>
          <p:nvPr/>
        </p:nvCxnSpPr>
        <p:spPr>
          <a:xfrm>
            <a:off x="7921759" y="2638096"/>
            <a:ext cx="317271"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3277ECF-A2DA-7748-938E-E865DDB19B44}"/>
              </a:ext>
            </a:extLst>
          </p:cNvPr>
          <p:cNvSpPr/>
          <p:nvPr/>
        </p:nvSpPr>
        <p:spPr>
          <a:xfrm>
            <a:off x="1876118" y="1958949"/>
            <a:ext cx="5849566" cy="37828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TextBox 11">
            <a:extLst>
              <a:ext uri="{FF2B5EF4-FFF2-40B4-BE49-F238E27FC236}">
                <a16:creationId xmlns:a16="http://schemas.microsoft.com/office/drawing/2014/main" id="{8782AD60-E086-22ED-2A3B-40B8BA37658D}"/>
              </a:ext>
            </a:extLst>
          </p:cNvPr>
          <p:cNvSpPr txBox="1"/>
          <p:nvPr/>
        </p:nvSpPr>
        <p:spPr>
          <a:xfrm>
            <a:off x="611188" y="1460107"/>
            <a:ext cx="7493353" cy="338554"/>
          </a:xfrm>
          <a:prstGeom prst="rect">
            <a:avLst/>
          </a:prstGeom>
          <a:noFill/>
        </p:spPr>
        <p:txBody>
          <a:bodyPr wrap="square">
            <a:spAutoFit/>
          </a:bodyPr>
          <a:lstStyle/>
          <a:p>
            <a:pPr algn="ctr" rtl="0">
              <a:defRPr sz="1600" b="0" i="0" u="none" strike="noStrike" kern="1200" spc="0" baseline="0">
                <a:solidFill>
                  <a:srgbClr val="2C302E"/>
                </a:solidFill>
                <a:latin typeface="+mn-lt"/>
                <a:ea typeface="+mn-ea"/>
                <a:cs typeface="+mn-cs"/>
              </a:defRPr>
            </a:pPr>
            <a:r>
              <a:rPr lang="en-US" sz="1600" b="1"/>
              <a:t>Top 10 main challenges faced during the recruitment process</a:t>
            </a:r>
          </a:p>
        </p:txBody>
      </p:sp>
      <p:sp>
        <p:nvSpPr>
          <p:cNvPr id="14" name="Rectangle 13">
            <a:extLst>
              <a:ext uri="{FF2B5EF4-FFF2-40B4-BE49-F238E27FC236}">
                <a16:creationId xmlns:a16="http://schemas.microsoft.com/office/drawing/2014/main" id="{BF966EFD-E03F-8885-D16E-54A57E9490C2}"/>
              </a:ext>
            </a:extLst>
          </p:cNvPr>
          <p:cNvSpPr/>
          <p:nvPr/>
        </p:nvSpPr>
        <p:spPr>
          <a:xfrm>
            <a:off x="8239029" y="3458123"/>
            <a:ext cx="3447301" cy="15750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As described previously, high </a:t>
            </a:r>
            <a:r>
              <a:rPr lang="en-US" sz="1400" err="1">
                <a:solidFill>
                  <a:schemeClr val="tx2"/>
                </a:solidFill>
              </a:rPr>
              <a:t>calibre</a:t>
            </a:r>
            <a:r>
              <a:rPr lang="en-US" sz="1400">
                <a:solidFill>
                  <a:schemeClr val="tx2"/>
                </a:solidFill>
              </a:rPr>
              <a:t> candidates are seen as those with good experience and technical expertise, as well as strong soft skills (e.g. communication, problem-solving) and passion/enthusiasm for the role.</a:t>
            </a:r>
          </a:p>
        </p:txBody>
      </p:sp>
      <p:sp>
        <p:nvSpPr>
          <p:cNvPr id="18" name="Rectangle 17">
            <a:extLst>
              <a:ext uri="{FF2B5EF4-FFF2-40B4-BE49-F238E27FC236}">
                <a16:creationId xmlns:a16="http://schemas.microsoft.com/office/drawing/2014/main" id="{AD2ED261-ECE7-D6B5-FD4D-36BB10E75788}"/>
              </a:ext>
            </a:extLst>
          </p:cNvPr>
          <p:cNvSpPr/>
          <p:nvPr/>
        </p:nvSpPr>
        <p:spPr>
          <a:xfrm>
            <a:off x="8235823" y="5108537"/>
            <a:ext cx="3450507" cy="131458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i="1">
                <a:solidFill>
                  <a:schemeClr val="tx1"/>
                </a:solidFill>
              </a:rPr>
              <a:t>“A candidate has to be able to collaborate effectively. For people coming from academia, it can be more difficult to learn those skills, but they need to be able to work within a team well.”</a:t>
            </a:r>
          </a:p>
          <a:p>
            <a:pPr algn="r">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 </a:t>
            </a: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Industry</a:t>
            </a:r>
          </a:p>
        </p:txBody>
      </p:sp>
    </p:spTree>
    <p:extLst>
      <p:ext uri="{BB962C8B-B14F-4D97-AF65-F5344CB8AC3E}">
        <p14:creationId xmlns:p14="http://schemas.microsoft.com/office/powerpoint/2010/main" val="30114564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25A0B46-9418-86B4-5742-870EA2558C18}"/>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6C9812F-35D5-ACBD-60CC-C3AE2CF4B3B9}"/>
              </a:ext>
            </a:extLst>
          </p:cNvPr>
          <p:cNvSpPr>
            <a:spLocks noGrp="1"/>
          </p:cNvSpPr>
          <p:nvPr>
            <p:ph type="sldNum" sz="quarter" idx="12"/>
          </p:nvPr>
        </p:nvSpPr>
        <p:spPr/>
        <p:txBody>
          <a:bodyPr/>
          <a:lstStyle/>
          <a:p>
            <a:fld id="{CBA53E11-492D-48B3-9F9B-09541CA2A39A}" type="slidenum">
              <a:rPr lang="en-GB" smtClean="0"/>
              <a:t>43</a:t>
            </a:fld>
            <a:endParaRPr lang="en-GB"/>
          </a:p>
        </p:txBody>
      </p:sp>
      <p:sp>
        <p:nvSpPr>
          <p:cNvPr id="6" name="Text Placeholder 5">
            <a:extLst>
              <a:ext uri="{FF2B5EF4-FFF2-40B4-BE49-F238E27FC236}">
                <a16:creationId xmlns:a16="http://schemas.microsoft.com/office/drawing/2014/main" id="{DCF75009-FF2C-2B40-CC0F-2C9A1AB9B03C}"/>
              </a:ext>
            </a:extLst>
          </p:cNvPr>
          <p:cNvSpPr>
            <a:spLocks noGrp="1"/>
          </p:cNvSpPr>
          <p:nvPr>
            <p:ph type="body" sz="quarter" idx="13"/>
          </p:nvPr>
        </p:nvSpPr>
        <p:spPr/>
        <p:txBody>
          <a:bodyPr/>
          <a:lstStyle/>
          <a:p>
            <a:r>
              <a:rPr lang="en-US" sz="700"/>
              <a:t>Q19. Do candidates typically negotiate any of the following once you have offered them a role? </a:t>
            </a:r>
            <a:r>
              <a:rPr lang="en-US" sz="700">
                <a:solidFill>
                  <a:schemeClr val="tx2"/>
                </a:solidFill>
              </a:rPr>
              <a:t>Base: All respondents (n=1,134).</a:t>
            </a:r>
            <a:endParaRPr lang="en-US" sz="700"/>
          </a:p>
        </p:txBody>
      </p:sp>
      <p:graphicFrame>
        <p:nvGraphicFramePr>
          <p:cNvPr id="9" name="Chart 8">
            <a:extLst>
              <a:ext uri="{FF2B5EF4-FFF2-40B4-BE49-F238E27FC236}">
                <a16:creationId xmlns:a16="http://schemas.microsoft.com/office/drawing/2014/main" id="{4FC26131-F712-4408-2AA4-89952F2E2022}"/>
              </a:ext>
            </a:extLst>
          </p:cNvPr>
          <p:cNvGraphicFramePr/>
          <p:nvPr>
            <p:extLst>
              <p:ext uri="{D42A27DB-BD31-4B8C-83A1-F6EECF244321}">
                <p14:modId xmlns:p14="http://schemas.microsoft.com/office/powerpoint/2010/main" val="260764154"/>
              </p:ext>
            </p:extLst>
          </p:nvPr>
        </p:nvGraphicFramePr>
        <p:xfrm>
          <a:off x="617560" y="1817861"/>
          <a:ext cx="10410825" cy="2947786"/>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9AC1130C-6FCB-A89E-9BA1-EEFE7E75E370}"/>
              </a:ext>
            </a:extLst>
          </p:cNvPr>
          <p:cNvSpPr txBox="1"/>
          <p:nvPr/>
        </p:nvSpPr>
        <p:spPr>
          <a:xfrm>
            <a:off x="2676996" y="1560243"/>
            <a:ext cx="6862451" cy="532111"/>
          </a:xfrm>
          <a:prstGeom prst="rect">
            <a:avLst/>
          </a:prstGeom>
          <a:noFill/>
        </p:spPr>
        <p:txBody>
          <a:bodyPr wrap="square" lIns="0" tIns="0" rIns="0" bIns="0" rtlCol="0">
            <a:noAutofit/>
          </a:bodyPr>
          <a:lstStyle/>
          <a:p>
            <a:pPr algn="ctr"/>
            <a:r>
              <a:rPr lang="en-US" sz="1600" b="1"/>
              <a:t>Elements of the job offer candidates frequently negotiate</a:t>
            </a:r>
          </a:p>
          <a:p>
            <a:pPr algn="ctr"/>
            <a:r>
              <a:rPr lang="en-US" sz="1200" i="1"/>
              <a:t>Showing NET: Frequently (always/often)</a:t>
            </a:r>
          </a:p>
        </p:txBody>
      </p:sp>
      <p:sp>
        <p:nvSpPr>
          <p:cNvPr id="7" name="Title 1">
            <a:extLst>
              <a:ext uri="{FF2B5EF4-FFF2-40B4-BE49-F238E27FC236}">
                <a16:creationId xmlns:a16="http://schemas.microsoft.com/office/drawing/2014/main" id="{F37F6FAA-EB83-0568-E0CA-5BD2C1949B91}"/>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Candidates for industry roles are more likely to negotiate their job offer than academic candidates</a:t>
            </a:r>
            <a:endParaRPr lang="en-GB" sz="2800"/>
          </a:p>
        </p:txBody>
      </p:sp>
      <p:grpSp>
        <p:nvGrpSpPr>
          <p:cNvPr id="8" name="Group 7">
            <a:extLst>
              <a:ext uri="{FF2B5EF4-FFF2-40B4-BE49-F238E27FC236}">
                <a16:creationId xmlns:a16="http://schemas.microsoft.com/office/drawing/2014/main" id="{1B7E6464-0A44-FF36-A8B1-7CE1620F0938}"/>
              </a:ext>
            </a:extLst>
          </p:cNvPr>
          <p:cNvGrpSpPr/>
          <p:nvPr/>
        </p:nvGrpSpPr>
        <p:grpSpPr>
          <a:xfrm>
            <a:off x="7772400" y="6492063"/>
            <a:ext cx="3297686" cy="398756"/>
            <a:chOff x="7668711" y="6376544"/>
            <a:chExt cx="3297686" cy="398756"/>
          </a:xfrm>
        </p:grpSpPr>
        <p:sp>
          <p:nvSpPr>
            <p:cNvPr id="14" name="Rectangle 13">
              <a:extLst>
                <a:ext uri="{FF2B5EF4-FFF2-40B4-BE49-F238E27FC236}">
                  <a16:creationId xmlns:a16="http://schemas.microsoft.com/office/drawing/2014/main" id="{D5623875-7B95-9255-872B-8421E0EA96F9}"/>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Down Arrow 20">
              <a:extLst>
                <a:ext uri="{FF2B5EF4-FFF2-40B4-BE49-F238E27FC236}">
                  <a16:creationId xmlns:a16="http://schemas.microsoft.com/office/drawing/2014/main" id="{A62962EE-078F-98FF-4749-A9A0F9F25942}"/>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2" name="TextBox 21">
              <a:extLst>
                <a:ext uri="{FF2B5EF4-FFF2-40B4-BE49-F238E27FC236}">
                  <a16:creationId xmlns:a16="http://schemas.microsoft.com/office/drawing/2014/main" id="{33369927-5DEB-1C6A-E707-F5CAE623241B}"/>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
        <p:nvSpPr>
          <p:cNvPr id="3" name="Rectangle 2">
            <a:extLst>
              <a:ext uri="{FF2B5EF4-FFF2-40B4-BE49-F238E27FC236}">
                <a16:creationId xmlns:a16="http://schemas.microsoft.com/office/drawing/2014/main" id="{15C8F3C8-14F3-122D-C666-8953A99D74E8}"/>
              </a:ext>
            </a:extLst>
          </p:cNvPr>
          <p:cNvSpPr/>
          <p:nvPr/>
        </p:nvSpPr>
        <p:spPr>
          <a:xfrm>
            <a:off x="812211" y="4765647"/>
            <a:ext cx="6045789" cy="153921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Negotiating offers was not something widely discussed or recalled by hirers in qualitative interviews. Instead, as previously discussed, hirers in academia described concerns about losing out on candidates before the negotiation stage due to high competition and better benefits offered elsewhere.</a:t>
            </a:r>
          </a:p>
        </p:txBody>
      </p:sp>
      <p:sp>
        <p:nvSpPr>
          <p:cNvPr id="10" name="Down Arrow 9">
            <a:extLst>
              <a:ext uri="{FF2B5EF4-FFF2-40B4-BE49-F238E27FC236}">
                <a16:creationId xmlns:a16="http://schemas.microsoft.com/office/drawing/2014/main" id="{3DF7321B-B326-B822-BE15-BFB5B169F3F9}"/>
              </a:ext>
            </a:extLst>
          </p:cNvPr>
          <p:cNvSpPr/>
          <p:nvPr/>
        </p:nvSpPr>
        <p:spPr>
          <a:xfrm rot="10800000">
            <a:off x="2090354" y="2434622"/>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3" name="Rectangle 12">
            <a:extLst>
              <a:ext uri="{FF2B5EF4-FFF2-40B4-BE49-F238E27FC236}">
                <a16:creationId xmlns:a16="http://schemas.microsoft.com/office/drawing/2014/main" id="{83418541-A8B1-F19A-6F6E-983BE8A0F989}"/>
              </a:ext>
            </a:extLst>
          </p:cNvPr>
          <p:cNvSpPr/>
          <p:nvPr/>
        </p:nvSpPr>
        <p:spPr>
          <a:xfrm>
            <a:off x="7080069" y="4790678"/>
            <a:ext cx="4859382" cy="1517237"/>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t>
            </a:r>
            <a:r>
              <a:rPr lang="en-GB" sz="1200" i="1">
                <a:solidFill>
                  <a:srgbClr val="383849"/>
                </a:solidFill>
                <a:effectLst/>
                <a:latin typeface="Verdana" panose="020B0604030504040204" pitchFamily="34" charset="0"/>
                <a:ea typeface="Verdana" panose="020B0604030504040204" pitchFamily="34" charset="0"/>
                <a:cs typeface="Verdana" panose="020B0604030504040204" pitchFamily="34" charset="0"/>
              </a:rPr>
              <a:t>I think there is a crisis. We are not treating post-docs well enough. That message is getting round to young people. And they’re thinking ‘why should I do this’. We have to do better in the terms and conditions and most of all thinking about them and their future</a:t>
            </a: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a:t>
            </a:r>
          </a:p>
          <a:p>
            <a:pPr algn="r">
              <a:lnSpc>
                <a:spcPct val="115000"/>
              </a:lnSpc>
              <a:spcBef>
                <a:spcPts val="600"/>
              </a:spcBef>
              <a:spcAft>
                <a:spcPts val="600"/>
              </a:spcAft>
            </a:pPr>
            <a:r>
              <a:rPr lang="en-GB" sz="1200" i="1">
                <a:solidFill>
                  <a:srgbClr val="383849"/>
                </a:solidFill>
                <a:latin typeface="Verdana" panose="020B0604030504040204" pitchFamily="34" charset="0"/>
                <a:ea typeface="Times New Roman" panose="02020603050405020304" pitchFamily="18" charset="0"/>
                <a:cs typeface="Arial" panose="020B0604020202020204" pitchFamily="34" charset="0"/>
              </a:rPr>
              <a:t>- Academia</a:t>
            </a:r>
            <a:endPar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endParaRPr>
          </a:p>
        </p:txBody>
      </p:sp>
      <p:sp>
        <p:nvSpPr>
          <p:cNvPr id="20" name="Down Arrow 19">
            <a:extLst>
              <a:ext uri="{FF2B5EF4-FFF2-40B4-BE49-F238E27FC236}">
                <a16:creationId xmlns:a16="http://schemas.microsoft.com/office/drawing/2014/main" id="{EDDF5E7C-EB95-C440-B160-46DEAB25AD46}"/>
              </a:ext>
            </a:extLst>
          </p:cNvPr>
          <p:cNvSpPr/>
          <p:nvPr/>
        </p:nvSpPr>
        <p:spPr>
          <a:xfrm rot="10800000">
            <a:off x="4162623" y="2997007"/>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3" name="Down Arrow 22">
            <a:extLst>
              <a:ext uri="{FF2B5EF4-FFF2-40B4-BE49-F238E27FC236}">
                <a16:creationId xmlns:a16="http://schemas.microsoft.com/office/drawing/2014/main" id="{F3AD5518-13FB-4805-B849-0E0DCD858CC9}"/>
              </a:ext>
            </a:extLst>
          </p:cNvPr>
          <p:cNvSpPr/>
          <p:nvPr/>
        </p:nvSpPr>
        <p:spPr>
          <a:xfrm rot="10800000">
            <a:off x="6232206" y="2949046"/>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Tree>
    <p:extLst>
      <p:ext uri="{BB962C8B-B14F-4D97-AF65-F5344CB8AC3E}">
        <p14:creationId xmlns:p14="http://schemas.microsoft.com/office/powerpoint/2010/main" val="352843647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Attitudes toward the overall process</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66471480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onnected wire-frame lines and dots">
            <a:extLst>
              <a:ext uri="{FF2B5EF4-FFF2-40B4-BE49-F238E27FC236}">
                <a16:creationId xmlns:a16="http://schemas.microsoft.com/office/drawing/2014/main" id="{CE7DFF23-61AC-7AA4-F6AA-D6932E9D6B01}"/>
              </a:ext>
            </a:extLst>
          </p:cNvPr>
          <p:cNvPicPr>
            <a:picLocks noChangeAspect="1"/>
          </p:cNvPicPr>
          <p:nvPr/>
        </p:nvPicPr>
        <p:blipFill rotWithShape="1">
          <a:blip r:embed="rId3">
            <a:extLst>
              <a:ext uri="{28A0092B-C50C-407E-A947-70E740481C1C}">
                <a14:useLocalDpi xmlns:a14="http://schemas.microsoft.com/office/drawing/2010/main" val="0"/>
              </a:ext>
            </a:extLst>
          </a:blip>
          <a:srcRect l="12869" r="27872"/>
          <a:stretch/>
        </p:blipFill>
        <p:spPr>
          <a:xfrm>
            <a:off x="6095998" y="0"/>
            <a:ext cx="6096001" cy="6858000"/>
          </a:xfrm>
          <a:prstGeom prst="rect">
            <a:avLst/>
          </a:prstGeom>
        </p:spPr>
      </p:pic>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149B366B-628C-D84C-4C8C-D006E9973248}"/>
              </a:ext>
            </a:extLst>
          </p:cNvPr>
          <p:cNvSpPr>
            <a:spLocks noGrp="1"/>
          </p:cNvSpPr>
          <p:nvPr>
            <p:ph type="sldNum" sz="quarter" idx="12"/>
          </p:nvPr>
        </p:nvSpPr>
        <p:spPr/>
        <p:txBody>
          <a:bodyPr/>
          <a:lstStyle/>
          <a:p>
            <a:fld id="{CBA53E11-492D-48B3-9F9B-09541CA2A39A}" type="slidenum">
              <a:rPr lang="en-GB" smtClean="0"/>
              <a:t>45</a:t>
            </a:fld>
            <a:endParaRPr lang="en-GB"/>
          </a:p>
        </p:txBody>
      </p:sp>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1806574" y="1417883"/>
            <a:ext cx="5683724" cy="4022235"/>
          </a:xfrm>
          <a:solidFill>
            <a:schemeClr val="accent4"/>
          </a:solidFill>
        </p:spPr>
        <p:txBody>
          <a:bodyPr lIns="72000" tIns="72000" rIns="72000" bIns="72000" anchor="ctr" anchorCtr="0"/>
          <a:lstStyle/>
          <a:p>
            <a:pPr algn="ctr"/>
            <a:r>
              <a:rPr lang="en-GB" sz="2400" b="1">
                <a:solidFill>
                  <a:schemeClr val="bg1"/>
                </a:solidFill>
              </a:rPr>
              <a:t>Ultimately, hirers are looking for candidates that showcase their knowledge of the research and role, and tailor their application and responses to the job. They value candidates who are well-prepared and genuinely interested in working for them.</a:t>
            </a:r>
          </a:p>
        </p:txBody>
      </p:sp>
    </p:spTree>
    <p:extLst>
      <p:ext uri="{BB962C8B-B14F-4D97-AF65-F5344CB8AC3E}">
        <p14:creationId xmlns:p14="http://schemas.microsoft.com/office/powerpoint/2010/main" val="118231662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C9379E6E-5ACD-81F2-AF36-93DD56D0534C}"/>
              </a:ext>
            </a:extLst>
          </p:cNvPr>
          <p:cNvGraphicFramePr/>
          <p:nvPr>
            <p:extLst>
              <p:ext uri="{D42A27DB-BD31-4B8C-83A1-F6EECF244321}">
                <p14:modId xmlns:p14="http://schemas.microsoft.com/office/powerpoint/2010/main" val="321744107"/>
              </p:ext>
            </p:extLst>
          </p:nvPr>
        </p:nvGraphicFramePr>
        <p:xfrm>
          <a:off x="424947" y="1608120"/>
          <a:ext cx="7436353" cy="494209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 candidate illustrating thorough knowledge about the research is key to a good application</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8" name="Text Placeholder 7">
            <a:extLst>
              <a:ext uri="{FF2B5EF4-FFF2-40B4-BE49-F238E27FC236}">
                <a16:creationId xmlns:a16="http://schemas.microsoft.com/office/drawing/2014/main" id="{0A5752FB-8AFD-862B-8630-2009FB8E78F7}"/>
              </a:ext>
            </a:extLst>
          </p:cNvPr>
          <p:cNvSpPr>
            <a:spLocks noGrp="1"/>
          </p:cNvSpPr>
          <p:nvPr>
            <p:ph type="body" sz="quarter" idx="13"/>
          </p:nvPr>
        </p:nvSpPr>
        <p:spPr>
          <a:xfrm>
            <a:off x="611188" y="6494800"/>
            <a:ext cx="10410825" cy="287337"/>
          </a:xfrm>
        </p:spPr>
        <p:txBody>
          <a:bodyPr/>
          <a:lstStyle/>
          <a:p>
            <a:r>
              <a:rPr lang="en-US" sz="700"/>
              <a:t>Q25. What are the key mistakes candidates make when applying for a role? </a:t>
            </a:r>
            <a:r>
              <a:rPr lang="en-US" sz="700">
                <a:solidFill>
                  <a:schemeClr val="tx2"/>
                </a:solidFill>
              </a:rPr>
              <a:t>Base: All respondents (n=1,134).</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4" name="Rectangle 3">
            <a:extLst>
              <a:ext uri="{FF2B5EF4-FFF2-40B4-BE49-F238E27FC236}">
                <a16:creationId xmlns:a16="http://schemas.microsoft.com/office/drawing/2014/main" id="{DB6C84D0-331A-9B44-33CD-DD575868E01D}"/>
              </a:ext>
            </a:extLst>
          </p:cNvPr>
          <p:cNvSpPr/>
          <p:nvPr/>
        </p:nvSpPr>
        <p:spPr>
          <a:xfrm>
            <a:off x="7861300" y="4904391"/>
            <a:ext cx="3954648" cy="1489451"/>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170" indent="-228600" algn="ctr">
              <a:lnSpc>
                <a:spcPct val="115000"/>
              </a:lnSpc>
              <a:spcBef>
                <a:spcPts val="600"/>
              </a:spcBef>
              <a:spcAft>
                <a:spcPts val="600"/>
              </a:spcAft>
            </a:pPr>
            <a:r>
              <a:rPr lang="en-GB" sz="1200" i="1">
                <a:solidFill>
                  <a:srgbClr val="383849"/>
                </a:solidFill>
                <a:effectLst/>
                <a:latin typeface="Verdana" panose="020B0604030504040204" pitchFamily="34" charset="0"/>
                <a:ea typeface="Times New Roman" panose="02020603050405020304" pitchFamily="18" charset="0"/>
                <a:cs typeface="Arial" panose="020B0604020202020204" pitchFamily="34" charset="0"/>
              </a:rPr>
              <a:t>“I like candidates that come to interview prepared. They know who we are and are able to connect in terms of publishing here.”</a:t>
            </a:r>
          </a:p>
          <a:p>
            <a:pPr marL="90170" indent="-228600" algn="r">
              <a:lnSpc>
                <a:spcPct val="115000"/>
              </a:lnSpc>
              <a:spcBef>
                <a:spcPts val="600"/>
              </a:spcBef>
              <a:spcAft>
                <a:spcPts val="600"/>
              </a:spcAft>
            </a:pPr>
            <a:r>
              <a:rPr lang="en-GB" sz="1200">
                <a:solidFill>
                  <a:srgbClr val="383849"/>
                </a:solidFill>
                <a:effectLst/>
                <a:latin typeface="Verdana" panose="020B0604030504040204" pitchFamily="34" charset="0"/>
                <a:ea typeface="Times New Roman" panose="02020603050405020304" pitchFamily="18" charset="0"/>
                <a:cs typeface="Arial" panose="020B0604020202020204" pitchFamily="34" charset="0"/>
              </a:rPr>
              <a:t>- Academia</a:t>
            </a:r>
          </a:p>
        </p:txBody>
      </p:sp>
      <p:sp>
        <p:nvSpPr>
          <p:cNvPr id="10" name="TextBox 9">
            <a:extLst>
              <a:ext uri="{FF2B5EF4-FFF2-40B4-BE49-F238E27FC236}">
                <a16:creationId xmlns:a16="http://schemas.microsoft.com/office/drawing/2014/main" id="{E720A7C4-7DEF-3CE7-2725-4F83E5BB9F1B}"/>
              </a:ext>
            </a:extLst>
          </p:cNvPr>
          <p:cNvSpPr txBox="1"/>
          <p:nvPr/>
        </p:nvSpPr>
        <p:spPr>
          <a:xfrm>
            <a:off x="677766" y="1355933"/>
            <a:ext cx="6824848" cy="338554"/>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2"/>
                </a:solidFill>
              </a:rPr>
              <a:t>Most common mistakes candidates make when applying</a:t>
            </a:r>
            <a:endParaRPr lang="en-US" sz="1200" b="1" i="1">
              <a:solidFill>
                <a:schemeClr val="tx2"/>
              </a:solidFill>
            </a:endParaRPr>
          </a:p>
        </p:txBody>
      </p:sp>
      <p:sp>
        <p:nvSpPr>
          <p:cNvPr id="11" name="Rectangle 10">
            <a:extLst>
              <a:ext uri="{FF2B5EF4-FFF2-40B4-BE49-F238E27FC236}">
                <a16:creationId xmlns:a16="http://schemas.microsoft.com/office/drawing/2014/main" id="{3B845B27-410F-EF14-02CF-238CBFAB4313}"/>
              </a:ext>
            </a:extLst>
          </p:cNvPr>
          <p:cNvSpPr/>
          <p:nvPr/>
        </p:nvSpPr>
        <p:spPr>
          <a:xfrm>
            <a:off x="7861300" y="1583263"/>
            <a:ext cx="3954648" cy="148945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Hirers in academia are significantly more likely to say that candidates have a lack of knowledge about the research (57%) and provide generic responses (45%), compared to industry hirers (26% for both options respectively).</a:t>
            </a:r>
          </a:p>
        </p:txBody>
      </p:sp>
      <p:sp>
        <p:nvSpPr>
          <p:cNvPr id="12" name="Rectangle 11">
            <a:extLst>
              <a:ext uri="{FF2B5EF4-FFF2-40B4-BE49-F238E27FC236}">
                <a16:creationId xmlns:a16="http://schemas.microsoft.com/office/drawing/2014/main" id="{D23E952E-5175-852E-2E5B-8E77D3F084E4}"/>
              </a:ext>
            </a:extLst>
          </p:cNvPr>
          <p:cNvSpPr/>
          <p:nvPr/>
        </p:nvSpPr>
        <p:spPr>
          <a:xfrm>
            <a:off x="7861300" y="3277937"/>
            <a:ext cx="3954648" cy="142123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Similarly, those in academia are significantly more likely to feel that candidates lack knowledge of their workplace (37% compared to 28% on those in industry).</a:t>
            </a:r>
          </a:p>
        </p:txBody>
      </p:sp>
      <p:cxnSp>
        <p:nvCxnSpPr>
          <p:cNvPr id="14" name="Straight Arrow Connector 13">
            <a:extLst>
              <a:ext uri="{FF2B5EF4-FFF2-40B4-BE49-F238E27FC236}">
                <a16:creationId xmlns:a16="http://schemas.microsoft.com/office/drawing/2014/main" id="{671AAF67-8918-F8D9-63C6-0CBDAAB80013}"/>
              </a:ext>
            </a:extLst>
          </p:cNvPr>
          <p:cNvCxnSpPr>
            <a:cxnSpLocks/>
          </p:cNvCxnSpPr>
          <p:nvPr/>
        </p:nvCxnSpPr>
        <p:spPr>
          <a:xfrm>
            <a:off x="7569200" y="2197240"/>
            <a:ext cx="317271"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90747BF-4F84-D515-35E6-D5E3979B2B66}"/>
              </a:ext>
            </a:extLst>
          </p:cNvPr>
          <p:cNvCxnSpPr>
            <a:cxnSpLocks/>
          </p:cNvCxnSpPr>
          <p:nvPr/>
        </p:nvCxnSpPr>
        <p:spPr>
          <a:xfrm>
            <a:off x="6385302" y="4080901"/>
            <a:ext cx="1475998"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AF8F2969-0517-5869-502B-187FEF283068}"/>
              </a:ext>
            </a:extLst>
          </p:cNvPr>
          <p:cNvSpPr/>
          <p:nvPr/>
        </p:nvSpPr>
        <p:spPr>
          <a:xfrm>
            <a:off x="611187" y="1772094"/>
            <a:ext cx="6958007" cy="80095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3" name="TextBox 12">
            <a:extLst>
              <a:ext uri="{FF2B5EF4-FFF2-40B4-BE49-F238E27FC236}">
                <a16:creationId xmlns:a16="http://schemas.microsoft.com/office/drawing/2014/main" id="{2436CF67-7CE5-329B-7ED9-6D29E7BEFE94}"/>
              </a:ext>
            </a:extLst>
          </p:cNvPr>
          <p:cNvSpPr txBox="1"/>
          <p:nvPr/>
        </p:nvSpPr>
        <p:spPr>
          <a:xfrm>
            <a:off x="13516495" y="4887884"/>
            <a:ext cx="0" cy="0"/>
          </a:xfrm>
          <a:prstGeom prst="rect">
            <a:avLst/>
          </a:prstGeom>
          <a:noFill/>
        </p:spPr>
        <p:txBody>
          <a:bodyPr wrap="none" lIns="0" tIns="0" rIns="0" bIns="0" rtlCol="0">
            <a:noAutofit/>
          </a:bodyPr>
          <a:lstStyle/>
          <a:p>
            <a:pPr algn="l"/>
            <a:endParaRPr lang="en-US" sz="1600">
              <a:solidFill>
                <a:schemeClr val="tx1"/>
              </a:solidFill>
            </a:endParaRPr>
          </a:p>
        </p:txBody>
      </p:sp>
    </p:spTree>
    <p:extLst>
      <p:ext uri="{BB962C8B-B14F-4D97-AF65-F5344CB8AC3E}">
        <p14:creationId xmlns:p14="http://schemas.microsoft.com/office/powerpoint/2010/main" val="23213863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Hirers want to see candidates showcase their strengths and abilities in order to stand out</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C8207549-DA71-63AB-B5AC-A0435460FDF8}"/>
              </a:ext>
            </a:extLst>
          </p:cNvPr>
          <p:cNvSpPr>
            <a:spLocks noGrp="1"/>
          </p:cNvSpPr>
          <p:nvPr>
            <p:ph type="body" sz="quarter" idx="13"/>
          </p:nvPr>
        </p:nvSpPr>
        <p:spPr>
          <a:xfrm>
            <a:off x="611189" y="6457729"/>
            <a:ext cx="6907212" cy="287337"/>
          </a:xfrm>
        </p:spPr>
        <p:txBody>
          <a:bodyPr/>
          <a:lstStyle/>
          <a:p>
            <a:r>
              <a:rPr lang="en-US" sz="700"/>
              <a:t>Q26. If you could give one piece of advice to candidates to help them make their application stand out from the crowd, what would it be? </a:t>
            </a:r>
            <a:r>
              <a:rPr lang="en-US" sz="700">
                <a:solidFill>
                  <a:schemeClr val="tx2"/>
                </a:solidFill>
              </a:rPr>
              <a:t>Base: Respondents who provided an answer (n=732).</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8" name="Rectangle 17">
            <a:extLst>
              <a:ext uri="{FF2B5EF4-FFF2-40B4-BE49-F238E27FC236}">
                <a16:creationId xmlns:a16="http://schemas.microsoft.com/office/drawing/2014/main" id="{8E85D8C5-BE57-B316-AFAB-8E0819ED8C5C}"/>
              </a:ext>
            </a:extLst>
          </p:cNvPr>
          <p:cNvSpPr/>
          <p:nvPr/>
        </p:nvSpPr>
        <p:spPr>
          <a:xfrm>
            <a:off x="8572502" y="1740155"/>
            <a:ext cx="2939868" cy="200317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2"/>
                </a:solidFill>
              </a:rPr>
              <a:t>Hirers in academia place significantly more value on candidates who have researched the position and tailored their application, than those in industry.</a:t>
            </a:r>
          </a:p>
        </p:txBody>
      </p:sp>
      <p:sp>
        <p:nvSpPr>
          <p:cNvPr id="19" name="Rectangle 18">
            <a:extLst>
              <a:ext uri="{FF2B5EF4-FFF2-40B4-BE49-F238E27FC236}">
                <a16:creationId xmlns:a16="http://schemas.microsoft.com/office/drawing/2014/main" id="{C997CED8-0F54-FC9B-443F-9AA807A0D2F0}"/>
              </a:ext>
            </a:extLst>
          </p:cNvPr>
          <p:cNvSpPr/>
          <p:nvPr/>
        </p:nvSpPr>
        <p:spPr>
          <a:xfrm>
            <a:off x="8597476" y="3896136"/>
            <a:ext cx="2939868" cy="2157537"/>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170" indent="-228600" algn="ctr">
              <a:lnSpc>
                <a:spcPct val="115000"/>
              </a:lnSpc>
              <a:spcBef>
                <a:spcPts val="600"/>
              </a:spcBef>
              <a:spcAft>
                <a:spcPts val="600"/>
              </a:spcAft>
            </a:pPr>
            <a:r>
              <a:rPr lang="en-GB" sz="1200" i="1">
                <a:solidFill>
                  <a:schemeClr val="tx1"/>
                </a:solidFill>
                <a:effectLst/>
                <a:latin typeface="Verdana" panose="020B0604030504040204" pitchFamily="34" charset="0"/>
                <a:ea typeface="Times New Roman" panose="02020603050405020304" pitchFamily="18" charset="0"/>
                <a:cs typeface="Arial" panose="020B0604020202020204" pitchFamily="34" charset="0"/>
              </a:rPr>
              <a:t>“One piece of advice to candidates is to tailor their resume and cover letter specifically to each job application, highlighting relevant skills, experiences, and achievements that align with the job requirements.”</a:t>
            </a:r>
          </a:p>
          <a:p>
            <a:pPr marL="90170" indent="-228600" algn="r">
              <a:lnSpc>
                <a:spcPct val="115000"/>
              </a:lnSpc>
              <a:spcBef>
                <a:spcPts val="600"/>
              </a:spcBef>
              <a:spcAft>
                <a:spcPts val="600"/>
              </a:spcAft>
            </a:pPr>
            <a:r>
              <a:rPr lang="en-GB" sz="1200">
                <a:solidFill>
                  <a:schemeClr val="tx1"/>
                </a:solidFill>
                <a:effectLst/>
                <a:latin typeface="Verdana" panose="020B0604030504040204" pitchFamily="34" charset="0"/>
                <a:ea typeface="Times New Roman" panose="02020603050405020304" pitchFamily="18" charset="0"/>
                <a:cs typeface="Arial" panose="020B0604020202020204" pitchFamily="34" charset="0"/>
              </a:rPr>
              <a:t>- Industry</a:t>
            </a:r>
          </a:p>
        </p:txBody>
      </p:sp>
      <p:grpSp>
        <p:nvGrpSpPr>
          <p:cNvPr id="23" name="Group 22">
            <a:extLst>
              <a:ext uri="{FF2B5EF4-FFF2-40B4-BE49-F238E27FC236}">
                <a16:creationId xmlns:a16="http://schemas.microsoft.com/office/drawing/2014/main" id="{08D97DF4-91A2-B35E-549B-C1C4646D78D1}"/>
              </a:ext>
            </a:extLst>
          </p:cNvPr>
          <p:cNvGrpSpPr/>
          <p:nvPr/>
        </p:nvGrpSpPr>
        <p:grpSpPr>
          <a:xfrm>
            <a:off x="519269" y="1668034"/>
            <a:ext cx="8053232" cy="4723870"/>
            <a:chOff x="506257" y="1304925"/>
            <a:chExt cx="8053232" cy="4723870"/>
          </a:xfrm>
        </p:grpSpPr>
        <p:graphicFrame>
          <p:nvGraphicFramePr>
            <p:cNvPr id="8" name="Chart 7">
              <a:extLst>
                <a:ext uri="{FF2B5EF4-FFF2-40B4-BE49-F238E27FC236}">
                  <a16:creationId xmlns:a16="http://schemas.microsoft.com/office/drawing/2014/main" id="{AE6EEC7C-19D6-C309-9D20-DCD015FFB9DC}"/>
                </a:ext>
              </a:extLst>
            </p:cNvPr>
            <p:cNvGraphicFramePr/>
            <p:nvPr>
              <p:extLst>
                <p:ext uri="{D42A27DB-BD31-4B8C-83A1-F6EECF244321}">
                  <p14:modId xmlns:p14="http://schemas.microsoft.com/office/powerpoint/2010/main" val="528525526"/>
                </p:ext>
              </p:extLst>
            </p:nvPr>
          </p:nvGraphicFramePr>
          <p:xfrm>
            <a:off x="506257" y="1304925"/>
            <a:ext cx="8053232" cy="4723870"/>
          </p:xfrm>
          <a:graphic>
            <a:graphicData uri="http://schemas.openxmlformats.org/drawingml/2006/chart">
              <c:chart xmlns:c="http://schemas.openxmlformats.org/drawingml/2006/chart" xmlns:r="http://schemas.openxmlformats.org/officeDocument/2006/relationships" r:id="rId3"/>
            </a:graphicData>
          </a:graphic>
        </p:graphicFrame>
        <p:sp>
          <p:nvSpPr>
            <p:cNvPr id="20" name="Down Arrow 19">
              <a:extLst>
                <a:ext uri="{FF2B5EF4-FFF2-40B4-BE49-F238E27FC236}">
                  <a16:creationId xmlns:a16="http://schemas.microsoft.com/office/drawing/2014/main" id="{448486D8-ED01-1988-7303-4C704BD041E3}"/>
                </a:ext>
              </a:extLst>
            </p:cNvPr>
            <p:cNvSpPr/>
            <p:nvPr/>
          </p:nvSpPr>
          <p:spPr>
            <a:xfrm rot="16200000">
              <a:off x="5512959" y="4534728"/>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1" name="Down Arrow 20">
              <a:extLst>
                <a:ext uri="{FF2B5EF4-FFF2-40B4-BE49-F238E27FC236}">
                  <a16:creationId xmlns:a16="http://schemas.microsoft.com/office/drawing/2014/main" id="{3C80D260-E389-5157-7DE3-88CF3CC15857}"/>
                </a:ext>
              </a:extLst>
            </p:cNvPr>
            <p:cNvSpPr/>
            <p:nvPr/>
          </p:nvSpPr>
          <p:spPr>
            <a:xfrm rot="16200000">
              <a:off x="6615099" y="3507411"/>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2" name="Down Arrow 21">
              <a:extLst>
                <a:ext uri="{FF2B5EF4-FFF2-40B4-BE49-F238E27FC236}">
                  <a16:creationId xmlns:a16="http://schemas.microsoft.com/office/drawing/2014/main" id="{C6F0C892-A41E-A4D3-0780-088624537FB3}"/>
                </a:ext>
              </a:extLst>
            </p:cNvPr>
            <p:cNvSpPr/>
            <p:nvPr/>
          </p:nvSpPr>
          <p:spPr>
            <a:xfrm rot="16200000">
              <a:off x="7025536" y="2688833"/>
              <a:ext cx="177241" cy="22847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sp>
        <p:nvSpPr>
          <p:cNvPr id="24" name="TextBox 23">
            <a:extLst>
              <a:ext uri="{FF2B5EF4-FFF2-40B4-BE49-F238E27FC236}">
                <a16:creationId xmlns:a16="http://schemas.microsoft.com/office/drawing/2014/main" id="{0F022067-C34F-1BEA-01A1-5CF9BD39F24E}"/>
              </a:ext>
            </a:extLst>
          </p:cNvPr>
          <p:cNvSpPr txBox="1"/>
          <p:nvPr/>
        </p:nvSpPr>
        <p:spPr>
          <a:xfrm>
            <a:off x="963594" y="1391035"/>
            <a:ext cx="6824848" cy="523220"/>
          </a:xfrm>
          <a:prstGeom prst="rect">
            <a:avLst/>
          </a:prstGeom>
          <a:noFill/>
        </p:spPr>
        <p:txBody>
          <a:bodyPr wrap="square">
            <a:spAutoFit/>
          </a:bodyPr>
          <a:lstStyle/>
          <a:p>
            <a:pPr algn="ctr" rtl="0">
              <a:defRPr sz="1862" b="0" i="0" u="none" strike="noStrike" kern="1200" spc="0" baseline="0">
                <a:solidFill>
                  <a:srgbClr val="000000">
                    <a:lumMod val="65000"/>
                    <a:lumOff val="35000"/>
                  </a:srgbClr>
                </a:solidFill>
                <a:latin typeface="+mn-lt"/>
                <a:ea typeface="+mn-ea"/>
                <a:cs typeface="+mn-cs"/>
              </a:defRPr>
            </a:pPr>
            <a:r>
              <a:rPr lang="en-US" sz="1600" b="1">
                <a:solidFill>
                  <a:schemeClr val="tx2"/>
                </a:solidFill>
              </a:rPr>
              <a:t>How candidates can stand out from the crowd </a:t>
            </a:r>
          </a:p>
          <a:p>
            <a:pPr algn="ctr" rtl="0">
              <a:defRPr sz="1862" b="0" i="0" u="none" strike="noStrike" kern="1200" spc="0" baseline="0">
                <a:solidFill>
                  <a:srgbClr val="000000">
                    <a:lumMod val="65000"/>
                    <a:lumOff val="35000"/>
                  </a:srgbClr>
                </a:solidFill>
                <a:latin typeface="+mn-lt"/>
                <a:ea typeface="+mn-ea"/>
                <a:cs typeface="+mn-cs"/>
              </a:defRPr>
            </a:pPr>
            <a:r>
              <a:rPr lang="en-US" sz="1200" i="1">
                <a:solidFill>
                  <a:schemeClr val="tx2"/>
                </a:solidFill>
              </a:rPr>
              <a:t>Showing % coded from open-end question</a:t>
            </a:r>
            <a:endParaRPr lang="en-US" sz="1100" i="1">
              <a:solidFill>
                <a:schemeClr val="tx2"/>
              </a:solidFill>
            </a:endParaRPr>
          </a:p>
        </p:txBody>
      </p:sp>
      <p:grpSp>
        <p:nvGrpSpPr>
          <p:cNvPr id="4" name="Group 3">
            <a:extLst>
              <a:ext uri="{FF2B5EF4-FFF2-40B4-BE49-F238E27FC236}">
                <a16:creationId xmlns:a16="http://schemas.microsoft.com/office/drawing/2014/main" id="{5E87A515-5CE3-C437-EAB0-581160867C05}"/>
              </a:ext>
            </a:extLst>
          </p:cNvPr>
          <p:cNvGrpSpPr/>
          <p:nvPr/>
        </p:nvGrpSpPr>
        <p:grpSpPr>
          <a:xfrm>
            <a:off x="7772400" y="6492063"/>
            <a:ext cx="3297686" cy="398756"/>
            <a:chOff x="7668711" y="6376544"/>
            <a:chExt cx="3297686" cy="398756"/>
          </a:xfrm>
        </p:grpSpPr>
        <p:sp>
          <p:nvSpPr>
            <p:cNvPr id="9" name="Rectangle 8">
              <a:extLst>
                <a:ext uri="{FF2B5EF4-FFF2-40B4-BE49-F238E27FC236}">
                  <a16:creationId xmlns:a16="http://schemas.microsoft.com/office/drawing/2014/main" id="{A3FB5964-588D-BA81-8644-C7E676D2EBFE}"/>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Down Arrow 9">
              <a:extLst>
                <a:ext uri="{FF2B5EF4-FFF2-40B4-BE49-F238E27FC236}">
                  <a16:creationId xmlns:a16="http://schemas.microsoft.com/office/drawing/2014/main" id="{BE88C6D3-1281-8721-C5C5-4356D55AC2E4}"/>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1" name="TextBox 10">
              <a:extLst>
                <a:ext uri="{FF2B5EF4-FFF2-40B4-BE49-F238E27FC236}">
                  <a16:creationId xmlns:a16="http://schemas.microsoft.com/office/drawing/2014/main" id="{406C5008-E5A2-2FB2-7024-C040BA072E2B}"/>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spTree>
    <p:extLst>
      <p:ext uri="{BB962C8B-B14F-4D97-AF65-F5344CB8AC3E}">
        <p14:creationId xmlns:p14="http://schemas.microsoft.com/office/powerpoint/2010/main" val="344124888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Network connection abstract against a white background">
            <a:extLst>
              <a:ext uri="{FF2B5EF4-FFF2-40B4-BE49-F238E27FC236}">
                <a16:creationId xmlns:a16="http://schemas.microsoft.com/office/drawing/2014/main" id="{61A66B26-A56D-84BC-418E-48BAD6CBDE48}"/>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r="46265"/>
          <a:stretch/>
        </p:blipFill>
        <p:spPr>
          <a:xfrm>
            <a:off x="6667237" y="5335"/>
            <a:ext cx="5524763" cy="6852665"/>
          </a:xfrm>
          <a:prstGeom prst="rect">
            <a:avLst/>
          </a:prstGeom>
        </p:spPr>
      </p:pic>
      <p:sp>
        <p:nvSpPr>
          <p:cNvPr id="3" name="Title 1">
            <a:extLst>
              <a:ext uri="{FF2B5EF4-FFF2-40B4-BE49-F238E27FC236}">
                <a16:creationId xmlns:a16="http://schemas.microsoft.com/office/drawing/2014/main" id="{6ABD3C05-5753-839F-EBA7-7744D9BF1ADE}"/>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How to stand out from the crowd…</a:t>
            </a:r>
            <a:endParaRPr lang="en-GB" sz="2800"/>
          </a:p>
        </p:txBody>
      </p:sp>
      <p:sp>
        <p:nvSpPr>
          <p:cNvPr id="4" name="Footer Placeholder 3">
            <a:extLst>
              <a:ext uri="{FF2B5EF4-FFF2-40B4-BE49-F238E27FC236}">
                <a16:creationId xmlns:a16="http://schemas.microsoft.com/office/drawing/2014/main" id="{9762C166-E92D-91E4-7D5F-0F522FEB6E08}"/>
              </a:ext>
            </a:extLst>
          </p:cNvPr>
          <p:cNvSpPr>
            <a:spLocks noGrp="1"/>
          </p:cNvSpPr>
          <p:nvPr>
            <p:ph type="ftr" sz="quarter" idx="11"/>
          </p:nvPr>
        </p:nvSpPr>
        <p:spPr/>
        <p:txBody>
          <a:bodyPr/>
          <a:lstStyle/>
          <a:p>
            <a:r>
              <a:rPr lang="en-GB"/>
              <a:t>Private &amp; Confidential</a:t>
            </a:r>
          </a:p>
        </p:txBody>
      </p:sp>
      <p:sp>
        <p:nvSpPr>
          <p:cNvPr id="5" name="Slide Number Placeholder 4">
            <a:extLst>
              <a:ext uri="{FF2B5EF4-FFF2-40B4-BE49-F238E27FC236}">
                <a16:creationId xmlns:a16="http://schemas.microsoft.com/office/drawing/2014/main" id="{45948CE0-FA04-55C8-2209-15B3045F31B5}"/>
              </a:ext>
            </a:extLst>
          </p:cNvPr>
          <p:cNvSpPr>
            <a:spLocks noGrp="1"/>
          </p:cNvSpPr>
          <p:nvPr>
            <p:ph type="sldNum" sz="quarter" idx="12"/>
          </p:nvPr>
        </p:nvSpPr>
        <p:spPr/>
        <p:txBody>
          <a:bodyPr/>
          <a:lstStyle/>
          <a:p>
            <a:fld id="{CBA53E11-492D-48B3-9F9B-09541CA2A39A}" type="slidenum">
              <a:rPr lang="en-GB" smtClean="0"/>
              <a:t>48</a:t>
            </a:fld>
            <a:endParaRPr lang="en-GB"/>
          </a:p>
        </p:txBody>
      </p:sp>
      <p:sp>
        <p:nvSpPr>
          <p:cNvPr id="7" name="Text Placeholder 6">
            <a:extLst>
              <a:ext uri="{FF2B5EF4-FFF2-40B4-BE49-F238E27FC236}">
                <a16:creationId xmlns:a16="http://schemas.microsoft.com/office/drawing/2014/main" id="{36F59160-E628-1620-28F2-138E0B253AB8}"/>
              </a:ext>
            </a:extLst>
          </p:cNvPr>
          <p:cNvSpPr txBox="1">
            <a:spLocks/>
          </p:cNvSpPr>
          <p:nvPr/>
        </p:nvSpPr>
        <p:spPr>
          <a:xfrm>
            <a:off x="611189" y="6457729"/>
            <a:ext cx="9022208" cy="21070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600"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sz="600" b="1" kern="1200">
                <a:solidFill>
                  <a:schemeClr val="tx2"/>
                </a:solidFill>
                <a:latin typeface="+mn-lt"/>
                <a:ea typeface="+mn-ea"/>
                <a:cs typeface="+mn-cs"/>
              </a:defRPr>
            </a:lvl2pPr>
            <a:lvl3pPr marL="216000" indent="-216000" algn="l" defTabSz="914400" rtl="0" eaLnBrk="1" latinLnBrk="0" hangingPunct="1">
              <a:lnSpc>
                <a:spcPct val="100000"/>
              </a:lnSpc>
              <a:spcBef>
                <a:spcPts val="0"/>
              </a:spcBef>
              <a:spcAft>
                <a:spcPts val="0"/>
              </a:spcAft>
              <a:buFont typeface="Arial" panose="020B0604020202020204" pitchFamily="34" charset="0"/>
              <a:buChar char="•"/>
              <a:defRPr sz="600" kern="1200">
                <a:solidFill>
                  <a:schemeClr val="tx2"/>
                </a:solidFill>
                <a:latin typeface="+mn-lt"/>
                <a:ea typeface="+mn-ea"/>
                <a:cs typeface="+mn-cs"/>
              </a:defRPr>
            </a:lvl3pPr>
            <a:lvl4pPr marL="432000" indent="-216000" algn="l" defTabSz="914400" rtl="0" eaLnBrk="1" latinLnBrk="0" hangingPunct="1">
              <a:lnSpc>
                <a:spcPct val="100000"/>
              </a:lnSpc>
              <a:spcBef>
                <a:spcPts val="0"/>
              </a:spcBef>
              <a:spcAft>
                <a:spcPts val="0"/>
              </a:spcAft>
              <a:buFont typeface="Arial" panose="020B0604020202020204" pitchFamily="34" charset="0"/>
              <a:buChar char="•"/>
              <a:defRPr sz="600" kern="1200">
                <a:solidFill>
                  <a:schemeClr val="tx2"/>
                </a:solidFill>
                <a:latin typeface="+mn-lt"/>
                <a:ea typeface="+mn-ea"/>
                <a:cs typeface="+mn-cs"/>
              </a:defRPr>
            </a:lvl4pPr>
            <a:lvl5pPr marL="648000" indent="-216000" algn="l" defTabSz="914400" rtl="0" eaLnBrk="1" latinLnBrk="0" hangingPunct="1">
              <a:lnSpc>
                <a:spcPct val="100000"/>
              </a:lnSpc>
              <a:spcBef>
                <a:spcPts val="0"/>
              </a:spcBef>
              <a:spcAft>
                <a:spcPts val="0"/>
              </a:spcAft>
              <a:buFont typeface="Arial" panose="020B0604020202020204" pitchFamily="34" charset="0"/>
              <a:buChar char="•"/>
              <a:defRPr sz="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700"/>
              <a:t>Q26. If you could give one piece of advice to candidates to help them make their application stand out from the crowd, what would it be? Base: Respondents who provided an answer (n=732).</a:t>
            </a:r>
          </a:p>
        </p:txBody>
      </p:sp>
      <p:sp>
        <p:nvSpPr>
          <p:cNvPr id="6" name="Rectangle 5">
            <a:extLst>
              <a:ext uri="{FF2B5EF4-FFF2-40B4-BE49-F238E27FC236}">
                <a16:creationId xmlns:a16="http://schemas.microsoft.com/office/drawing/2014/main" id="{8931CF05-4CB0-D9DA-C57A-AFC2B8A86BCB}"/>
              </a:ext>
            </a:extLst>
          </p:cNvPr>
          <p:cNvSpPr/>
          <p:nvPr/>
        </p:nvSpPr>
        <p:spPr>
          <a:xfrm>
            <a:off x="567235" y="2808773"/>
            <a:ext cx="4390565" cy="679066"/>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Be creative, enthusiastic and optimistic</a:t>
            </a:r>
            <a:r>
              <a:rPr lang="en-US" sz="1400">
                <a:solidFill>
                  <a:schemeClr val="tx1"/>
                </a:solidFill>
              </a:rPr>
              <a:t>.”</a:t>
            </a:r>
          </a:p>
          <a:p>
            <a:pPr algn="r"/>
            <a:r>
              <a:rPr lang="en-US" sz="1400">
                <a:solidFill>
                  <a:schemeClr val="tx1"/>
                </a:solidFill>
              </a:rPr>
              <a:t>- Academia</a:t>
            </a:r>
          </a:p>
        </p:txBody>
      </p:sp>
      <p:sp>
        <p:nvSpPr>
          <p:cNvPr id="8" name="Rectangle 7">
            <a:extLst>
              <a:ext uri="{FF2B5EF4-FFF2-40B4-BE49-F238E27FC236}">
                <a16:creationId xmlns:a16="http://schemas.microsoft.com/office/drawing/2014/main" id="{670306B5-BA81-7C8E-5C24-C36B2E2D62F7}"/>
              </a:ext>
            </a:extLst>
          </p:cNvPr>
          <p:cNvSpPr/>
          <p:nvPr/>
        </p:nvSpPr>
        <p:spPr>
          <a:xfrm>
            <a:off x="567236" y="1225885"/>
            <a:ext cx="4390566" cy="1474176"/>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Tailor your application to the specific job and company, highlighting how your unique skills, experiences, and values align with the role and </a:t>
            </a:r>
            <a:r>
              <a:rPr lang="en-US" sz="1400" i="1" err="1">
                <a:solidFill>
                  <a:schemeClr val="tx1"/>
                </a:solidFill>
              </a:rPr>
              <a:t>organisation’s</a:t>
            </a:r>
            <a:r>
              <a:rPr lang="en-US" sz="1400" i="1">
                <a:solidFill>
                  <a:schemeClr val="tx1"/>
                </a:solidFill>
              </a:rPr>
              <a:t> mission. This shows genuine interest and helps you stand out</a:t>
            </a:r>
            <a:r>
              <a:rPr lang="en-US" sz="1400">
                <a:solidFill>
                  <a:schemeClr val="tx1"/>
                </a:solidFill>
              </a:rPr>
              <a:t>.”</a:t>
            </a:r>
          </a:p>
          <a:p>
            <a:pPr algn="r"/>
            <a:r>
              <a:rPr lang="en-US" sz="1400">
                <a:solidFill>
                  <a:schemeClr val="tx1"/>
                </a:solidFill>
              </a:rPr>
              <a:t>- Industry</a:t>
            </a:r>
          </a:p>
        </p:txBody>
      </p:sp>
      <p:sp>
        <p:nvSpPr>
          <p:cNvPr id="10" name="Rectangle 9">
            <a:extLst>
              <a:ext uri="{FF2B5EF4-FFF2-40B4-BE49-F238E27FC236}">
                <a16:creationId xmlns:a16="http://schemas.microsoft.com/office/drawing/2014/main" id="{BCD84FF3-0FED-8134-8D1D-82B31FDAAFE2}"/>
              </a:ext>
            </a:extLst>
          </p:cNvPr>
          <p:cNvSpPr/>
          <p:nvPr/>
        </p:nvSpPr>
        <p:spPr>
          <a:xfrm>
            <a:off x="8978925" y="2799471"/>
            <a:ext cx="2528103" cy="1328436"/>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Be open and honest, show willingness to learn. Show keenness to be part of a team</a:t>
            </a:r>
            <a:r>
              <a:rPr lang="en-US" sz="1400">
                <a:solidFill>
                  <a:schemeClr val="tx1"/>
                </a:solidFill>
              </a:rPr>
              <a:t>.”</a:t>
            </a:r>
          </a:p>
          <a:p>
            <a:pPr algn="r"/>
            <a:r>
              <a:rPr lang="en-US" sz="1400">
                <a:solidFill>
                  <a:schemeClr val="tx1"/>
                </a:solidFill>
              </a:rPr>
              <a:t>- Industry</a:t>
            </a:r>
          </a:p>
        </p:txBody>
      </p:sp>
      <p:sp>
        <p:nvSpPr>
          <p:cNvPr id="12" name="Rectangle 11">
            <a:extLst>
              <a:ext uri="{FF2B5EF4-FFF2-40B4-BE49-F238E27FC236}">
                <a16:creationId xmlns:a16="http://schemas.microsoft.com/office/drawing/2014/main" id="{EB3B025B-9BBA-A819-B999-4DD730362EA7}"/>
              </a:ext>
            </a:extLst>
          </p:cNvPr>
          <p:cNvSpPr/>
          <p:nvPr/>
        </p:nvSpPr>
        <p:spPr>
          <a:xfrm>
            <a:off x="8978925" y="1218483"/>
            <a:ext cx="2528103" cy="1481577"/>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Learn about the research of our group and come to the interview with your own ideas</a:t>
            </a:r>
            <a:r>
              <a:rPr lang="en-US" sz="1400">
                <a:solidFill>
                  <a:schemeClr val="tx1"/>
                </a:solidFill>
              </a:rPr>
              <a:t>.”</a:t>
            </a:r>
          </a:p>
          <a:p>
            <a:pPr algn="r"/>
            <a:r>
              <a:rPr lang="en-US" sz="1400">
                <a:solidFill>
                  <a:schemeClr val="tx1"/>
                </a:solidFill>
              </a:rPr>
              <a:t>- Academia</a:t>
            </a:r>
          </a:p>
        </p:txBody>
      </p:sp>
      <p:sp>
        <p:nvSpPr>
          <p:cNvPr id="14" name="Rectangle 13">
            <a:extLst>
              <a:ext uri="{FF2B5EF4-FFF2-40B4-BE49-F238E27FC236}">
                <a16:creationId xmlns:a16="http://schemas.microsoft.com/office/drawing/2014/main" id="{74D892CB-4582-0172-A4F8-B333AEFD90E3}"/>
              </a:ext>
            </a:extLst>
          </p:cNvPr>
          <p:cNvSpPr/>
          <p:nvPr/>
        </p:nvSpPr>
        <p:spPr>
          <a:xfrm>
            <a:off x="567236" y="4811151"/>
            <a:ext cx="5586174" cy="1575908"/>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Apply somewhere you are really interested in otherwise it shows. Ask questions about the job itself, in my case, the science. Not only about salary, working hours and holidays. Read papers from the people in the lab and ask questions about them or manage to hold a discussion on the topic. Listen to the questions before answering</a:t>
            </a:r>
            <a:r>
              <a:rPr lang="en-US" sz="1400">
                <a:solidFill>
                  <a:schemeClr val="tx1"/>
                </a:solidFill>
              </a:rPr>
              <a:t>.”</a:t>
            </a:r>
          </a:p>
          <a:p>
            <a:pPr algn="r"/>
            <a:r>
              <a:rPr lang="en-US" sz="1400">
                <a:solidFill>
                  <a:schemeClr val="tx1"/>
                </a:solidFill>
              </a:rPr>
              <a:t>- Academia</a:t>
            </a:r>
          </a:p>
        </p:txBody>
      </p:sp>
      <p:sp>
        <p:nvSpPr>
          <p:cNvPr id="16" name="Rectangle 15">
            <a:extLst>
              <a:ext uri="{FF2B5EF4-FFF2-40B4-BE49-F238E27FC236}">
                <a16:creationId xmlns:a16="http://schemas.microsoft.com/office/drawing/2014/main" id="{03907B8D-A729-D7C4-0197-1DBD5BFCEC01}"/>
              </a:ext>
            </a:extLst>
          </p:cNvPr>
          <p:cNvSpPr/>
          <p:nvPr/>
        </p:nvSpPr>
        <p:spPr>
          <a:xfrm>
            <a:off x="5098479" y="1225883"/>
            <a:ext cx="3755424" cy="226195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Don’t make it generic. Use personal experience to show us your skills. Show us how you have previously problem solved. Tell us how you have come up against issues and used critical thinking skills and team working skills to figure out a plan. Don’t be afraid to say ideas that have failed… as long as you didn’t quit</a:t>
            </a:r>
            <a:r>
              <a:rPr lang="en-US" sz="1400">
                <a:solidFill>
                  <a:schemeClr val="tx1"/>
                </a:solidFill>
              </a:rPr>
              <a:t>.”</a:t>
            </a:r>
          </a:p>
          <a:p>
            <a:pPr algn="r"/>
            <a:r>
              <a:rPr lang="en-US" sz="1400">
                <a:solidFill>
                  <a:schemeClr val="tx1"/>
                </a:solidFill>
              </a:rPr>
              <a:t>- NGO/Not-For-Profit</a:t>
            </a:r>
          </a:p>
        </p:txBody>
      </p:sp>
      <p:sp>
        <p:nvSpPr>
          <p:cNvPr id="18" name="Rectangle 17">
            <a:extLst>
              <a:ext uri="{FF2B5EF4-FFF2-40B4-BE49-F238E27FC236}">
                <a16:creationId xmlns:a16="http://schemas.microsoft.com/office/drawing/2014/main" id="{739D5CB8-A03F-9FED-AC80-CFAFDA56D208}"/>
              </a:ext>
            </a:extLst>
          </p:cNvPr>
          <p:cNvSpPr/>
          <p:nvPr/>
        </p:nvSpPr>
        <p:spPr>
          <a:xfrm>
            <a:off x="8994580" y="4227318"/>
            <a:ext cx="2512448" cy="2172068"/>
          </a:xfrm>
          <a:prstGeom prst="rect">
            <a:avLst/>
          </a:prstGeom>
          <a:solidFill>
            <a:srgbClr val="E1D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Thoroughly research the university, including its mission, values, research focus, recent projects, and academic culture, to demonstrate your genuine interest and preparedness for the specific research role</a:t>
            </a:r>
            <a:r>
              <a:rPr lang="en-US" sz="1400">
                <a:solidFill>
                  <a:schemeClr val="tx1"/>
                </a:solidFill>
              </a:rPr>
              <a:t>.”</a:t>
            </a:r>
          </a:p>
          <a:p>
            <a:pPr algn="r"/>
            <a:r>
              <a:rPr lang="en-US" sz="1400">
                <a:solidFill>
                  <a:schemeClr val="tx1"/>
                </a:solidFill>
              </a:rPr>
              <a:t>- Academia</a:t>
            </a:r>
          </a:p>
        </p:txBody>
      </p:sp>
      <p:sp>
        <p:nvSpPr>
          <p:cNvPr id="22" name="Rectangle 21">
            <a:extLst>
              <a:ext uri="{FF2B5EF4-FFF2-40B4-BE49-F238E27FC236}">
                <a16:creationId xmlns:a16="http://schemas.microsoft.com/office/drawing/2014/main" id="{6A7E5B15-069C-D333-6E0E-60699EEF7BC4}"/>
              </a:ext>
            </a:extLst>
          </p:cNvPr>
          <p:cNvSpPr/>
          <p:nvPr/>
        </p:nvSpPr>
        <p:spPr>
          <a:xfrm>
            <a:off x="567235" y="3596551"/>
            <a:ext cx="4390565" cy="1101666"/>
          </a:xfrm>
          <a:prstGeom prst="rect">
            <a:avLst/>
          </a:prstGeom>
          <a:solidFill>
            <a:srgbClr val="F9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Demonstrate the eagerness and capacity to learn a new field and/or new techniques through one's training and experience</a:t>
            </a:r>
            <a:r>
              <a:rPr lang="en-US" sz="1400">
                <a:solidFill>
                  <a:schemeClr val="tx1"/>
                </a:solidFill>
              </a:rPr>
              <a:t>.”</a:t>
            </a:r>
          </a:p>
          <a:p>
            <a:pPr algn="r"/>
            <a:r>
              <a:rPr lang="en-US" sz="1400">
                <a:solidFill>
                  <a:schemeClr val="tx1"/>
                </a:solidFill>
              </a:rPr>
              <a:t>- Industry</a:t>
            </a:r>
          </a:p>
        </p:txBody>
      </p:sp>
      <p:sp>
        <p:nvSpPr>
          <p:cNvPr id="24" name="Rectangle 23">
            <a:extLst>
              <a:ext uri="{FF2B5EF4-FFF2-40B4-BE49-F238E27FC236}">
                <a16:creationId xmlns:a16="http://schemas.microsoft.com/office/drawing/2014/main" id="{04163CA2-F15D-4528-C8AB-08AF1189B328}"/>
              </a:ext>
            </a:extLst>
          </p:cNvPr>
          <p:cNvSpPr/>
          <p:nvPr/>
        </p:nvSpPr>
        <p:spPr>
          <a:xfrm>
            <a:off x="5098479" y="3596551"/>
            <a:ext cx="3755424" cy="110166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Show the big picture impact of your work, what it meant. Do not list a skill set, show what you did with those skills</a:t>
            </a:r>
            <a:r>
              <a:rPr lang="en-US" sz="1400">
                <a:solidFill>
                  <a:schemeClr val="tx1"/>
                </a:solidFill>
              </a:rPr>
              <a:t>.”</a:t>
            </a:r>
          </a:p>
          <a:p>
            <a:pPr algn="r"/>
            <a:r>
              <a:rPr lang="en-US" sz="1400">
                <a:solidFill>
                  <a:schemeClr val="tx1"/>
                </a:solidFill>
              </a:rPr>
              <a:t>- Government</a:t>
            </a:r>
          </a:p>
        </p:txBody>
      </p:sp>
      <p:sp>
        <p:nvSpPr>
          <p:cNvPr id="26" name="Rectangle 25">
            <a:extLst>
              <a:ext uri="{FF2B5EF4-FFF2-40B4-BE49-F238E27FC236}">
                <a16:creationId xmlns:a16="http://schemas.microsoft.com/office/drawing/2014/main" id="{D36E0E78-6A29-3E77-762E-900CF54FDE5E}"/>
              </a:ext>
            </a:extLst>
          </p:cNvPr>
          <p:cNvSpPr/>
          <p:nvPr/>
        </p:nvSpPr>
        <p:spPr>
          <a:xfrm>
            <a:off x="6286198" y="4813559"/>
            <a:ext cx="2567705" cy="15735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a:t>
            </a:r>
            <a:r>
              <a:rPr lang="en-US" sz="1400" i="1">
                <a:solidFill>
                  <a:schemeClr val="tx1"/>
                </a:solidFill>
              </a:rPr>
              <a:t>Be humble with what you know and that you are eager to learn more from the offered job</a:t>
            </a:r>
            <a:r>
              <a:rPr lang="en-US" sz="1400">
                <a:solidFill>
                  <a:schemeClr val="tx1"/>
                </a:solidFill>
              </a:rPr>
              <a:t>.”</a:t>
            </a:r>
          </a:p>
          <a:p>
            <a:pPr algn="r"/>
            <a:r>
              <a:rPr lang="en-US" sz="1400">
                <a:solidFill>
                  <a:schemeClr val="tx1"/>
                </a:solidFill>
              </a:rPr>
              <a:t>- NGO/Not-For-Profit</a:t>
            </a:r>
          </a:p>
        </p:txBody>
      </p:sp>
    </p:spTree>
    <p:extLst>
      <p:ext uri="{BB962C8B-B14F-4D97-AF65-F5344CB8AC3E}">
        <p14:creationId xmlns:p14="http://schemas.microsoft.com/office/powerpoint/2010/main" val="1916615346"/>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Network connection abstract against a white background">
            <a:extLst>
              <a:ext uri="{FF2B5EF4-FFF2-40B4-BE49-F238E27FC236}">
                <a16:creationId xmlns:a16="http://schemas.microsoft.com/office/drawing/2014/main" id="{96C72F41-00BE-B74F-A6D3-25E94B3B3C00}"/>
              </a:ext>
            </a:extLst>
          </p:cNvPr>
          <p:cNvPicPr>
            <a:picLocks noChangeAspect="1"/>
          </p:cNvPicPr>
          <p:nvPr/>
        </p:nvPicPr>
        <p:blipFill rotWithShape="1">
          <a:blip r:embed="rId3">
            <a:extLst>
              <a:ext uri="{28A0092B-C50C-407E-A947-70E740481C1C}">
                <a14:useLocalDpi xmlns:a14="http://schemas.microsoft.com/office/drawing/2010/main" val="0"/>
              </a:ext>
            </a:extLst>
          </a:blip>
          <a:srcRect r="46265"/>
          <a:stretch/>
        </p:blipFill>
        <p:spPr>
          <a:xfrm>
            <a:off x="6667237" y="5335"/>
            <a:ext cx="5524763" cy="6852665"/>
          </a:xfrm>
          <a:prstGeom prst="rect">
            <a:avLst/>
          </a:prstGeom>
        </p:spPr>
      </p:pic>
      <p:sp>
        <p:nvSpPr>
          <p:cNvPr id="5" name="Footer Placeholder 4">
            <a:extLst>
              <a:ext uri="{FF2B5EF4-FFF2-40B4-BE49-F238E27FC236}">
                <a16:creationId xmlns:a16="http://schemas.microsoft.com/office/drawing/2014/main" id="{282AC86B-0EA0-D366-991D-864FC9835AB5}"/>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77CDA10A-8048-5DCF-4A1D-31531E19588A}"/>
              </a:ext>
            </a:extLst>
          </p:cNvPr>
          <p:cNvSpPr>
            <a:spLocks noGrp="1"/>
          </p:cNvSpPr>
          <p:nvPr>
            <p:ph type="sldNum" sz="quarter" idx="12"/>
          </p:nvPr>
        </p:nvSpPr>
        <p:spPr/>
        <p:txBody>
          <a:bodyPr/>
          <a:lstStyle/>
          <a:p>
            <a:fld id="{CBA53E11-492D-48B3-9F9B-09541CA2A39A}" type="slidenum">
              <a:rPr lang="en-GB" smtClean="0"/>
              <a:t>49</a:t>
            </a:fld>
            <a:endParaRPr lang="en-GB"/>
          </a:p>
        </p:txBody>
      </p:sp>
      <p:sp>
        <p:nvSpPr>
          <p:cNvPr id="8" name="Rounded Rectangle 7">
            <a:extLst>
              <a:ext uri="{FF2B5EF4-FFF2-40B4-BE49-F238E27FC236}">
                <a16:creationId xmlns:a16="http://schemas.microsoft.com/office/drawing/2014/main" id="{8AE7F487-906A-16CA-2C54-EE0DE9BDDDE4}"/>
              </a:ext>
            </a:extLst>
          </p:cNvPr>
          <p:cNvSpPr/>
          <p:nvPr/>
        </p:nvSpPr>
        <p:spPr>
          <a:xfrm>
            <a:off x="611186" y="1189725"/>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effectLst/>
                <a:ea typeface="Times New Roman" panose="02020603050405020304" pitchFamily="18" charset="0"/>
                <a:cs typeface="Times New Roman" panose="02020603050405020304" pitchFamily="18" charset="0"/>
              </a:rPr>
              <a:t>1</a:t>
            </a:r>
            <a:endParaRPr lang="en-GB" sz="3600">
              <a:solidFill>
                <a:schemeClr val="bg1"/>
              </a:solidFill>
            </a:endParaRPr>
          </a:p>
        </p:txBody>
      </p:sp>
      <p:sp>
        <p:nvSpPr>
          <p:cNvPr id="9" name="Rounded Rectangle 8">
            <a:extLst>
              <a:ext uri="{FF2B5EF4-FFF2-40B4-BE49-F238E27FC236}">
                <a16:creationId xmlns:a16="http://schemas.microsoft.com/office/drawing/2014/main" id="{F2ED6608-9366-D8CA-6408-36CA5BEF7E1A}"/>
              </a:ext>
            </a:extLst>
          </p:cNvPr>
          <p:cNvSpPr/>
          <p:nvPr/>
        </p:nvSpPr>
        <p:spPr>
          <a:xfrm>
            <a:off x="611186" y="2588919"/>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2</a:t>
            </a:r>
            <a:endParaRPr lang="en-GB" sz="3600">
              <a:solidFill>
                <a:schemeClr val="bg1"/>
              </a:solidFill>
            </a:endParaRPr>
          </a:p>
        </p:txBody>
      </p:sp>
      <p:sp>
        <p:nvSpPr>
          <p:cNvPr id="10" name="Rounded Rectangle 9">
            <a:extLst>
              <a:ext uri="{FF2B5EF4-FFF2-40B4-BE49-F238E27FC236}">
                <a16:creationId xmlns:a16="http://schemas.microsoft.com/office/drawing/2014/main" id="{C91E8223-6258-0E0B-1699-3DE39A89AAC6}"/>
              </a:ext>
            </a:extLst>
          </p:cNvPr>
          <p:cNvSpPr/>
          <p:nvPr/>
        </p:nvSpPr>
        <p:spPr>
          <a:xfrm>
            <a:off x="611186" y="3964335"/>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3</a:t>
            </a:r>
            <a:endParaRPr lang="en-GB" sz="3600">
              <a:solidFill>
                <a:schemeClr val="bg1"/>
              </a:solidFill>
            </a:endParaRPr>
          </a:p>
        </p:txBody>
      </p:sp>
      <p:sp>
        <p:nvSpPr>
          <p:cNvPr id="11" name="Rounded Rectangle 10">
            <a:extLst>
              <a:ext uri="{FF2B5EF4-FFF2-40B4-BE49-F238E27FC236}">
                <a16:creationId xmlns:a16="http://schemas.microsoft.com/office/drawing/2014/main" id="{9071D11D-919C-AD5F-8CE7-2BA48F3CA65E}"/>
              </a:ext>
            </a:extLst>
          </p:cNvPr>
          <p:cNvSpPr/>
          <p:nvPr/>
        </p:nvSpPr>
        <p:spPr>
          <a:xfrm>
            <a:off x="611186" y="5339750"/>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4</a:t>
            </a:r>
            <a:endParaRPr lang="en-GB" sz="3600">
              <a:solidFill>
                <a:schemeClr val="bg1"/>
              </a:solidFill>
            </a:endParaRPr>
          </a:p>
        </p:txBody>
      </p:sp>
      <p:sp>
        <p:nvSpPr>
          <p:cNvPr id="12" name="Rounded Rectangle 11">
            <a:extLst>
              <a:ext uri="{FF2B5EF4-FFF2-40B4-BE49-F238E27FC236}">
                <a16:creationId xmlns:a16="http://schemas.microsoft.com/office/drawing/2014/main" id="{D9DA8B5E-74BD-B83E-4323-458A2B4B1412}"/>
              </a:ext>
            </a:extLst>
          </p:cNvPr>
          <p:cNvSpPr/>
          <p:nvPr/>
        </p:nvSpPr>
        <p:spPr>
          <a:xfrm>
            <a:off x="1840374" y="1191277"/>
            <a:ext cx="9892839" cy="1278753"/>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defRPr/>
            </a:pPr>
            <a:r>
              <a:rPr lang="en-GB" sz="1400" b="1">
                <a:solidFill>
                  <a:schemeClr val="tx1"/>
                </a:solidFill>
                <a:effectLst/>
                <a:ea typeface="Times New Roman" panose="02020603050405020304" pitchFamily="18" charset="0"/>
                <a:cs typeface="Times New Roman" panose="02020603050405020304" pitchFamily="18" charset="0"/>
              </a:rPr>
              <a:t>Unsolicited requests are f</a:t>
            </a:r>
            <a:r>
              <a:rPr lang="en-GB" sz="1400" b="1">
                <a:solidFill>
                  <a:schemeClr val="tx1"/>
                </a:solidFill>
                <a:cs typeface="Times New Roman" panose="02020603050405020304" pitchFamily="18" charset="0"/>
              </a:rPr>
              <a:t>requently received by all hirers</a:t>
            </a:r>
            <a:r>
              <a:rPr lang="en-GB" sz="1400">
                <a:solidFill>
                  <a:schemeClr val="tx1"/>
                </a:solidFill>
                <a:cs typeface="Times New Roman" panose="02020603050405020304" pitchFamily="18" charset="0"/>
              </a:rPr>
              <a:t>, but particularly by academics. They are generally perceived to be harmless. However, those in industry are significantly more likely to think they are effective, and they are more likely to respond, compared to those in academia. </a:t>
            </a:r>
            <a:r>
              <a:rPr lang="en-US" sz="1400">
                <a:solidFill>
                  <a:schemeClr val="tx1"/>
                </a:solidFill>
              </a:rPr>
              <a:t>Professional messages demonstrating knowledge of the workplace and research are most appealing. Watch-out: those who receive messages most frequently are more likely to find them irritating.</a:t>
            </a:r>
            <a:endParaRPr lang="en-GB" sz="1400" b="1">
              <a:solidFill>
                <a:schemeClr val="tx1"/>
              </a:solidFill>
              <a:cs typeface="Times New Roman" panose="02020603050405020304" pitchFamily="18" charset="0"/>
            </a:endParaRPr>
          </a:p>
        </p:txBody>
      </p:sp>
      <p:sp>
        <p:nvSpPr>
          <p:cNvPr id="13" name="Rounded Rectangle 12">
            <a:extLst>
              <a:ext uri="{FF2B5EF4-FFF2-40B4-BE49-F238E27FC236}">
                <a16:creationId xmlns:a16="http://schemas.microsoft.com/office/drawing/2014/main" id="{397873C9-266F-0B55-AE43-1AF00F76B23D}"/>
              </a:ext>
            </a:extLst>
          </p:cNvPr>
          <p:cNvSpPr/>
          <p:nvPr/>
        </p:nvSpPr>
        <p:spPr>
          <a:xfrm>
            <a:off x="1840374" y="2588062"/>
            <a:ext cx="9892839" cy="1278755"/>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defTabSz="914400" rtl="0" eaLnBrk="1" fontAlgn="auto" latinLnBrk="0" hangingPunct="1">
              <a:lnSpc>
                <a:spcPct val="100000"/>
              </a:lnSpc>
              <a:spcBef>
                <a:spcPts val="0"/>
              </a:spcBef>
              <a:spcAft>
                <a:spcPts val="1200"/>
              </a:spcAft>
              <a:buClrTx/>
              <a:buSzTx/>
              <a:tabLst/>
              <a:defRPr/>
            </a:pPr>
            <a:r>
              <a:rPr lang="en-GB" sz="1400" b="1">
                <a:solidFill>
                  <a:schemeClr val="tx1"/>
                </a:solidFill>
                <a:cs typeface="Times New Roman" panose="02020603050405020304" pitchFamily="18" charset="0"/>
              </a:rPr>
              <a:t>Unsurprisingly, expertise and experience are the most important things for candidates to demonstrate, particularly when first applying. Soft skills then emerge as more important during interview. </a:t>
            </a:r>
            <a:r>
              <a:rPr lang="en-GB" sz="1400">
                <a:solidFill>
                  <a:schemeClr val="tx1"/>
                </a:solidFill>
                <a:cs typeface="Times New Roman" panose="02020603050405020304" pitchFamily="18" charset="0"/>
              </a:rPr>
              <a:t>Particularly in academia, showcasing passion and motivation for applying is key. This should be evidenced by good knowledge about the research / role and providing a tailored application and thoughtful responses in interview. Hirers want to feel as though candidates have done their research.</a:t>
            </a:r>
            <a:endParaRPr lang="en-GB" sz="1400">
              <a:solidFill>
                <a:schemeClr val="tx1"/>
              </a:solidFill>
            </a:endParaRPr>
          </a:p>
        </p:txBody>
      </p:sp>
      <p:sp>
        <p:nvSpPr>
          <p:cNvPr id="14" name="Rounded Rectangle 13">
            <a:extLst>
              <a:ext uri="{FF2B5EF4-FFF2-40B4-BE49-F238E27FC236}">
                <a16:creationId xmlns:a16="http://schemas.microsoft.com/office/drawing/2014/main" id="{0D2953F3-EDFF-66DF-A78A-EB9B90190746}"/>
              </a:ext>
            </a:extLst>
          </p:cNvPr>
          <p:cNvSpPr/>
          <p:nvPr/>
        </p:nvSpPr>
        <p:spPr>
          <a:xfrm>
            <a:off x="1840374" y="3963479"/>
            <a:ext cx="9892839" cy="1295368"/>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4400" rtl="0" eaLnBrk="1" fontAlgn="auto" latinLnBrk="0" hangingPunct="1">
              <a:lnSpc>
                <a:spcPct val="100000"/>
              </a:lnSpc>
              <a:spcBef>
                <a:spcPts val="0"/>
              </a:spcBef>
              <a:spcAft>
                <a:spcPts val="1200"/>
              </a:spcAft>
              <a:buClrTx/>
              <a:buSzTx/>
              <a:buFontTx/>
              <a:buNone/>
              <a:tabLst/>
              <a:defRPr/>
            </a:pPr>
            <a:r>
              <a:rPr lang="en-GB" sz="1400" b="1">
                <a:solidFill>
                  <a:schemeClr val="tx1"/>
                </a:solidFill>
                <a:ea typeface="Times New Roman" panose="02020603050405020304" pitchFamily="18" charset="0"/>
                <a:cs typeface="Times New Roman" panose="02020603050405020304" pitchFamily="18" charset="0"/>
              </a:rPr>
              <a:t>A l</a:t>
            </a:r>
            <a:r>
              <a:rPr lang="en-GB" sz="1400" b="1">
                <a:solidFill>
                  <a:schemeClr val="tx1"/>
                </a:solidFill>
                <a:effectLst/>
                <a:ea typeface="Times New Roman" panose="02020603050405020304" pitchFamily="18" charset="0"/>
                <a:cs typeface="Times New Roman" panose="02020603050405020304" pitchFamily="18" charset="0"/>
              </a:rPr>
              <a:t>ack of high calibre candidates is described as the main challenge</a:t>
            </a:r>
            <a:r>
              <a:rPr lang="en-GB" sz="1400" b="1">
                <a:solidFill>
                  <a:schemeClr val="tx1"/>
                </a:solidFill>
                <a:ea typeface="Times New Roman" panose="02020603050405020304" pitchFamily="18" charset="0"/>
                <a:cs typeface="Times New Roman" panose="02020603050405020304" pitchFamily="18" charset="0"/>
              </a:rPr>
              <a:t> currently facing hirers, with certain soft skills missing (e.g. creative thinking, problem-solving), as well as lacking enthusiasm and passion</a:t>
            </a:r>
            <a:r>
              <a:rPr lang="en-GB" sz="1400">
                <a:solidFill>
                  <a:schemeClr val="tx1"/>
                </a:solidFill>
                <a:cs typeface="Times New Roman" panose="02020603050405020304" pitchFamily="18" charset="0"/>
              </a:rPr>
              <a:t>. Academia are more likely experiencing this than hirers in industry. Qualitatively, they feel it is harder now to get the candidates they want. Moreover, in i</a:t>
            </a:r>
            <a:r>
              <a:rPr lang="en-GB" sz="1400">
                <a:solidFill>
                  <a:schemeClr val="tx1"/>
                </a:solidFill>
              </a:rPr>
              <a:t>ndustry, the quality of candidates is felt to be strong and improving, whilst those in academia disagree. </a:t>
            </a:r>
            <a:endParaRPr lang="en-GB" sz="1400">
              <a:solidFill>
                <a:schemeClr val="tx1"/>
              </a:solidFill>
              <a:cs typeface="Times New Roman" panose="02020603050405020304" pitchFamily="18" charset="0"/>
            </a:endParaRPr>
          </a:p>
        </p:txBody>
      </p:sp>
      <p:sp>
        <p:nvSpPr>
          <p:cNvPr id="15" name="Rounded Rectangle 14">
            <a:extLst>
              <a:ext uri="{FF2B5EF4-FFF2-40B4-BE49-F238E27FC236}">
                <a16:creationId xmlns:a16="http://schemas.microsoft.com/office/drawing/2014/main" id="{883A8DD5-5CC0-EC19-D4F1-74381D46BE15}"/>
              </a:ext>
            </a:extLst>
          </p:cNvPr>
          <p:cNvSpPr/>
          <p:nvPr/>
        </p:nvSpPr>
        <p:spPr>
          <a:xfrm>
            <a:off x="1840374" y="5353597"/>
            <a:ext cx="9892839" cy="1238397"/>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4400" rtl="0" eaLnBrk="1" fontAlgn="auto" latinLnBrk="0" hangingPunct="1">
              <a:lnSpc>
                <a:spcPct val="100000"/>
              </a:lnSpc>
              <a:spcBef>
                <a:spcPts val="0"/>
              </a:spcBef>
              <a:spcAft>
                <a:spcPts val="1200"/>
              </a:spcAft>
              <a:buClrTx/>
              <a:buSzTx/>
              <a:buFontTx/>
              <a:buNone/>
              <a:tabLst/>
              <a:defRPr/>
            </a:pPr>
            <a:r>
              <a:rPr lang="en-GB" sz="1400" b="1">
                <a:solidFill>
                  <a:schemeClr val="tx1"/>
                </a:solidFill>
                <a:effectLst/>
                <a:ea typeface="Times New Roman" panose="02020603050405020304" pitchFamily="18" charset="0"/>
                <a:cs typeface="Times New Roman" panose="02020603050405020304" pitchFamily="18" charset="0"/>
              </a:rPr>
              <a:t>Candidates are more likely to negotiate industry </a:t>
            </a:r>
            <a:r>
              <a:rPr lang="en-GB" sz="1400" b="1">
                <a:solidFill>
                  <a:schemeClr val="tx1"/>
                </a:solidFill>
                <a:ea typeface="Times New Roman" panose="02020603050405020304" pitchFamily="18" charset="0"/>
                <a:cs typeface="Times New Roman" panose="02020603050405020304" pitchFamily="18" charset="0"/>
              </a:rPr>
              <a:t>job offers than offers from </a:t>
            </a:r>
            <a:r>
              <a:rPr lang="en-GB" sz="1400" b="1">
                <a:solidFill>
                  <a:schemeClr val="tx1"/>
                </a:solidFill>
                <a:effectLst/>
                <a:ea typeface="Times New Roman" panose="02020603050405020304" pitchFamily="18" charset="0"/>
                <a:cs typeface="Times New Roman" panose="02020603050405020304" pitchFamily="18" charset="0"/>
              </a:rPr>
              <a:t>academia – there is more opportunity for them to secure the best deal they can. </a:t>
            </a:r>
            <a:r>
              <a:rPr lang="en-GB" sz="1400">
                <a:solidFill>
                  <a:schemeClr val="tx1"/>
                </a:solidFill>
                <a:ea typeface="Times New Roman" panose="02020603050405020304" pitchFamily="18" charset="0"/>
                <a:cs typeface="Times New Roman" panose="02020603050405020304" pitchFamily="18" charset="0"/>
              </a:rPr>
              <a:t>It follows that t</a:t>
            </a:r>
            <a:r>
              <a:rPr lang="en-GB" sz="1400">
                <a:solidFill>
                  <a:schemeClr val="tx1"/>
                </a:solidFill>
                <a:effectLst/>
                <a:ea typeface="Times New Roman" panose="02020603050405020304" pitchFamily="18" charset="0"/>
                <a:cs typeface="Times New Roman" panose="02020603050405020304" pitchFamily="18" charset="0"/>
              </a:rPr>
              <a:t>hose in a</a:t>
            </a:r>
            <a:r>
              <a:rPr lang="en-GB" sz="1400">
                <a:solidFill>
                  <a:schemeClr val="tx1"/>
                </a:solidFill>
              </a:rPr>
              <a:t>cademia are more likely to say that they lose candidates to better offers from other sectors. They also lose candidates due to less competitive salaries, cost-of-living concerns, and visa processes. Qualitatively, those in academia said they can feel like their hands are tied.</a:t>
            </a:r>
            <a:endParaRPr lang="en-GB" sz="1400">
              <a:solidFill>
                <a:schemeClr val="tx1"/>
              </a:solidFill>
              <a:cs typeface="Times New Roman" panose="02020603050405020304" pitchFamily="18" charset="0"/>
            </a:endParaRPr>
          </a:p>
        </p:txBody>
      </p:sp>
      <p:sp>
        <p:nvSpPr>
          <p:cNvPr id="16" name="Title 1">
            <a:extLst>
              <a:ext uri="{FF2B5EF4-FFF2-40B4-BE49-F238E27FC236}">
                <a16:creationId xmlns:a16="http://schemas.microsoft.com/office/drawing/2014/main" id="{2CC2ED3B-A178-EF44-A1B7-60C2D31DEEA6}"/>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Key findings</a:t>
            </a:r>
            <a:endParaRPr lang="en-GB" sz="2800"/>
          </a:p>
        </p:txBody>
      </p:sp>
    </p:spTree>
    <p:extLst>
      <p:ext uri="{BB962C8B-B14F-4D97-AF65-F5344CB8AC3E}">
        <p14:creationId xmlns:p14="http://schemas.microsoft.com/office/powerpoint/2010/main" val="355024389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4" name="Rounded Rectangle 3">
            <a:extLst>
              <a:ext uri="{FF2B5EF4-FFF2-40B4-BE49-F238E27FC236}">
                <a16:creationId xmlns:a16="http://schemas.microsoft.com/office/drawing/2014/main" id="{10B1AE4A-E10F-CA06-4A59-8E743216E421}"/>
              </a:ext>
            </a:extLst>
          </p:cNvPr>
          <p:cNvSpPr/>
          <p:nvPr/>
        </p:nvSpPr>
        <p:spPr>
          <a:xfrm>
            <a:off x="657729" y="1168401"/>
            <a:ext cx="11075484" cy="5289328"/>
          </a:xfrm>
          <a:prstGeom prst="roundRect">
            <a:avLst>
              <a:gd name="adj" fmla="val 10731"/>
            </a:avLst>
          </a:prstGeom>
          <a:solidFill>
            <a:srgbClr val="CDE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endParaRPr lang="en-GB" sz="1400">
              <a:solidFill>
                <a:schemeClr val="tx1"/>
              </a:solidFill>
              <a:effectLst/>
              <a:latin typeface="Times New Roman" panose="02020603050405020304" pitchFamily="18" charset="0"/>
              <a:ea typeface="Times New Roman" panose="02020603050405020304" pitchFamily="18" charset="0"/>
            </a:endParaRPr>
          </a:p>
        </p:txBody>
      </p:sp>
      <p:graphicFrame>
        <p:nvGraphicFramePr>
          <p:cNvPr id="7" name="Table 6">
            <a:extLst>
              <a:ext uri="{FF2B5EF4-FFF2-40B4-BE49-F238E27FC236}">
                <a16:creationId xmlns:a16="http://schemas.microsoft.com/office/drawing/2014/main" id="{303251AE-1D97-78F7-5035-0D2E1E64F778}"/>
              </a:ext>
            </a:extLst>
          </p:cNvPr>
          <p:cNvGraphicFramePr>
            <a:graphicFrameLocks noGrp="1"/>
          </p:cNvGraphicFramePr>
          <p:nvPr>
            <p:extLst>
              <p:ext uri="{D42A27DB-BD31-4B8C-83A1-F6EECF244321}">
                <p14:modId xmlns:p14="http://schemas.microsoft.com/office/powerpoint/2010/main" val="2941531474"/>
              </p:ext>
            </p:extLst>
          </p:nvPr>
        </p:nvGraphicFramePr>
        <p:xfrm>
          <a:off x="4539196" y="1300703"/>
          <a:ext cx="6817776" cy="5030256"/>
        </p:xfrm>
        <a:graphic>
          <a:graphicData uri="http://schemas.openxmlformats.org/drawingml/2006/table">
            <a:tbl>
              <a:tblPr>
                <a:tableStyleId>{5C22544A-7EE6-4342-B048-85BDC9FD1C3A}</a:tableStyleId>
              </a:tblPr>
              <a:tblGrid>
                <a:gridCol w="1455313">
                  <a:extLst>
                    <a:ext uri="{9D8B030D-6E8A-4147-A177-3AD203B41FA5}">
                      <a16:colId xmlns:a16="http://schemas.microsoft.com/office/drawing/2014/main" val="3350082961"/>
                    </a:ext>
                  </a:extLst>
                </a:gridCol>
                <a:gridCol w="3332850">
                  <a:extLst>
                    <a:ext uri="{9D8B030D-6E8A-4147-A177-3AD203B41FA5}">
                      <a16:colId xmlns:a16="http://schemas.microsoft.com/office/drawing/2014/main" val="1682179392"/>
                    </a:ext>
                  </a:extLst>
                </a:gridCol>
                <a:gridCol w="1077522">
                  <a:extLst>
                    <a:ext uri="{9D8B030D-6E8A-4147-A177-3AD203B41FA5}">
                      <a16:colId xmlns:a16="http://schemas.microsoft.com/office/drawing/2014/main" val="451661209"/>
                    </a:ext>
                  </a:extLst>
                </a:gridCol>
                <a:gridCol w="952091">
                  <a:extLst>
                    <a:ext uri="{9D8B030D-6E8A-4147-A177-3AD203B41FA5}">
                      <a16:colId xmlns:a16="http://schemas.microsoft.com/office/drawing/2014/main" val="2305298578"/>
                    </a:ext>
                  </a:extLst>
                </a:gridCol>
              </a:tblGrid>
              <a:tr h="182439">
                <a:tc rowSpan="2" gridSpan="2">
                  <a:txBody>
                    <a:bodyPr/>
                    <a:lstStyle/>
                    <a:p>
                      <a:pPr algn="l" fontAlgn="ctr"/>
                      <a:r>
                        <a:rPr lang="en-GB" sz="1000" b="1" i="0" u="none" strike="noStrike">
                          <a:solidFill>
                            <a:schemeClr val="bg1"/>
                          </a:solidFill>
                          <a:effectLst/>
                          <a:latin typeface="Verdana" panose="020B0604030504040204" pitchFamily="34" charset="0"/>
                        </a:rPr>
                        <a:t>Sample information</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rowSpan="2" hMerge="1">
                  <a:txBody>
                    <a:bodyPr/>
                    <a:lstStyle/>
                    <a:p>
                      <a:endParaRPr lang="en-US"/>
                    </a:p>
                  </a:txBody>
                  <a:tcPr/>
                </a:tc>
                <a:tc>
                  <a:txBody>
                    <a:bodyPr/>
                    <a:lstStyle/>
                    <a:p>
                      <a:pPr algn="ctr" fontAlgn="ctr"/>
                      <a:r>
                        <a:rPr lang="en-GB" sz="1000" b="1" i="0" u="none" strike="noStrike">
                          <a:solidFill>
                            <a:schemeClr val="bg1"/>
                          </a:solidFill>
                          <a:effectLst/>
                          <a:latin typeface="Verdana" panose="020B0604030504040204" pitchFamily="34" charset="0"/>
                        </a:rPr>
                        <a:t>Total</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en-GB" sz="1000" b="1" i="0" u="none" strike="noStrike">
                          <a:solidFill>
                            <a:schemeClr val="bg1"/>
                          </a:solidFill>
                          <a:effectLst/>
                          <a:latin typeface="Verdana" panose="020B0604030504040204" pitchFamily="34" charset="0"/>
                        </a:rPr>
                        <a: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175707418"/>
                  </a:ext>
                </a:extLst>
              </a:tr>
              <a:tr h="182439">
                <a:tc gridSpan="2" vMerge="1">
                  <a:txBody>
                    <a:bodyPr/>
                    <a:lstStyle/>
                    <a:p>
                      <a:pPr algn="l" fontAlgn="ctr"/>
                      <a:endParaRPr lang="en-GB" sz="1000" b="0" i="0" u="none" strike="noStrike">
                        <a:solidFill>
                          <a:srgbClr val="000000"/>
                        </a:solidFill>
                        <a:effectLst/>
                        <a:latin typeface="Verdana" panose="020B0604030504040204" pitchFamily="34" charset="0"/>
                      </a:endParaRP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hMerge="1" vMerge="1">
                  <a:txBody>
                    <a:bodyPr/>
                    <a:lstStyle/>
                    <a:p>
                      <a:endParaRPr lang="en-US"/>
                    </a:p>
                  </a:txBody>
                  <a:tcPr/>
                </a:tc>
                <a:tc>
                  <a:txBody>
                    <a:bodyPr/>
                    <a:lstStyle/>
                    <a:p>
                      <a:pPr algn="ctr" fontAlgn="ctr"/>
                      <a:r>
                        <a:rPr lang="en-GB" sz="1000" b="1" i="0" u="none" strike="noStrike">
                          <a:solidFill>
                            <a:schemeClr val="bg1"/>
                          </a:solidFill>
                          <a:effectLst/>
                          <a:latin typeface="Verdana" panose="020B0604030504040204" pitchFamily="34" charset="0"/>
                        </a:rPr>
                        <a:t>1,134 </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en-GB" sz="1000" b="1" u="none" strike="noStrike">
                          <a:solidFill>
                            <a:schemeClr val="bg1"/>
                          </a:solidFill>
                          <a:effectLst/>
                        </a:rPr>
                        <a:t>100%</a:t>
                      </a:r>
                      <a:endParaRPr lang="en-GB" sz="1000" b="1" i="0" u="none" strike="noStrike">
                        <a:solidFill>
                          <a:schemeClr val="bg1"/>
                        </a:solidFill>
                        <a:effectLst/>
                        <a:latin typeface="Verdana" panose="020B0604030504040204" pitchFamily="34" charset="0"/>
                      </a:endParaRP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862220821"/>
                  </a:ext>
                </a:extLst>
              </a:tr>
              <a:tr h="182439">
                <a:tc rowSpan="5">
                  <a:txBody>
                    <a:bodyPr/>
                    <a:lstStyle/>
                    <a:p>
                      <a:pPr algn="ctr" fontAlgn="ctr"/>
                      <a:r>
                        <a:rPr lang="en-GB" sz="1000" b="1" i="0" u="none" strike="noStrike">
                          <a:solidFill>
                            <a:schemeClr val="tx1"/>
                          </a:solidFill>
                          <a:effectLst/>
                          <a:latin typeface="Verdana" panose="020B0604030504040204" pitchFamily="34" charset="0"/>
                        </a:rPr>
                        <a:t>Sector</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l" fontAlgn="ctr"/>
                      <a:r>
                        <a:rPr lang="en-GB" sz="1000" b="0" i="0" u="none" strike="noStrike">
                          <a:solidFill>
                            <a:srgbClr val="000000"/>
                          </a:solidFill>
                          <a:effectLst/>
                          <a:latin typeface="+mn-lt"/>
                        </a:rPr>
                        <a:t>Academia / university</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563</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50%</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8669673"/>
                  </a:ext>
                </a:extLst>
              </a:tr>
              <a:tr h="182439">
                <a:tc vMerge="1">
                  <a:txBody>
                    <a:bodyPr/>
                    <a:lstStyle/>
                    <a:p>
                      <a:endParaRPr lang="en-US"/>
                    </a:p>
                  </a:txBody>
                  <a:tcPr/>
                </a:tc>
                <a:tc>
                  <a:txBody>
                    <a:bodyPr/>
                    <a:lstStyle/>
                    <a:p>
                      <a:pPr algn="l" fontAlgn="ctr"/>
                      <a:r>
                        <a:rPr lang="en-GB" sz="1000" b="0" i="0" u="none" strike="noStrike">
                          <a:solidFill>
                            <a:srgbClr val="000000"/>
                          </a:solidFill>
                          <a:effectLst/>
                          <a:latin typeface="+mn-lt"/>
                        </a:rPr>
                        <a:t>Industry</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381</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34%</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5885181"/>
                  </a:ext>
                </a:extLst>
              </a:tr>
              <a:tr h="182439">
                <a:tc vMerge="1">
                  <a:txBody>
                    <a:bodyPr/>
                    <a:lstStyle/>
                    <a:p>
                      <a:pPr algn="l" fontAlgn="ctr"/>
                      <a:endParaRPr lang="en-GB" sz="1000" b="0" i="0" u="none" strike="noStrike">
                        <a:solidFill>
                          <a:srgbClr val="000000"/>
                        </a:solidFill>
                        <a:effectLst/>
                        <a:latin typeface="Verdana" panose="020B0604030504040204" pitchFamily="34" charset="0"/>
                      </a:endParaRP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l" fontAlgn="ctr"/>
                      <a:r>
                        <a:rPr lang="en-GB" sz="1000" b="0" i="0" u="none" strike="noStrike">
                          <a:solidFill>
                            <a:srgbClr val="000000"/>
                          </a:solidFill>
                          <a:effectLst/>
                          <a:latin typeface="+mn-lt"/>
                        </a:rPr>
                        <a:t>Government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125</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11%</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47909825"/>
                  </a:ext>
                </a:extLst>
              </a:tr>
              <a:tr h="182439">
                <a:tc vMerge="1">
                  <a:txBody>
                    <a:bodyPr/>
                    <a:lstStyle/>
                    <a:p>
                      <a:pPr algn="l" fontAlgn="ctr"/>
                      <a:endParaRPr lang="en-GB" sz="1000" b="0" i="0" u="none" strike="noStrike">
                        <a:solidFill>
                          <a:srgbClr val="000000"/>
                        </a:solidFill>
                        <a:effectLst/>
                        <a:latin typeface="Verdana" panose="020B0604030504040204" pitchFamily="34" charset="0"/>
                      </a:endParaRP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l" fontAlgn="ctr"/>
                      <a:r>
                        <a:rPr lang="en-GB" sz="1000" b="0" i="0" u="none" strike="noStrike">
                          <a:solidFill>
                            <a:srgbClr val="000000"/>
                          </a:solidFill>
                          <a:effectLst/>
                          <a:latin typeface="+mn-lt"/>
                        </a:rPr>
                        <a:t>NGO / not-for-profit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46</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4%</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1169983"/>
                  </a:ext>
                </a:extLst>
              </a:tr>
              <a:tr h="182439">
                <a:tc vMerge="1">
                  <a:txBody>
                    <a:bodyPr/>
                    <a:lstStyle/>
                    <a:p>
                      <a:pPr algn="l" fontAlgn="ctr"/>
                      <a:endParaRPr lang="en-GB" sz="1000" b="0" i="0" u="none" strike="noStrike">
                        <a:solidFill>
                          <a:srgbClr val="000000"/>
                        </a:solidFill>
                        <a:effectLst/>
                        <a:latin typeface="Verdana" panose="020B0604030504040204" pitchFamily="34" charset="0"/>
                      </a:endParaRP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l" fontAlgn="ctr"/>
                      <a:r>
                        <a:rPr lang="en-GB" sz="1000" b="0" i="0" u="none" strike="noStrike">
                          <a:solidFill>
                            <a:srgbClr val="000000"/>
                          </a:solidFill>
                          <a:effectLst/>
                          <a:latin typeface="+mn-lt"/>
                        </a:rPr>
                        <a:t>Other</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2%</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3480219"/>
                  </a:ext>
                </a:extLst>
              </a:tr>
              <a:tr h="182439">
                <a:tc rowSpan="2">
                  <a:txBody>
                    <a:bodyPr/>
                    <a:lstStyle/>
                    <a:p>
                      <a:pPr marL="0" algn="ctr" defTabSz="914400" rtl="0" eaLnBrk="1" fontAlgn="ctr" latinLnBrk="0" hangingPunct="1"/>
                      <a:r>
                        <a:rPr lang="en-GB" sz="1000" b="1" i="0" u="none" strike="noStrike" kern="1200">
                          <a:solidFill>
                            <a:schemeClr val="tx1"/>
                          </a:solidFill>
                          <a:effectLst/>
                          <a:latin typeface="Verdana" panose="020B0604030504040204" pitchFamily="34" charset="0"/>
                          <a:ea typeface="+mn-ea"/>
                          <a:cs typeface="+mn-cs"/>
                        </a:rPr>
                        <a:t>Involvement in hiring decision making</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l" fontAlgn="b"/>
                      <a:r>
                        <a:rPr lang="en-GB" sz="1000" b="0" i="0" u="none" strike="noStrike">
                          <a:solidFill>
                            <a:srgbClr val="000000"/>
                          </a:solidFill>
                          <a:effectLst/>
                          <a:latin typeface="+mn-lt"/>
                        </a:rPr>
                        <a:t>A lot of involvement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709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63%</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2518049"/>
                  </a:ext>
                </a:extLst>
              </a:tr>
              <a:tr h="286842">
                <a:tc vMerge="1">
                  <a:txBody>
                    <a:bodyPr/>
                    <a:lstStyle/>
                    <a:p>
                      <a:endParaRPr lang="en-US"/>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Some involvement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419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37%</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00329155"/>
                  </a:ext>
                </a:extLst>
              </a:tr>
              <a:tr h="182439">
                <a:tc rowSpan="3">
                  <a:txBody>
                    <a:bodyPr/>
                    <a:lstStyle/>
                    <a:p>
                      <a:pPr marL="0" algn="ctr" defTabSz="914400" rtl="0" eaLnBrk="1" fontAlgn="ctr" latinLnBrk="0" hangingPunct="1"/>
                      <a:r>
                        <a:rPr lang="en-GB" sz="1000" b="1" i="0" u="none" strike="noStrike" kern="1200">
                          <a:solidFill>
                            <a:schemeClr val="tx1"/>
                          </a:solidFill>
                          <a:effectLst/>
                          <a:latin typeface="Verdana" panose="020B0604030504040204" pitchFamily="34" charset="0"/>
                          <a:ea typeface="+mn-ea"/>
                          <a:cs typeface="+mn-cs"/>
                        </a:rPr>
                        <a:t>Hiring level (academia and industry)</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Early career / junior roles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739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65%</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57130787"/>
                  </a:ext>
                </a:extLst>
              </a:tr>
              <a:tr h="182439">
                <a:tc vMerge="1">
                  <a:txBody>
                    <a:bodyPr/>
                    <a:lstStyle/>
                    <a:p>
                      <a:endParaRPr lang="en-US"/>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Mid-career / mid-level roles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684</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60%</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31957132"/>
                  </a:ext>
                </a:extLst>
              </a:tr>
              <a:tr h="182439">
                <a:tc vMerge="1">
                  <a:txBody>
                    <a:bodyPr/>
                    <a:lstStyle/>
                    <a:p>
                      <a:endParaRPr lang="en-US"/>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Late career / senior roles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509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45%</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74995113"/>
                  </a:ext>
                </a:extLst>
              </a:tr>
              <a:tr h="182439">
                <a:tc rowSpan="3">
                  <a:txBody>
                    <a:bodyPr/>
                    <a:lstStyle/>
                    <a:p>
                      <a:pPr marL="0" algn="ctr" defTabSz="914400" rtl="0" eaLnBrk="1" fontAlgn="ctr" latinLnBrk="0" hangingPunct="1"/>
                      <a:r>
                        <a:rPr lang="en-GB" sz="1000" b="1" i="0" u="none" strike="noStrike" kern="1200">
                          <a:solidFill>
                            <a:schemeClr val="tx1"/>
                          </a:solidFill>
                          <a:effectLst/>
                          <a:latin typeface="Verdana" panose="020B0604030504040204" pitchFamily="34" charset="0"/>
                          <a:ea typeface="+mn-ea"/>
                          <a:cs typeface="+mn-cs"/>
                        </a:rPr>
                        <a:t>Size of team</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10 and under</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633</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56%</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8945483"/>
                  </a:ext>
                </a:extLst>
              </a:tr>
              <a:tr h="182439">
                <a:tc vMerge="1">
                  <a:txBody>
                    <a:bodyPr/>
                    <a:lstStyle/>
                    <a:p>
                      <a:endParaRPr lang="en-US"/>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11 – 25</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309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27%</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11791448"/>
                  </a:ext>
                </a:extLst>
              </a:tr>
              <a:tr h="182439">
                <a:tc vMerge="1">
                  <a:txBody>
                    <a:bodyPr/>
                    <a:lstStyle/>
                    <a:p>
                      <a:endParaRPr lang="en-US"/>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26+ </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186</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16%</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905512"/>
                  </a:ext>
                </a:extLst>
              </a:tr>
              <a:tr h="182439">
                <a:tc rowSpan="6">
                  <a:txBody>
                    <a:bodyPr/>
                    <a:lstStyle/>
                    <a:p>
                      <a:pPr marL="0" algn="ctr" defTabSz="914400" rtl="0" eaLnBrk="1" fontAlgn="ctr" latinLnBrk="0" hangingPunct="1"/>
                      <a:r>
                        <a:rPr lang="en-GB" sz="1000" b="1" i="0" u="none" strike="noStrike" kern="1200">
                          <a:solidFill>
                            <a:schemeClr val="tx1"/>
                          </a:solidFill>
                          <a:effectLst/>
                          <a:latin typeface="Verdana" panose="020B0604030504040204" pitchFamily="34" charset="0"/>
                          <a:ea typeface="+mn-ea"/>
                          <a:cs typeface="+mn-cs"/>
                        </a:rPr>
                        <a:t>Subject area</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Social and behavioural sciences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70</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6%</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3929416"/>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Chemical sciences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36</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3%</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7345404"/>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Physical sciences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130</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11%</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2130510"/>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Biological sciences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317</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28%</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6325284"/>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Medical sciences and pharma</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161</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14%</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2832245"/>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Technology, engineering and computer sciences</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295</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26%</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77041577"/>
                  </a:ext>
                </a:extLst>
              </a:tr>
              <a:tr h="182439">
                <a:tc rowSpan="6">
                  <a:txBody>
                    <a:bodyPr/>
                    <a:lstStyle/>
                    <a:p>
                      <a:pPr marL="0" algn="ctr" defTabSz="914400" rtl="0" eaLnBrk="1" fontAlgn="ctr" latinLnBrk="0" hangingPunct="1"/>
                      <a:r>
                        <a:rPr lang="en-GB" sz="1000" b="1" i="0" u="none" strike="noStrike" kern="1200">
                          <a:solidFill>
                            <a:schemeClr val="tx1"/>
                          </a:solidFill>
                          <a:effectLst/>
                          <a:latin typeface="Verdana" panose="020B0604030504040204" pitchFamily="34" charset="0"/>
                          <a:ea typeface="+mn-ea"/>
                          <a:cs typeface="+mn-cs"/>
                        </a:rPr>
                        <a:t>Job role</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Professor (incl. assist or </a:t>
                      </a:r>
                      <a:r>
                        <a:rPr lang="en-GB" sz="1000" b="0" i="0" u="none" strike="noStrike" kern="1200" err="1">
                          <a:solidFill>
                            <a:srgbClr val="000000"/>
                          </a:solidFill>
                          <a:effectLst/>
                          <a:latin typeface="+mn-lt"/>
                          <a:ea typeface="+mn-ea"/>
                          <a:cs typeface="+mn-cs"/>
                        </a:rPr>
                        <a:t>assoc</a:t>
                      </a:r>
                      <a:r>
                        <a:rPr lang="en-GB" sz="1000" b="0" i="0" u="none" strike="noStrike" kern="1200">
                          <a:solidFill>
                            <a:srgbClr val="000000"/>
                          </a:solidFill>
                          <a:effectLst/>
                          <a:latin typeface="+mn-lt"/>
                          <a:ea typeface="+mn-ea"/>
                          <a:cs typeface="+mn-cs"/>
                        </a:rPr>
                        <a: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362</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32%</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45807820"/>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err="1">
                          <a:solidFill>
                            <a:srgbClr val="000000"/>
                          </a:solidFill>
                          <a:effectLst/>
                          <a:latin typeface="+mn-lt"/>
                          <a:ea typeface="+mn-ea"/>
                          <a:cs typeface="+mn-cs"/>
                        </a:rPr>
                        <a:t>HoD</a:t>
                      </a:r>
                      <a:r>
                        <a:rPr lang="en-GB" sz="1000" b="0" i="0" u="none" strike="noStrike" kern="1200">
                          <a:solidFill>
                            <a:srgbClr val="000000"/>
                          </a:solidFill>
                          <a:effectLst/>
                          <a:latin typeface="+mn-lt"/>
                          <a:ea typeface="+mn-ea"/>
                          <a:cs typeface="+mn-cs"/>
                        </a:rPr>
                        <a:t> or Lead</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440</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39%</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55331830"/>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PI</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122</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11%</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4151474"/>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SLT</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94</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8%</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8062150"/>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Clinical research associate</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19</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2%</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59636821"/>
                  </a:ext>
                </a:extLst>
              </a:tr>
              <a:tr h="182439">
                <a:tc vMerge="1">
                  <a:txBody>
                    <a:bodyPr/>
                    <a:lstStyle/>
                    <a:p>
                      <a:endParaRPr lang="en-US"/>
                    </a:p>
                  </a:txBody>
                  <a:tcPr/>
                </a:tc>
                <a:tc>
                  <a:txBody>
                    <a:bodyPr/>
                    <a:lstStyle/>
                    <a:p>
                      <a:pPr marL="0" algn="l" defTabSz="914400" rtl="0" eaLnBrk="1" fontAlgn="ctr" latinLnBrk="0" hangingPunct="1"/>
                      <a:r>
                        <a:rPr lang="en-GB" sz="1000" b="0" i="0" u="none" strike="noStrike" kern="1200">
                          <a:solidFill>
                            <a:srgbClr val="000000"/>
                          </a:solidFill>
                          <a:effectLst/>
                          <a:latin typeface="+mn-lt"/>
                          <a:ea typeface="+mn-ea"/>
                          <a:cs typeface="+mn-cs"/>
                        </a:rPr>
                        <a:t>Other</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GB" sz="1000" b="0" i="0" u="none" strike="noStrike">
                          <a:solidFill>
                            <a:srgbClr val="000000"/>
                          </a:solidFill>
                          <a:effectLst/>
                          <a:latin typeface="Verdana" panose="020B0604030504040204" pitchFamily="34" charset="0"/>
                        </a:rPr>
                        <a:t>97</a:t>
                      </a:r>
                    </a:p>
                  </a:txBody>
                  <a:tcPr marL="72000" marR="72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000" b="0" i="0" u="none" strike="noStrike">
                          <a:solidFill>
                            <a:srgbClr val="000000"/>
                          </a:solidFill>
                          <a:effectLst/>
                          <a:latin typeface="+mn-lt"/>
                        </a:rPr>
                        <a:t>9%</a:t>
                      </a:r>
                    </a:p>
                  </a:txBody>
                  <a:tcPr marL="9525" marR="9525" marT="9525" marB="0" anchor="b">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5710432"/>
                  </a:ext>
                </a:extLst>
              </a:tr>
            </a:tbl>
          </a:graphicData>
        </a:graphic>
      </p:graphicFrame>
      <p:sp>
        <p:nvSpPr>
          <p:cNvPr id="9" name="TextBox 8">
            <a:extLst>
              <a:ext uri="{FF2B5EF4-FFF2-40B4-BE49-F238E27FC236}">
                <a16:creationId xmlns:a16="http://schemas.microsoft.com/office/drawing/2014/main" id="{3D766790-9D4F-511B-F9F8-EB52FF86EB8B}"/>
              </a:ext>
            </a:extLst>
          </p:cNvPr>
          <p:cNvSpPr txBox="1"/>
          <p:nvPr/>
        </p:nvSpPr>
        <p:spPr>
          <a:xfrm>
            <a:off x="902564" y="1203461"/>
            <a:ext cx="3708073" cy="5693866"/>
          </a:xfrm>
          <a:prstGeom prst="rect">
            <a:avLst/>
          </a:prstGeom>
          <a:noFill/>
        </p:spPr>
        <p:txBody>
          <a:bodyPr wrap="square">
            <a:spAutoFit/>
          </a:bodyPr>
          <a:lstStyle/>
          <a:p>
            <a:pPr lvl="0" algn="ctr" fontAlgn="base"/>
            <a:r>
              <a:rPr lang="en-GB" sz="1400" b="1">
                <a:solidFill>
                  <a:schemeClr val="tx1"/>
                </a:solidFill>
                <a:effectLst/>
                <a:latin typeface="Verdana" panose="020B0604030504040204" pitchFamily="34" charset="0"/>
                <a:ea typeface="Times New Roman" panose="02020603050405020304" pitchFamily="18" charset="0"/>
              </a:rPr>
              <a:t>Total number of respondents: </a:t>
            </a:r>
            <a:br>
              <a:rPr lang="en-GB" sz="1400" b="1">
                <a:solidFill>
                  <a:schemeClr val="tx1"/>
                </a:solidFill>
                <a:effectLst/>
                <a:latin typeface="Verdana" panose="020B0604030504040204" pitchFamily="34" charset="0"/>
                <a:ea typeface="Times New Roman" panose="02020603050405020304" pitchFamily="18" charset="0"/>
              </a:rPr>
            </a:br>
            <a:r>
              <a:rPr lang="en-GB" sz="1400" b="1">
                <a:latin typeface="Verdana" panose="020B0604030504040204" pitchFamily="34" charset="0"/>
                <a:ea typeface="Times New Roman" panose="02020603050405020304" pitchFamily="18" charset="0"/>
              </a:rPr>
              <a:t>1,134</a:t>
            </a:r>
          </a:p>
          <a:p>
            <a:pPr lvl="0" algn="ctr" fontAlgn="base"/>
            <a:endParaRPr lang="en-GB" sz="1400">
              <a:latin typeface="Verdana" panose="020B0604030504040204" pitchFamily="34" charset="0"/>
              <a:ea typeface="Times New Roman" panose="02020603050405020304" pitchFamily="18" charset="0"/>
            </a:endParaRPr>
          </a:p>
          <a:p>
            <a:pPr lvl="0" fontAlgn="base"/>
            <a:r>
              <a:rPr lang="en-GB" sz="1400" b="1">
                <a:solidFill>
                  <a:schemeClr val="tx1"/>
                </a:solidFill>
                <a:effectLst/>
                <a:latin typeface="Verdana" panose="020B0604030504040204" pitchFamily="34" charset="0"/>
                <a:ea typeface="Times New Roman" panose="02020603050405020304" pitchFamily="18" charset="0"/>
              </a:rPr>
              <a:t>Nature channels (n=700)</a:t>
            </a:r>
          </a:p>
          <a:p>
            <a:pPr marL="285750" lvl="0" indent="-285750" fontAlgn="base">
              <a:buFont typeface="Arial" panose="020B0604020202020204" pitchFamily="34" charset="0"/>
              <a:buChar char="•"/>
            </a:pPr>
            <a:r>
              <a:rPr lang="en-GB" sz="1400">
                <a:solidFill>
                  <a:schemeClr val="tx1"/>
                </a:solidFill>
                <a:effectLst/>
                <a:latin typeface="Verdana" panose="020B0604030504040204" pitchFamily="34" charset="0"/>
                <a:ea typeface="Times New Roman" panose="02020603050405020304" pitchFamily="18" charset="0"/>
              </a:rPr>
              <a:t>Nature news story</a:t>
            </a:r>
          </a:p>
          <a:p>
            <a:pPr marL="285750" lvl="0" indent="-285750" fontAlgn="base">
              <a:buFont typeface="Arial" panose="020B0604020202020204" pitchFamily="34" charset="0"/>
              <a:buChar char="•"/>
            </a:pPr>
            <a:r>
              <a:rPr lang="en-GB" sz="1400" err="1">
                <a:latin typeface="Verdana" panose="020B0604030504040204" pitchFamily="34" charset="0"/>
                <a:ea typeface="Times New Roman" panose="02020603050405020304" pitchFamily="18" charset="0"/>
              </a:rPr>
              <a:t>Magdex</a:t>
            </a:r>
            <a:r>
              <a:rPr lang="en-GB" sz="1400">
                <a:latin typeface="Verdana" panose="020B0604030504040204" pitchFamily="34" charset="0"/>
                <a:ea typeface="Times New Roman" panose="02020603050405020304" pitchFamily="18" charset="0"/>
              </a:rPr>
              <a:t> list</a:t>
            </a:r>
          </a:p>
          <a:p>
            <a:pPr marL="285750" lvl="0" indent="-285750" fontAlgn="base">
              <a:buFont typeface="Arial" panose="020B0604020202020204" pitchFamily="34" charset="0"/>
              <a:buChar char="•"/>
            </a:pPr>
            <a:r>
              <a:rPr lang="en-GB" sz="1400">
                <a:solidFill>
                  <a:schemeClr val="tx1"/>
                </a:solidFill>
                <a:effectLst/>
                <a:latin typeface="Verdana" panose="020B0604030504040204" pitchFamily="34" charset="0"/>
                <a:ea typeface="Times New Roman" panose="02020603050405020304" pitchFamily="18" charset="0"/>
              </a:rPr>
              <a:t>Market Intelligence Panel</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Nature Jobs Board story</a:t>
            </a:r>
          </a:p>
          <a:p>
            <a:pPr marL="285750" lvl="0" indent="-285750" fontAlgn="base">
              <a:buFont typeface="Arial" panose="020B0604020202020204" pitchFamily="34" charset="0"/>
              <a:buChar char="•"/>
            </a:pPr>
            <a:r>
              <a:rPr lang="en-GB" sz="1400">
                <a:solidFill>
                  <a:schemeClr val="tx1"/>
                </a:solidFill>
                <a:effectLst/>
                <a:latin typeface="Verdana" panose="020B0604030504040204" pitchFamily="34" charset="0"/>
                <a:ea typeface="Times New Roman" panose="02020603050405020304" pitchFamily="18" charset="0"/>
              </a:rPr>
              <a:t>Nature Careers Recruiter site</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Webcast plug</a:t>
            </a:r>
          </a:p>
          <a:p>
            <a:pPr marL="285750" lvl="0" indent="-285750" fontAlgn="base">
              <a:buFont typeface="Arial" panose="020B0604020202020204" pitchFamily="34" charset="0"/>
              <a:buChar char="•"/>
            </a:pPr>
            <a:r>
              <a:rPr lang="en-GB" sz="1400">
                <a:solidFill>
                  <a:schemeClr val="tx1"/>
                </a:solidFill>
                <a:effectLst/>
                <a:latin typeface="Verdana" panose="020B0604030504040204" pitchFamily="34" charset="0"/>
                <a:ea typeface="Times New Roman" panose="02020603050405020304" pitchFamily="18" charset="0"/>
              </a:rPr>
              <a:t>Nature and BMC marketing emails</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Previous career columnists</a:t>
            </a:r>
          </a:p>
          <a:p>
            <a:pPr marL="285750" lvl="0" indent="-285750" fontAlgn="base">
              <a:buFont typeface="Arial" panose="020B0604020202020204" pitchFamily="34" charset="0"/>
              <a:buChar char="•"/>
            </a:pPr>
            <a:r>
              <a:rPr lang="en-GB" sz="1400">
                <a:solidFill>
                  <a:schemeClr val="tx1"/>
                </a:solidFill>
                <a:effectLst/>
                <a:latin typeface="Verdana" panose="020B0604030504040204" pitchFamily="34" charset="0"/>
                <a:ea typeface="Times New Roman" panose="02020603050405020304" pitchFamily="18" charset="0"/>
              </a:rPr>
              <a:t>Salesforce contacts</a:t>
            </a:r>
          </a:p>
          <a:p>
            <a:pPr lvl="0" fontAlgn="base"/>
            <a:endParaRPr lang="en-GB" sz="1400">
              <a:solidFill>
                <a:schemeClr val="tx1"/>
              </a:solidFill>
              <a:effectLst/>
              <a:latin typeface="Verdana" panose="020B0604030504040204" pitchFamily="34" charset="0"/>
              <a:ea typeface="Times New Roman" panose="02020603050405020304" pitchFamily="18" charset="0"/>
            </a:endParaRPr>
          </a:p>
          <a:p>
            <a:pPr lvl="0" fontAlgn="base"/>
            <a:r>
              <a:rPr lang="en-GB" sz="1400" b="1" err="1">
                <a:latin typeface="Verdana" panose="020B0604030504040204" pitchFamily="34" charset="0"/>
                <a:ea typeface="Times New Roman" panose="02020603050405020304" pitchFamily="18" charset="0"/>
              </a:rPr>
              <a:t>Walr</a:t>
            </a:r>
            <a:r>
              <a:rPr lang="en-GB" sz="1400" b="1">
                <a:latin typeface="Verdana" panose="020B0604030504040204" pitchFamily="34" charset="0"/>
                <a:ea typeface="Times New Roman" panose="02020603050405020304" pitchFamily="18" charset="0"/>
              </a:rPr>
              <a:t> panel sample, industry only (n=434)</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UK (n=55)</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US (n=55)</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Australia (n=52)</a:t>
            </a:r>
          </a:p>
          <a:p>
            <a:pPr marL="28575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India (n=52)</a:t>
            </a:r>
          </a:p>
          <a:p>
            <a:pPr marL="28575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France (n=55)</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Germany (n=53)</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Japan (n=56)</a:t>
            </a:r>
          </a:p>
          <a:p>
            <a:pPr marL="285750" lvl="0" indent="-285750" fontAlgn="base">
              <a:buFont typeface="Arial" panose="020B0604020202020204" pitchFamily="34" charset="0"/>
              <a:buChar char="•"/>
            </a:pPr>
            <a:r>
              <a:rPr lang="en-GB" sz="1400">
                <a:latin typeface="Verdana" panose="020B0604030504040204" pitchFamily="34" charset="0"/>
                <a:ea typeface="Times New Roman" panose="02020603050405020304" pitchFamily="18" charset="0"/>
              </a:rPr>
              <a:t>China (n=56)</a:t>
            </a:r>
          </a:p>
          <a:p>
            <a:pPr lvl="0" algn="ctr" fontAlgn="base"/>
            <a:endParaRPr lang="en-GB" sz="1400">
              <a:solidFill>
                <a:schemeClr val="tx1"/>
              </a:solidFill>
              <a:effectLst/>
              <a:latin typeface="Verdana" panose="020B0604030504040204" pitchFamily="34" charset="0"/>
              <a:ea typeface="Times New Roman" panose="02020603050405020304" pitchFamily="18" charset="0"/>
            </a:endParaRPr>
          </a:p>
          <a:p>
            <a:pPr lvl="0" algn="ctr" fontAlgn="base"/>
            <a:endParaRPr lang="en-GB" sz="1400">
              <a:solidFill>
                <a:schemeClr val="tx1"/>
              </a:solidFill>
              <a:effectLst/>
              <a:latin typeface="Verdana" panose="020B0604030504040204" pitchFamily="34" charset="0"/>
              <a:ea typeface="Times New Roman" panose="02020603050405020304" pitchFamily="18" charset="0"/>
            </a:endParaRPr>
          </a:p>
        </p:txBody>
      </p:sp>
      <p:sp>
        <p:nvSpPr>
          <p:cNvPr id="12" name="Title 1">
            <a:extLst>
              <a:ext uri="{FF2B5EF4-FFF2-40B4-BE49-F238E27FC236}">
                <a16:creationId xmlns:a16="http://schemas.microsoft.com/office/drawing/2014/main" id="{DE3E6752-22F3-45F9-0CC4-1A86001E1D8F}"/>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The sample comprised of 1,134 respondents</a:t>
            </a:r>
            <a:endParaRPr lang="en-GB" sz="2800"/>
          </a:p>
        </p:txBody>
      </p:sp>
    </p:spTree>
    <p:extLst>
      <p:ext uri="{BB962C8B-B14F-4D97-AF65-F5344CB8AC3E}">
        <p14:creationId xmlns:p14="http://schemas.microsoft.com/office/powerpoint/2010/main" val="3999472802"/>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4337F7-4C74-13D0-7CB9-A2BC907D7B87}"/>
              </a:ext>
            </a:extLst>
          </p:cNvPr>
          <p:cNvSpPr>
            <a:spLocks noGrp="1"/>
          </p:cNvSpPr>
          <p:nvPr>
            <p:ph type="title"/>
          </p:nvPr>
        </p:nvSpPr>
        <p:spPr/>
        <p:txBody>
          <a:bodyPr/>
          <a:lstStyle/>
          <a:p>
            <a:r>
              <a:rPr lang="en-GB"/>
              <a:t>Thank you!</a:t>
            </a:r>
          </a:p>
        </p:txBody>
      </p:sp>
      <p:sp>
        <p:nvSpPr>
          <p:cNvPr id="5" name="Footer Placeholder 4">
            <a:extLst>
              <a:ext uri="{FF2B5EF4-FFF2-40B4-BE49-F238E27FC236}">
                <a16:creationId xmlns:a16="http://schemas.microsoft.com/office/drawing/2014/main" id="{C1420F79-B63B-AE72-4FDB-E4F5A4EC8EBC}"/>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02FC1DB3-9592-F5AD-FBD1-9E469BE8EC14}"/>
              </a:ext>
            </a:extLst>
          </p:cNvPr>
          <p:cNvSpPr>
            <a:spLocks noGrp="1"/>
          </p:cNvSpPr>
          <p:nvPr>
            <p:ph type="sldNum" sz="quarter" idx="12"/>
          </p:nvPr>
        </p:nvSpPr>
        <p:spPr/>
        <p:txBody>
          <a:bodyPr/>
          <a:lstStyle/>
          <a:p>
            <a:fld id="{CBA53E11-492D-48B3-9F9B-09541CA2A39A}" type="slidenum">
              <a:rPr lang="en-GB" smtClean="0"/>
              <a:pPr/>
              <a:t>50</a:t>
            </a:fld>
            <a:endParaRPr lang="en-GB"/>
          </a:p>
        </p:txBody>
      </p:sp>
      <p:sp>
        <p:nvSpPr>
          <p:cNvPr id="7" name="Text Placeholder 6">
            <a:extLst>
              <a:ext uri="{FF2B5EF4-FFF2-40B4-BE49-F238E27FC236}">
                <a16:creationId xmlns:a16="http://schemas.microsoft.com/office/drawing/2014/main" id="{2BF619BF-6E2B-EF76-308C-5943FE6A132A}"/>
              </a:ext>
            </a:extLst>
          </p:cNvPr>
          <p:cNvSpPr>
            <a:spLocks noGrp="1"/>
          </p:cNvSpPr>
          <p:nvPr>
            <p:ph type="body" sz="quarter" idx="14"/>
          </p:nvPr>
        </p:nvSpPr>
        <p:spPr>
          <a:xfrm>
            <a:off x="611187" y="4421623"/>
            <a:ext cx="4886787" cy="1845769"/>
          </a:xfrm>
        </p:spPr>
        <p:txBody>
          <a:bodyPr/>
          <a:lstStyle/>
          <a:p>
            <a:r>
              <a:rPr lang="en-GB" b="1"/>
              <a:t>Elsie Lauchlan | </a:t>
            </a:r>
            <a:r>
              <a:rPr lang="en-GB" b="1">
                <a:hlinkClick r:id="rId2"/>
              </a:rPr>
              <a:t>elauchlan@thinksinsight.com</a:t>
            </a:r>
            <a:r>
              <a:rPr lang="en-GB" b="1"/>
              <a:t> </a:t>
            </a:r>
          </a:p>
          <a:p>
            <a:r>
              <a:rPr lang="en-GB" b="1"/>
              <a:t>Lucy Keartland | </a:t>
            </a:r>
            <a:r>
              <a:rPr lang="en-GB" b="1">
                <a:hlinkClick r:id="rId3"/>
              </a:rPr>
              <a:t>lkeartland@thinksinsight.com</a:t>
            </a:r>
            <a:r>
              <a:rPr lang="en-GB" b="1"/>
              <a:t> </a:t>
            </a:r>
          </a:p>
          <a:p>
            <a:r>
              <a:rPr lang="en-GB" b="1"/>
              <a:t>Emily Melling | </a:t>
            </a:r>
            <a:r>
              <a:rPr lang="en-GB" b="1">
                <a:hlinkClick r:id="rId4"/>
              </a:rPr>
              <a:t>emelling@thinksinsight.com</a:t>
            </a:r>
            <a:r>
              <a:rPr lang="en-GB" b="1"/>
              <a:t> </a:t>
            </a:r>
          </a:p>
          <a:p>
            <a:endParaRPr lang="en-GB"/>
          </a:p>
          <a:p>
            <a:endParaRPr lang="en-GB"/>
          </a:p>
          <a:p>
            <a:r>
              <a:rPr lang="en-GB" err="1"/>
              <a:t>hello@thinksinsight.com</a:t>
            </a:r>
            <a:endParaRPr lang="en-GB"/>
          </a:p>
          <a:p>
            <a:r>
              <a:rPr lang="en-GB"/>
              <a:t>T: +44 (0)20 7845 5880</a:t>
            </a:r>
          </a:p>
          <a:p>
            <a:r>
              <a:rPr lang="en-GB" err="1"/>
              <a:t>www.thinksinsight.com</a:t>
            </a:r>
            <a:br>
              <a:rPr lang="en-GB"/>
            </a:br>
            <a:endParaRPr lang="en-GB"/>
          </a:p>
        </p:txBody>
      </p:sp>
      <p:sp>
        <p:nvSpPr>
          <p:cNvPr id="9" name="Text Placeholder 8">
            <a:extLst>
              <a:ext uri="{FF2B5EF4-FFF2-40B4-BE49-F238E27FC236}">
                <a16:creationId xmlns:a16="http://schemas.microsoft.com/office/drawing/2014/main" id="{4350512E-1319-73D1-D062-4EA09057B46D}"/>
              </a:ext>
            </a:extLst>
          </p:cNvPr>
          <p:cNvSpPr>
            <a:spLocks noGrp="1"/>
          </p:cNvSpPr>
          <p:nvPr>
            <p:ph type="body" sz="quarter" idx="15"/>
          </p:nvPr>
        </p:nvSpPr>
        <p:spPr>
          <a:xfrm>
            <a:off x="5737379" y="4421624"/>
            <a:ext cx="3960000" cy="1636276"/>
          </a:xfrm>
        </p:spPr>
        <p:txBody>
          <a:bodyPr/>
          <a:lstStyle/>
          <a:p>
            <a:r>
              <a:rPr lang="en-GB"/>
              <a:t>Thinks Insight &amp; Strategy</a:t>
            </a:r>
          </a:p>
          <a:p>
            <a:r>
              <a:rPr lang="en-GB"/>
              <a:t>West Wing</a:t>
            </a:r>
          </a:p>
          <a:p>
            <a:r>
              <a:rPr lang="en-GB"/>
              <a:t>Somerset House</a:t>
            </a:r>
          </a:p>
          <a:p>
            <a:r>
              <a:rPr lang="en-GB"/>
              <a:t>London</a:t>
            </a:r>
          </a:p>
          <a:p>
            <a:r>
              <a:rPr lang="en-GB"/>
              <a:t>WC2R 1LA</a:t>
            </a:r>
          </a:p>
          <a:p>
            <a:r>
              <a:rPr lang="en-GB"/>
              <a:t>United Kingdom</a:t>
            </a:r>
          </a:p>
        </p:txBody>
      </p:sp>
      <p:sp>
        <p:nvSpPr>
          <p:cNvPr id="13" name="Text Placeholder 12">
            <a:extLst>
              <a:ext uri="{FF2B5EF4-FFF2-40B4-BE49-F238E27FC236}">
                <a16:creationId xmlns:a16="http://schemas.microsoft.com/office/drawing/2014/main" id="{4CA7BDE0-4D2A-14F5-9C0E-85B89AF299A8}"/>
              </a:ext>
            </a:extLst>
          </p:cNvPr>
          <p:cNvSpPr>
            <a:spLocks noGrp="1"/>
          </p:cNvSpPr>
          <p:nvPr>
            <p:ph type="body" sz="quarter" idx="16"/>
          </p:nvPr>
        </p:nvSpPr>
        <p:spPr/>
        <p:txBody>
          <a:bodyPr/>
          <a:lstStyle/>
          <a:p>
            <a:endParaRPr lang="en-GB"/>
          </a:p>
        </p:txBody>
      </p:sp>
      <p:pic>
        <p:nvPicPr>
          <p:cNvPr id="2" name="Picture Placeholder 10" descr="A large white building with columns and a statue in front of it&#10;&#10;Description automatically generated with medium confidence">
            <a:extLst>
              <a:ext uri="{FF2B5EF4-FFF2-40B4-BE49-F238E27FC236}">
                <a16:creationId xmlns:a16="http://schemas.microsoft.com/office/drawing/2014/main" id="{A533AA8F-ED9B-AF2E-6838-220A24EB28A4}"/>
              </a:ext>
            </a:extLst>
          </p:cNvPr>
          <p:cNvPicPr>
            <a:picLocks noGrp="1" noChangeAspect="1"/>
          </p:cNvPicPr>
          <p:nvPr>
            <p:ph type="pic" sz="quarter" idx="13"/>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t="3728" b="3728"/>
          <a:stretch/>
        </p:blipFill>
        <p:spPr/>
      </p:pic>
    </p:spTree>
    <p:extLst>
      <p:ext uri="{BB962C8B-B14F-4D97-AF65-F5344CB8AC3E}">
        <p14:creationId xmlns:p14="http://schemas.microsoft.com/office/powerpoint/2010/main" val="360606124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show="0">
  <p:cSld>
    <p:bg>
      <p:bgPr>
        <a:solidFill>
          <a:schemeClr val="accent5"/>
        </a:solidFill>
        <a:effectLst/>
      </p:bgPr>
    </p:bg>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8A6DF6FA-2054-101B-2EA1-8802BDBDDA95}"/>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Verdana"/>
                <a:ea typeface="+mn-ea"/>
                <a:cs typeface="+mn-cs"/>
              </a:rPr>
              <a:t>Private &amp; Confidential</a:t>
            </a:r>
          </a:p>
        </p:txBody>
      </p:sp>
      <p:sp>
        <p:nvSpPr>
          <p:cNvPr id="12" name="Slide Number Placeholder 11">
            <a:extLst>
              <a:ext uri="{FF2B5EF4-FFF2-40B4-BE49-F238E27FC236}">
                <a16:creationId xmlns:a16="http://schemas.microsoft.com/office/drawing/2014/main" id="{F3053BD2-50F5-EC12-05BE-1965DFB0DDA5}"/>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GB" sz="1000" b="0" i="0" u="none" strike="noStrike" kern="1200" cap="none" spc="0" normalizeH="0" baseline="0" noProof="0">
              <a:ln>
                <a:noFill/>
              </a:ln>
              <a:solidFill>
                <a:srgbClr val="FFFFFF"/>
              </a:solidFill>
              <a:effectLst/>
              <a:uLnTx/>
              <a:uFillTx/>
              <a:latin typeface="Verdana"/>
              <a:ea typeface="+mn-ea"/>
              <a:cs typeface="+mn-cs"/>
            </a:endParaRPr>
          </a:p>
        </p:txBody>
      </p:sp>
      <p:sp>
        <p:nvSpPr>
          <p:cNvPr id="4" name="Title 3">
            <a:extLst>
              <a:ext uri="{FF2B5EF4-FFF2-40B4-BE49-F238E27FC236}">
                <a16:creationId xmlns:a16="http://schemas.microsoft.com/office/drawing/2014/main" id="{8AF501CA-C713-1AE5-CB55-C72E1685EDB2}"/>
              </a:ext>
            </a:extLst>
          </p:cNvPr>
          <p:cNvSpPr>
            <a:spLocks noGrp="1"/>
          </p:cNvSpPr>
          <p:nvPr>
            <p:ph type="title"/>
          </p:nvPr>
        </p:nvSpPr>
        <p:spPr/>
        <p:txBody>
          <a:bodyPr/>
          <a:lstStyle/>
          <a:p>
            <a:r>
              <a:rPr lang="en-GB"/>
              <a:t>Appendix</a:t>
            </a:r>
          </a:p>
        </p:txBody>
      </p:sp>
      <p:sp>
        <p:nvSpPr>
          <p:cNvPr id="8" name="Text Placeholder 7">
            <a:extLst>
              <a:ext uri="{FF2B5EF4-FFF2-40B4-BE49-F238E27FC236}">
                <a16:creationId xmlns:a16="http://schemas.microsoft.com/office/drawing/2014/main" id="{D3651DAA-196E-FEC9-DA65-A3F427157362}"/>
              </a:ext>
            </a:extLst>
          </p:cNvPr>
          <p:cNvSpPr>
            <a:spLocks noGrp="1"/>
          </p:cNvSpPr>
          <p:nvPr>
            <p:ph type="body" idx="13"/>
          </p:nvPr>
        </p:nvSpPr>
        <p:spPr>
          <a:xfrm>
            <a:off x="611187" y="5414826"/>
            <a:ext cx="3168000" cy="47583"/>
          </a:xfrm>
        </p:spPr>
        <p:txBody>
          <a:bodyPr/>
          <a:lstStyle/>
          <a:p>
            <a:r>
              <a:rPr lang="en-GB"/>
              <a:t>Section Subtitle</a:t>
            </a:r>
          </a:p>
        </p:txBody>
      </p:sp>
    </p:spTree>
    <p:extLst>
      <p:ext uri="{BB962C8B-B14F-4D97-AF65-F5344CB8AC3E}">
        <p14:creationId xmlns:p14="http://schemas.microsoft.com/office/powerpoint/2010/main" val="225013099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sp>
        <p:nvSpPr>
          <p:cNvPr id="12" name="Title 1">
            <a:extLst>
              <a:ext uri="{FF2B5EF4-FFF2-40B4-BE49-F238E27FC236}">
                <a16:creationId xmlns:a16="http://schemas.microsoft.com/office/drawing/2014/main" id="{DE3E6752-22F3-45F9-0CC4-1A86001E1D8F}"/>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dirty="0"/>
              <a:t>Sample profile: Regions</a:t>
            </a:r>
            <a:endParaRPr lang="en-GB" sz="2800" dirty="0"/>
          </a:p>
        </p:txBody>
      </p:sp>
      <p:graphicFrame>
        <p:nvGraphicFramePr>
          <p:cNvPr id="2" name="Table 1">
            <a:extLst>
              <a:ext uri="{FF2B5EF4-FFF2-40B4-BE49-F238E27FC236}">
                <a16:creationId xmlns:a16="http://schemas.microsoft.com/office/drawing/2014/main" id="{05786192-E16E-9115-7DA0-C2052861E6BE}"/>
              </a:ext>
            </a:extLst>
          </p:cNvPr>
          <p:cNvGraphicFramePr>
            <a:graphicFrameLocks noGrp="1"/>
          </p:cNvGraphicFramePr>
          <p:nvPr>
            <p:extLst>
              <p:ext uri="{D42A27DB-BD31-4B8C-83A1-F6EECF244321}">
                <p14:modId xmlns:p14="http://schemas.microsoft.com/office/powerpoint/2010/main" val="2905317473"/>
              </p:ext>
            </p:extLst>
          </p:nvPr>
        </p:nvGraphicFramePr>
        <p:xfrm>
          <a:off x="4276487" y="1141446"/>
          <a:ext cx="2468768" cy="5443777"/>
        </p:xfrm>
        <a:graphic>
          <a:graphicData uri="http://schemas.openxmlformats.org/drawingml/2006/table">
            <a:tbl>
              <a:tblPr>
                <a:tableStyleId>{5C22544A-7EE6-4342-B048-85BDC9FD1C3A}</a:tableStyleId>
              </a:tblPr>
              <a:tblGrid>
                <a:gridCol w="1650641">
                  <a:extLst>
                    <a:ext uri="{9D8B030D-6E8A-4147-A177-3AD203B41FA5}">
                      <a16:colId xmlns:a16="http://schemas.microsoft.com/office/drawing/2014/main" val="376196900"/>
                    </a:ext>
                  </a:extLst>
                </a:gridCol>
                <a:gridCol w="818127">
                  <a:extLst>
                    <a:ext uri="{9D8B030D-6E8A-4147-A177-3AD203B41FA5}">
                      <a16:colId xmlns:a16="http://schemas.microsoft.com/office/drawing/2014/main" val="3302764468"/>
                    </a:ext>
                  </a:extLst>
                </a:gridCol>
              </a:tblGrid>
              <a:tr h="155652">
                <a:tc>
                  <a:txBody>
                    <a:bodyPr/>
                    <a:lstStyle/>
                    <a:p>
                      <a:pPr algn="l" fontAlgn="ctr"/>
                      <a:r>
                        <a:rPr lang="en-GB" sz="1000" b="1" i="0" u="none" strike="noStrike" dirty="0">
                          <a:solidFill>
                            <a:schemeClr val="bg1"/>
                          </a:solidFill>
                          <a:effectLst/>
                          <a:latin typeface="Verdana" panose="020B0604030504040204" pitchFamily="34" charset="0"/>
                          <a:ea typeface="Verdana" panose="020B0604030504040204" pitchFamily="34" charset="0"/>
                          <a:cs typeface="Verdana" panose="020B0604030504040204" pitchFamily="34" charset="0"/>
                        </a:rPr>
                        <a:t>Sample profile: Regions</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fontAlgn="ctr"/>
                      <a:r>
                        <a:rPr lang="en-GB" sz="1000" b="1" i="0" u="none" strike="noStrike"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4118427766"/>
                  </a:ext>
                </a:extLst>
              </a:tr>
              <a:tr h="155652">
                <a:tc>
                  <a:txBody>
                    <a:bodyPr/>
                    <a:lstStyle/>
                    <a:p>
                      <a:pPr algn="l" fontAlgn="ctr"/>
                      <a:r>
                        <a:rPr lang="en-GB" sz="1000" u="none" strike="noStrike" dirty="0">
                          <a:effectLst/>
                        </a:rPr>
                        <a:t>Algeria</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8366911"/>
                  </a:ext>
                </a:extLst>
              </a:tr>
              <a:tr h="155652">
                <a:tc>
                  <a:txBody>
                    <a:bodyPr/>
                    <a:lstStyle/>
                    <a:p>
                      <a:pPr algn="l" fontAlgn="ctr"/>
                      <a:r>
                        <a:rPr lang="en-GB" sz="1000" u="none" strike="noStrike">
                          <a:effectLst/>
                        </a:rPr>
                        <a:t>Argentina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5981220"/>
                  </a:ext>
                </a:extLst>
              </a:tr>
              <a:tr h="155652">
                <a:tc>
                  <a:txBody>
                    <a:bodyPr/>
                    <a:lstStyle/>
                    <a:p>
                      <a:pPr algn="l" fontAlgn="ctr"/>
                      <a:r>
                        <a:rPr lang="en-GB" sz="1000" u="none" strike="noStrike">
                          <a:effectLst/>
                        </a:rPr>
                        <a:t>Armenia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1436843"/>
                  </a:ext>
                </a:extLst>
              </a:tr>
              <a:tr h="155652">
                <a:tc>
                  <a:txBody>
                    <a:bodyPr/>
                    <a:lstStyle/>
                    <a:p>
                      <a:pPr algn="l" fontAlgn="ctr"/>
                      <a:r>
                        <a:rPr lang="en-GB" sz="1000" u="none" strike="noStrike">
                          <a:effectLst/>
                        </a:rPr>
                        <a:t>Australia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6%</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9965939"/>
                  </a:ext>
                </a:extLst>
              </a:tr>
              <a:tr h="155652">
                <a:tc>
                  <a:txBody>
                    <a:bodyPr/>
                    <a:lstStyle/>
                    <a:p>
                      <a:pPr algn="l" fontAlgn="ctr"/>
                      <a:r>
                        <a:rPr lang="en-GB" sz="1000" u="none" strike="noStrike">
                          <a:effectLst/>
                        </a:rPr>
                        <a:t>Austria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534682"/>
                  </a:ext>
                </a:extLst>
              </a:tr>
              <a:tr h="155652">
                <a:tc>
                  <a:txBody>
                    <a:bodyPr/>
                    <a:lstStyle/>
                    <a:p>
                      <a:pPr algn="l" fontAlgn="ctr"/>
                      <a:r>
                        <a:rPr lang="en-GB" sz="1000" u="none" strike="noStrike">
                          <a:effectLst/>
                        </a:rPr>
                        <a:t>Bangladesh</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092544"/>
                  </a:ext>
                </a:extLst>
              </a:tr>
              <a:tr h="155652">
                <a:tc>
                  <a:txBody>
                    <a:bodyPr/>
                    <a:lstStyle/>
                    <a:p>
                      <a:pPr algn="l" fontAlgn="ctr"/>
                      <a:r>
                        <a:rPr lang="en-GB" sz="1000" u="none" strike="noStrike">
                          <a:effectLst/>
                        </a:rPr>
                        <a:t>Belgium</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401066"/>
                  </a:ext>
                </a:extLst>
              </a:tr>
              <a:tr h="155652">
                <a:tc>
                  <a:txBody>
                    <a:bodyPr/>
                    <a:lstStyle/>
                    <a:p>
                      <a:pPr algn="l" fontAlgn="ctr"/>
                      <a:r>
                        <a:rPr lang="en-GB" sz="1000" u="none" strike="noStrike">
                          <a:effectLst/>
                        </a:rPr>
                        <a:t>Brazil</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4820456"/>
                  </a:ext>
                </a:extLst>
              </a:tr>
              <a:tr h="155652">
                <a:tc>
                  <a:txBody>
                    <a:bodyPr/>
                    <a:lstStyle/>
                    <a:p>
                      <a:pPr algn="l" fontAlgn="ctr"/>
                      <a:r>
                        <a:rPr lang="en-GB" sz="1000" u="none" strike="noStrike">
                          <a:effectLst/>
                        </a:rPr>
                        <a:t>Canada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6014093"/>
                  </a:ext>
                </a:extLst>
              </a:tr>
              <a:tr h="155652">
                <a:tc>
                  <a:txBody>
                    <a:bodyPr/>
                    <a:lstStyle/>
                    <a:p>
                      <a:pPr algn="l" fontAlgn="ctr"/>
                      <a:r>
                        <a:rPr lang="en-GB" sz="1000" u="none" strike="noStrike">
                          <a:effectLst/>
                        </a:rPr>
                        <a:t>Chile</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7133265"/>
                  </a:ext>
                </a:extLst>
              </a:tr>
              <a:tr h="155652">
                <a:tc>
                  <a:txBody>
                    <a:bodyPr/>
                    <a:lstStyle/>
                    <a:p>
                      <a:pPr algn="l" fontAlgn="ctr"/>
                      <a:r>
                        <a:rPr lang="en-GB" sz="1000" u="none" strike="noStrike">
                          <a:effectLst/>
                        </a:rPr>
                        <a:t>China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6%</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2433199"/>
                  </a:ext>
                </a:extLst>
              </a:tr>
              <a:tr h="155652">
                <a:tc>
                  <a:txBody>
                    <a:bodyPr/>
                    <a:lstStyle/>
                    <a:p>
                      <a:pPr algn="l" fontAlgn="ctr"/>
                      <a:r>
                        <a:rPr lang="en-GB" sz="1000" u="none" strike="noStrike">
                          <a:effectLst/>
                        </a:rPr>
                        <a:t>Colombia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3560306"/>
                  </a:ext>
                </a:extLst>
              </a:tr>
              <a:tr h="155652">
                <a:tc>
                  <a:txBody>
                    <a:bodyPr/>
                    <a:lstStyle/>
                    <a:p>
                      <a:pPr algn="l" fontAlgn="ctr"/>
                      <a:r>
                        <a:rPr lang="en-GB" sz="1000" u="none" strike="noStrike">
                          <a:effectLst/>
                        </a:rPr>
                        <a:t>Costa Rica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7463510"/>
                  </a:ext>
                </a:extLst>
              </a:tr>
              <a:tr h="155652">
                <a:tc>
                  <a:txBody>
                    <a:bodyPr/>
                    <a:lstStyle/>
                    <a:p>
                      <a:pPr algn="l" fontAlgn="ctr"/>
                      <a:r>
                        <a:rPr lang="en-GB" sz="1000" u="none" strike="noStrike">
                          <a:effectLst/>
                        </a:rPr>
                        <a:t>Croatia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5007872"/>
                  </a:ext>
                </a:extLst>
              </a:tr>
              <a:tr h="155652">
                <a:tc>
                  <a:txBody>
                    <a:bodyPr/>
                    <a:lstStyle/>
                    <a:p>
                      <a:pPr algn="l" fontAlgn="ctr"/>
                      <a:r>
                        <a:rPr lang="en-GB" sz="1000" u="none" strike="noStrike">
                          <a:effectLst/>
                        </a:rPr>
                        <a:t>Cyprus</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3997242"/>
                  </a:ext>
                </a:extLst>
              </a:tr>
              <a:tr h="155652">
                <a:tc>
                  <a:txBody>
                    <a:bodyPr/>
                    <a:lstStyle/>
                    <a:p>
                      <a:pPr algn="l" fontAlgn="ctr"/>
                      <a:r>
                        <a:rPr lang="en-GB" sz="1000" u="none" strike="noStrike">
                          <a:effectLst/>
                        </a:rPr>
                        <a:t>Czechia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2957761"/>
                  </a:ext>
                </a:extLst>
              </a:tr>
              <a:tr h="155652">
                <a:tc>
                  <a:txBody>
                    <a:bodyPr/>
                    <a:lstStyle/>
                    <a:p>
                      <a:pPr algn="l" fontAlgn="ctr"/>
                      <a:r>
                        <a:rPr lang="en-GB" sz="1000" u="none" strike="noStrike">
                          <a:effectLst/>
                        </a:rPr>
                        <a:t>Denmark</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858533"/>
                  </a:ext>
                </a:extLst>
              </a:tr>
              <a:tr h="155652">
                <a:tc>
                  <a:txBody>
                    <a:bodyPr/>
                    <a:lstStyle/>
                    <a:p>
                      <a:pPr algn="l" fontAlgn="ctr"/>
                      <a:r>
                        <a:rPr lang="en-GB" sz="1000" u="none" strike="noStrike">
                          <a:effectLst/>
                        </a:rPr>
                        <a:t>Ecuador</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5206352"/>
                  </a:ext>
                </a:extLst>
              </a:tr>
              <a:tr h="155652">
                <a:tc>
                  <a:txBody>
                    <a:bodyPr/>
                    <a:lstStyle/>
                    <a:p>
                      <a:pPr algn="l" fontAlgn="ctr"/>
                      <a:r>
                        <a:rPr lang="en-GB" sz="1000" u="none" strike="noStrike">
                          <a:effectLst/>
                        </a:rPr>
                        <a:t>Egypt</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7706028"/>
                  </a:ext>
                </a:extLst>
              </a:tr>
              <a:tr h="155652">
                <a:tc>
                  <a:txBody>
                    <a:bodyPr/>
                    <a:lstStyle/>
                    <a:p>
                      <a:pPr algn="l" fontAlgn="ctr"/>
                      <a:r>
                        <a:rPr lang="en-GB" sz="1000" u="none" strike="noStrike">
                          <a:effectLst/>
                        </a:rPr>
                        <a:t>Eritrea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100557"/>
                  </a:ext>
                </a:extLst>
              </a:tr>
              <a:tr h="155652">
                <a:tc>
                  <a:txBody>
                    <a:bodyPr/>
                    <a:lstStyle/>
                    <a:p>
                      <a:pPr algn="l" fontAlgn="ctr"/>
                      <a:r>
                        <a:rPr lang="en-GB" sz="1000" u="none" strike="noStrike">
                          <a:effectLst/>
                        </a:rPr>
                        <a:t>Estonia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0439940"/>
                  </a:ext>
                </a:extLst>
              </a:tr>
              <a:tr h="155652">
                <a:tc>
                  <a:txBody>
                    <a:bodyPr/>
                    <a:lstStyle/>
                    <a:p>
                      <a:pPr algn="l" fontAlgn="ctr"/>
                      <a:r>
                        <a:rPr lang="en-GB" sz="1000" u="none" strike="noStrike">
                          <a:effectLst/>
                        </a:rPr>
                        <a:t>Ethiopia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8594860"/>
                  </a:ext>
                </a:extLst>
              </a:tr>
              <a:tr h="155652">
                <a:tc>
                  <a:txBody>
                    <a:bodyPr/>
                    <a:lstStyle/>
                    <a:p>
                      <a:pPr algn="l" fontAlgn="ctr"/>
                      <a:r>
                        <a:rPr lang="en-GB" sz="1000" u="none" strike="noStrike">
                          <a:effectLst/>
                        </a:rPr>
                        <a:t>Finland</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3109719"/>
                  </a:ext>
                </a:extLst>
              </a:tr>
              <a:tr h="155652">
                <a:tc>
                  <a:txBody>
                    <a:bodyPr/>
                    <a:lstStyle/>
                    <a:p>
                      <a:pPr algn="l" fontAlgn="ctr"/>
                      <a:r>
                        <a:rPr lang="en-GB" sz="1000" u="none" strike="noStrike">
                          <a:effectLst/>
                        </a:rPr>
                        <a:t>France</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7%</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9200781"/>
                  </a:ext>
                </a:extLst>
              </a:tr>
              <a:tr h="155652">
                <a:tc>
                  <a:txBody>
                    <a:bodyPr/>
                    <a:lstStyle/>
                    <a:p>
                      <a:pPr algn="l" fontAlgn="ctr"/>
                      <a:r>
                        <a:rPr lang="en-GB" sz="1000" u="none" strike="noStrike">
                          <a:effectLst/>
                        </a:rPr>
                        <a:t>Germany</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9%</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6210877"/>
                  </a:ext>
                </a:extLst>
              </a:tr>
              <a:tr h="155652">
                <a:tc>
                  <a:txBody>
                    <a:bodyPr/>
                    <a:lstStyle/>
                    <a:p>
                      <a:pPr algn="l" fontAlgn="ctr"/>
                      <a:r>
                        <a:rPr lang="en-GB" sz="1000" u="none" strike="noStrike">
                          <a:effectLst/>
                        </a:rPr>
                        <a:t>Ghana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8115253"/>
                  </a:ext>
                </a:extLst>
              </a:tr>
              <a:tr h="155652">
                <a:tc>
                  <a:txBody>
                    <a:bodyPr/>
                    <a:lstStyle/>
                    <a:p>
                      <a:pPr algn="l" fontAlgn="ctr"/>
                      <a:r>
                        <a:rPr lang="en-GB" sz="1000" u="none" strike="noStrike">
                          <a:effectLst/>
                        </a:rPr>
                        <a:t>Greece</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103087"/>
                  </a:ext>
                </a:extLst>
              </a:tr>
              <a:tr h="155652">
                <a:tc>
                  <a:txBody>
                    <a:bodyPr/>
                    <a:lstStyle/>
                    <a:p>
                      <a:pPr algn="l" fontAlgn="ctr"/>
                      <a:r>
                        <a:rPr lang="en-GB" sz="1000" u="none" strike="noStrike">
                          <a:effectLst/>
                        </a:rPr>
                        <a:t>Hong Kong</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3285263"/>
                  </a:ext>
                </a:extLst>
              </a:tr>
              <a:tr h="155652">
                <a:tc>
                  <a:txBody>
                    <a:bodyPr/>
                    <a:lstStyle/>
                    <a:p>
                      <a:pPr algn="l" fontAlgn="ctr"/>
                      <a:r>
                        <a:rPr lang="en-GB" sz="1000" u="none" strike="noStrike">
                          <a:effectLst/>
                        </a:rPr>
                        <a:t>Hungary</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292588"/>
                  </a:ext>
                </a:extLst>
              </a:tr>
              <a:tr h="155652">
                <a:tc>
                  <a:txBody>
                    <a:bodyPr/>
                    <a:lstStyle/>
                    <a:p>
                      <a:pPr algn="l" fontAlgn="ctr"/>
                      <a:r>
                        <a:rPr lang="en-GB" sz="1000" u="none" strike="noStrike">
                          <a:effectLst/>
                        </a:rPr>
                        <a:t>Iceland</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912601"/>
                  </a:ext>
                </a:extLst>
              </a:tr>
              <a:tr h="155652">
                <a:tc>
                  <a:txBody>
                    <a:bodyPr/>
                    <a:lstStyle/>
                    <a:p>
                      <a:pPr algn="l" fontAlgn="ctr"/>
                      <a:r>
                        <a:rPr lang="en-GB" sz="1000" u="none" strike="noStrike">
                          <a:effectLst/>
                        </a:rPr>
                        <a:t>India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7%</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7328143"/>
                  </a:ext>
                </a:extLst>
              </a:tr>
              <a:tr h="155652">
                <a:tc>
                  <a:txBody>
                    <a:bodyPr/>
                    <a:lstStyle/>
                    <a:p>
                      <a:pPr algn="l" fontAlgn="ctr"/>
                      <a:r>
                        <a:rPr lang="en-GB" sz="1000" u="none" strike="noStrike">
                          <a:effectLst/>
                        </a:rPr>
                        <a:t>Indonesia</a:t>
                      </a:r>
                      <a:endParaRPr lang="en-GB" sz="1000" b="0" i="0" u="none" strike="noStrike">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861735"/>
                  </a:ext>
                </a:extLst>
              </a:tr>
              <a:tr h="155652">
                <a:tc>
                  <a:txBody>
                    <a:bodyPr/>
                    <a:lstStyle/>
                    <a:p>
                      <a:pPr algn="l" fontAlgn="ctr"/>
                      <a:r>
                        <a:rPr lang="en-GB" sz="1000" u="none" strike="noStrike" dirty="0">
                          <a:effectLst/>
                        </a:rPr>
                        <a:t>Iran</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5747139"/>
                  </a:ext>
                </a:extLst>
              </a:tr>
            </a:tbl>
          </a:graphicData>
        </a:graphic>
      </p:graphicFrame>
      <p:graphicFrame>
        <p:nvGraphicFramePr>
          <p:cNvPr id="8" name="Table 7">
            <a:extLst>
              <a:ext uri="{FF2B5EF4-FFF2-40B4-BE49-F238E27FC236}">
                <a16:creationId xmlns:a16="http://schemas.microsoft.com/office/drawing/2014/main" id="{1D045942-AA8A-C519-CF08-35B99B960624}"/>
              </a:ext>
            </a:extLst>
          </p:cNvPr>
          <p:cNvGraphicFramePr>
            <a:graphicFrameLocks noGrp="1"/>
          </p:cNvGraphicFramePr>
          <p:nvPr>
            <p:extLst>
              <p:ext uri="{D42A27DB-BD31-4B8C-83A1-F6EECF244321}">
                <p14:modId xmlns:p14="http://schemas.microsoft.com/office/powerpoint/2010/main" val="297749400"/>
              </p:ext>
            </p:extLst>
          </p:nvPr>
        </p:nvGraphicFramePr>
        <p:xfrm>
          <a:off x="6905530" y="1141446"/>
          <a:ext cx="2468768" cy="5443777"/>
        </p:xfrm>
        <a:graphic>
          <a:graphicData uri="http://schemas.openxmlformats.org/drawingml/2006/table">
            <a:tbl>
              <a:tblPr>
                <a:tableStyleId>{5C22544A-7EE6-4342-B048-85BDC9FD1C3A}</a:tableStyleId>
              </a:tblPr>
              <a:tblGrid>
                <a:gridCol w="1681142">
                  <a:extLst>
                    <a:ext uri="{9D8B030D-6E8A-4147-A177-3AD203B41FA5}">
                      <a16:colId xmlns:a16="http://schemas.microsoft.com/office/drawing/2014/main" val="2472370467"/>
                    </a:ext>
                  </a:extLst>
                </a:gridCol>
                <a:gridCol w="787626">
                  <a:extLst>
                    <a:ext uri="{9D8B030D-6E8A-4147-A177-3AD203B41FA5}">
                      <a16:colId xmlns:a16="http://schemas.microsoft.com/office/drawing/2014/main" val="418226899"/>
                    </a:ext>
                  </a:extLst>
                </a:gridCol>
              </a:tblGrid>
              <a:tr h="155652">
                <a:tc>
                  <a:txBody>
                    <a:bodyPr/>
                    <a:lstStyle/>
                    <a:p>
                      <a:pPr marL="0" algn="l" defTabSz="914400" rtl="0" eaLnBrk="1" fontAlgn="ctr" latinLnBrk="0" hangingPunct="1"/>
                      <a:r>
                        <a:rPr lang="en-GB" sz="1000" b="1" i="0" u="none" strike="noStrike" kern="12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Sample profile: Regions</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marL="0" algn="ctr" defTabSz="914400" rtl="0" eaLnBrk="1" fontAlgn="ctr" latinLnBrk="0" hangingPunct="1"/>
                      <a:r>
                        <a:rPr lang="en-GB" sz="1000" b="1" i="0" u="none" strike="noStrike" kern="12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3729722341"/>
                  </a:ext>
                </a:extLst>
              </a:tr>
              <a:tr h="155652">
                <a:tc>
                  <a:txBody>
                    <a:bodyPr/>
                    <a:lstStyle/>
                    <a:p>
                      <a:pPr algn="l" fontAlgn="ctr"/>
                      <a:r>
                        <a:rPr lang="en-GB" sz="1000" u="none" strike="noStrike" dirty="0">
                          <a:effectLst/>
                        </a:rPr>
                        <a:t>Iraq</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627144"/>
                  </a:ext>
                </a:extLst>
              </a:tr>
              <a:tr h="155652">
                <a:tc>
                  <a:txBody>
                    <a:bodyPr/>
                    <a:lstStyle/>
                    <a:p>
                      <a:pPr algn="l" fontAlgn="ctr"/>
                      <a:r>
                        <a:rPr lang="en-GB" sz="1000" u="none" strike="noStrike" dirty="0">
                          <a:effectLst/>
                        </a:rPr>
                        <a:t>Ireland</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7018665"/>
                  </a:ext>
                </a:extLst>
              </a:tr>
              <a:tr h="155652">
                <a:tc>
                  <a:txBody>
                    <a:bodyPr/>
                    <a:lstStyle/>
                    <a:p>
                      <a:pPr algn="l" fontAlgn="ctr"/>
                      <a:r>
                        <a:rPr lang="en-GB" sz="1000" u="none" strike="noStrike" dirty="0">
                          <a:effectLst/>
                        </a:rPr>
                        <a:t>Israel</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7451267"/>
                  </a:ext>
                </a:extLst>
              </a:tr>
              <a:tr h="155652">
                <a:tc>
                  <a:txBody>
                    <a:bodyPr/>
                    <a:lstStyle/>
                    <a:p>
                      <a:pPr algn="l" fontAlgn="ctr"/>
                      <a:r>
                        <a:rPr lang="en-GB" sz="1000" u="none" strike="noStrike" dirty="0">
                          <a:effectLst/>
                        </a:rPr>
                        <a:t>Italy</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2%</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5249201"/>
                  </a:ext>
                </a:extLst>
              </a:tr>
              <a:tr h="155652">
                <a:tc>
                  <a:txBody>
                    <a:bodyPr/>
                    <a:lstStyle/>
                    <a:p>
                      <a:pPr algn="l" fontAlgn="ctr"/>
                      <a:r>
                        <a:rPr lang="en-GB" sz="1000" u="none" strike="noStrike">
                          <a:effectLst/>
                        </a:rPr>
                        <a:t>Japan</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6%</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4930193"/>
                  </a:ext>
                </a:extLst>
              </a:tr>
              <a:tr h="155652">
                <a:tc>
                  <a:txBody>
                    <a:bodyPr/>
                    <a:lstStyle/>
                    <a:p>
                      <a:pPr algn="l" fontAlgn="ctr"/>
                      <a:r>
                        <a:rPr lang="en-GB" sz="1000" u="none" strike="noStrike" dirty="0">
                          <a:effectLst/>
                        </a:rPr>
                        <a:t>Kazakhstan</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6381480"/>
                  </a:ext>
                </a:extLst>
              </a:tr>
              <a:tr h="155652">
                <a:tc>
                  <a:txBody>
                    <a:bodyPr/>
                    <a:lstStyle/>
                    <a:p>
                      <a:pPr algn="l" fontAlgn="ctr"/>
                      <a:r>
                        <a:rPr lang="en-GB" sz="1000" u="none" strike="noStrike">
                          <a:effectLst/>
                        </a:rPr>
                        <a:t>Kenya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4673905"/>
                  </a:ext>
                </a:extLst>
              </a:tr>
              <a:tr h="155652">
                <a:tc>
                  <a:txBody>
                    <a:bodyPr/>
                    <a:lstStyle/>
                    <a:p>
                      <a:pPr algn="l" fontAlgn="ctr"/>
                      <a:r>
                        <a:rPr lang="en-GB" sz="1000" u="none" strike="noStrike">
                          <a:effectLst/>
                        </a:rPr>
                        <a:t>Madagascar</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2555007"/>
                  </a:ext>
                </a:extLst>
              </a:tr>
              <a:tr h="155652">
                <a:tc>
                  <a:txBody>
                    <a:bodyPr/>
                    <a:lstStyle/>
                    <a:p>
                      <a:pPr algn="l" fontAlgn="ctr"/>
                      <a:r>
                        <a:rPr lang="en-GB" sz="1000" u="none" strike="noStrike">
                          <a:effectLst/>
                        </a:rPr>
                        <a:t>Malaysia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0213812"/>
                  </a:ext>
                </a:extLst>
              </a:tr>
              <a:tr h="155652">
                <a:tc>
                  <a:txBody>
                    <a:bodyPr/>
                    <a:lstStyle/>
                    <a:p>
                      <a:pPr algn="l" fontAlgn="ctr"/>
                      <a:r>
                        <a:rPr lang="en-GB" sz="1000" u="none" strike="noStrike" dirty="0">
                          <a:effectLst/>
                        </a:rPr>
                        <a:t>Malta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0713431"/>
                  </a:ext>
                </a:extLst>
              </a:tr>
              <a:tr h="155652">
                <a:tc>
                  <a:txBody>
                    <a:bodyPr/>
                    <a:lstStyle/>
                    <a:p>
                      <a:pPr algn="l" fontAlgn="ctr"/>
                      <a:r>
                        <a:rPr lang="en-GB" sz="1000" u="none" strike="noStrike" dirty="0">
                          <a:effectLst/>
                        </a:rPr>
                        <a:t>Mauritius</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4517683"/>
                  </a:ext>
                </a:extLst>
              </a:tr>
              <a:tr h="155652">
                <a:tc>
                  <a:txBody>
                    <a:bodyPr/>
                    <a:lstStyle/>
                    <a:p>
                      <a:pPr algn="l" fontAlgn="ctr"/>
                      <a:r>
                        <a:rPr lang="en-GB" sz="1000" u="none" strike="noStrike">
                          <a:effectLst/>
                        </a:rPr>
                        <a:t>Mexico</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9905382"/>
                  </a:ext>
                </a:extLst>
              </a:tr>
              <a:tr h="155652">
                <a:tc>
                  <a:txBody>
                    <a:bodyPr/>
                    <a:lstStyle/>
                    <a:p>
                      <a:pPr algn="l" fontAlgn="ctr"/>
                      <a:r>
                        <a:rPr lang="en-GB" sz="1000" u="none" strike="noStrike">
                          <a:effectLst/>
                        </a:rPr>
                        <a:t>Mozambique</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1251758"/>
                  </a:ext>
                </a:extLst>
              </a:tr>
              <a:tr h="155652">
                <a:tc>
                  <a:txBody>
                    <a:bodyPr/>
                    <a:lstStyle/>
                    <a:p>
                      <a:pPr algn="l" fontAlgn="ctr"/>
                      <a:r>
                        <a:rPr lang="en-GB" sz="1000" u="none" strike="noStrike">
                          <a:effectLst/>
                        </a:rPr>
                        <a:t>New Zealand</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9538317"/>
                  </a:ext>
                </a:extLst>
              </a:tr>
              <a:tr h="155652">
                <a:tc>
                  <a:txBody>
                    <a:bodyPr/>
                    <a:lstStyle/>
                    <a:p>
                      <a:pPr algn="l" fontAlgn="ctr"/>
                      <a:r>
                        <a:rPr lang="en-GB" sz="1000" u="none" strike="noStrike" dirty="0">
                          <a:effectLst/>
                        </a:rPr>
                        <a:t>Nigeria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8877730"/>
                  </a:ext>
                </a:extLst>
              </a:tr>
              <a:tr h="155652">
                <a:tc>
                  <a:txBody>
                    <a:bodyPr/>
                    <a:lstStyle/>
                    <a:p>
                      <a:pPr algn="l" fontAlgn="ctr"/>
                      <a:r>
                        <a:rPr lang="en-GB" sz="1000" u="none" strike="noStrike">
                          <a:effectLst/>
                        </a:rPr>
                        <a:t>Norway</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9280703"/>
                  </a:ext>
                </a:extLst>
              </a:tr>
              <a:tr h="155652">
                <a:tc>
                  <a:txBody>
                    <a:bodyPr/>
                    <a:lstStyle/>
                    <a:p>
                      <a:pPr algn="l" fontAlgn="ctr"/>
                      <a:r>
                        <a:rPr lang="en-GB" sz="1000" u="none" strike="noStrike">
                          <a:effectLst/>
                        </a:rPr>
                        <a:t>Pakistan</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2027605"/>
                  </a:ext>
                </a:extLst>
              </a:tr>
              <a:tr h="155652">
                <a:tc>
                  <a:txBody>
                    <a:bodyPr/>
                    <a:lstStyle/>
                    <a:p>
                      <a:pPr algn="l" fontAlgn="ctr"/>
                      <a:r>
                        <a:rPr lang="en-GB" sz="1000" u="none" strike="noStrike" dirty="0">
                          <a:effectLst/>
                        </a:rPr>
                        <a:t>Peru</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1070340"/>
                  </a:ext>
                </a:extLst>
              </a:tr>
              <a:tr h="155652">
                <a:tc>
                  <a:txBody>
                    <a:bodyPr/>
                    <a:lstStyle/>
                    <a:p>
                      <a:pPr algn="l" fontAlgn="ctr"/>
                      <a:r>
                        <a:rPr lang="en-GB" sz="1000" u="none" strike="noStrike" dirty="0">
                          <a:effectLst/>
                        </a:rPr>
                        <a:t>Philippines</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9014741"/>
                  </a:ext>
                </a:extLst>
              </a:tr>
              <a:tr h="155652">
                <a:tc>
                  <a:txBody>
                    <a:bodyPr/>
                    <a:lstStyle/>
                    <a:p>
                      <a:pPr algn="l" fontAlgn="ctr"/>
                      <a:r>
                        <a:rPr lang="en-GB" sz="1000" u="none" strike="noStrike">
                          <a:effectLst/>
                        </a:rPr>
                        <a:t>Poland</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8618066"/>
                  </a:ext>
                </a:extLst>
              </a:tr>
              <a:tr h="155652">
                <a:tc>
                  <a:txBody>
                    <a:bodyPr/>
                    <a:lstStyle/>
                    <a:p>
                      <a:pPr algn="l" fontAlgn="ctr"/>
                      <a:r>
                        <a:rPr lang="en-GB" sz="1000" u="none" strike="noStrike">
                          <a:effectLst/>
                        </a:rPr>
                        <a:t>Portugal</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2262840"/>
                  </a:ext>
                </a:extLst>
              </a:tr>
              <a:tr h="155652">
                <a:tc>
                  <a:txBody>
                    <a:bodyPr/>
                    <a:lstStyle/>
                    <a:p>
                      <a:pPr algn="l" fontAlgn="ctr"/>
                      <a:r>
                        <a:rPr lang="en-GB" sz="1000" u="none" strike="noStrike" dirty="0">
                          <a:effectLst/>
                        </a:rPr>
                        <a:t>Romania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414521"/>
                  </a:ext>
                </a:extLst>
              </a:tr>
              <a:tr h="155652">
                <a:tc>
                  <a:txBody>
                    <a:bodyPr/>
                    <a:lstStyle/>
                    <a:p>
                      <a:pPr algn="l" fontAlgn="ctr"/>
                      <a:r>
                        <a:rPr lang="en-GB" sz="1000" u="none" strike="noStrike">
                          <a:effectLst/>
                        </a:rPr>
                        <a:t>Russia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266022"/>
                  </a:ext>
                </a:extLst>
              </a:tr>
              <a:tr h="155652">
                <a:tc>
                  <a:txBody>
                    <a:bodyPr/>
                    <a:lstStyle/>
                    <a:p>
                      <a:pPr algn="l" fontAlgn="ctr"/>
                      <a:r>
                        <a:rPr lang="en-GB" sz="1000" u="none" strike="noStrike" dirty="0">
                          <a:effectLst/>
                        </a:rPr>
                        <a:t>Saudi Arabia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7878071"/>
                  </a:ext>
                </a:extLst>
              </a:tr>
              <a:tr h="155652">
                <a:tc>
                  <a:txBody>
                    <a:bodyPr/>
                    <a:lstStyle/>
                    <a:p>
                      <a:pPr algn="l" fontAlgn="ctr"/>
                      <a:r>
                        <a:rPr lang="en-GB" sz="1000" u="none" strike="noStrike">
                          <a:effectLst/>
                        </a:rPr>
                        <a:t>Serbia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5121404"/>
                  </a:ext>
                </a:extLst>
              </a:tr>
              <a:tr h="155652">
                <a:tc>
                  <a:txBody>
                    <a:bodyPr/>
                    <a:lstStyle/>
                    <a:p>
                      <a:pPr algn="l" fontAlgn="ctr"/>
                      <a:r>
                        <a:rPr lang="en-GB" sz="1000" u="none" strike="noStrike" dirty="0">
                          <a:effectLst/>
                        </a:rPr>
                        <a:t>Singapore</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567319"/>
                  </a:ext>
                </a:extLst>
              </a:tr>
              <a:tr h="155652">
                <a:tc>
                  <a:txBody>
                    <a:bodyPr/>
                    <a:lstStyle/>
                    <a:p>
                      <a:pPr algn="l" fontAlgn="ctr"/>
                      <a:r>
                        <a:rPr lang="en-GB" sz="1000" u="none" strike="noStrike">
                          <a:effectLst/>
                        </a:rPr>
                        <a:t>Slovakia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8429440"/>
                  </a:ext>
                </a:extLst>
              </a:tr>
              <a:tr h="155652">
                <a:tc>
                  <a:txBody>
                    <a:bodyPr/>
                    <a:lstStyle/>
                    <a:p>
                      <a:pPr algn="l" fontAlgn="ctr"/>
                      <a:r>
                        <a:rPr lang="en-GB" sz="1000" u="none" strike="noStrike">
                          <a:effectLst/>
                        </a:rPr>
                        <a:t>Slovenia</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1404454"/>
                  </a:ext>
                </a:extLst>
              </a:tr>
              <a:tr h="155652">
                <a:tc>
                  <a:txBody>
                    <a:bodyPr/>
                    <a:lstStyle/>
                    <a:p>
                      <a:pPr algn="l" fontAlgn="ctr"/>
                      <a:r>
                        <a:rPr lang="en-GB" sz="1000" u="none" strike="noStrike" dirty="0">
                          <a:effectLst/>
                        </a:rPr>
                        <a:t>South Africa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7975839"/>
                  </a:ext>
                </a:extLst>
              </a:tr>
              <a:tr h="155652">
                <a:tc>
                  <a:txBody>
                    <a:bodyPr/>
                    <a:lstStyle/>
                    <a:p>
                      <a:pPr algn="l" fontAlgn="ctr"/>
                      <a:r>
                        <a:rPr lang="en-GB" sz="1000" u="none" strike="noStrike" dirty="0">
                          <a:effectLst/>
                        </a:rPr>
                        <a:t>South Korea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342847"/>
                  </a:ext>
                </a:extLst>
              </a:tr>
              <a:tr h="155652">
                <a:tc>
                  <a:txBody>
                    <a:bodyPr/>
                    <a:lstStyle/>
                    <a:p>
                      <a:pPr algn="l" fontAlgn="ctr"/>
                      <a:r>
                        <a:rPr lang="en-GB" sz="1000" u="none" strike="noStrike">
                          <a:effectLst/>
                        </a:rPr>
                        <a:t>Spain</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3%</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5123954"/>
                  </a:ext>
                </a:extLst>
              </a:tr>
              <a:tr h="155652">
                <a:tc>
                  <a:txBody>
                    <a:bodyPr/>
                    <a:lstStyle/>
                    <a:p>
                      <a:pPr algn="l" fontAlgn="ctr"/>
                      <a:r>
                        <a:rPr lang="en-GB" sz="1000" u="none" strike="noStrike">
                          <a:effectLst/>
                        </a:rPr>
                        <a:t>Sweden</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6253855"/>
                  </a:ext>
                </a:extLst>
              </a:tr>
              <a:tr h="155652">
                <a:tc>
                  <a:txBody>
                    <a:bodyPr/>
                    <a:lstStyle/>
                    <a:p>
                      <a:pPr algn="l" fontAlgn="ctr"/>
                      <a:r>
                        <a:rPr lang="en-GB" sz="1000" u="none" strike="noStrike" dirty="0">
                          <a:effectLst/>
                        </a:rPr>
                        <a:t>Switzerland</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7967183"/>
                  </a:ext>
                </a:extLst>
              </a:tr>
            </a:tbl>
          </a:graphicData>
        </a:graphic>
      </p:graphicFrame>
      <p:graphicFrame>
        <p:nvGraphicFramePr>
          <p:cNvPr id="10" name="Table 9">
            <a:extLst>
              <a:ext uri="{FF2B5EF4-FFF2-40B4-BE49-F238E27FC236}">
                <a16:creationId xmlns:a16="http://schemas.microsoft.com/office/drawing/2014/main" id="{91617AB2-AB3E-0A2C-3B41-4D37B5D92655}"/>
              </a:ext>
            </a:extLst>
          </p:cNvPr>
          <p:cNvGraphicFramePr>
            <a:graphicFrameLocks noGrp="1"/>
          </p:cNvGraphicFramePr>
          <p:nvPr>
            <p:extLst>
              <p:ext uri="{D42A27DB-BD31-4B8C-83A1-F6EECF244321}">
                <p14:modId xmlns:p14="http://schemas.microsoft.com/office/powerpoint/2010/main" val="1097059728"/>
              </p:ext>
            </p:extLst>
          </p:nvPr>
        </p:nvGraphicFramePr>
        <p:xfrm>
          <a:off x="9484525" y="1141446"/>
          <a:ext cx="2468768" cy="2010732"/>
        </p:xfrm>
        <a:graphic>
          <a:graphicData uri="http://schemas.openxmlformats.org/drawingml/2006/table">
            <a:tbl>
              <a:tblPr>
                <a:tableStyleId>{5C22544A-7EE6-4342-B048-85BDC9FD1C3A}</a:tableStyleId>
              </a:tblPr>
              <a:tblGrid>
                <a:gridCol w="1681142">
                  <a:extLst>
                    <a:ext uri="{9D8B030D-6E8A-4147-A177-3AD203B41FA5}">
                      <a16:colId xmlns:a16="http://schemas.microsoft.com/office/drawing/2014/main" val="2421803325"/>
                    </a:ext>
                  </a:extLst>
                </a:gridCol>
                <a:gridCol w="787626">
                  <a:extLst>
                    <a:ext uri="{9D8B030D-6E8A-4147-A177-3AD203B41FA5}">
                      <a16:colId xmlns:a16="http://schemas.microsoft.com/office/drawing/2014/main" val="4131285757"/>
                    </a:ext>
                  </a:extLst>
                </a:gridCol>
              </a:tblGrid>
              <a:tr h="104130">
                <a:tc>
                  <a:txBody>
                    <a:bodyPr/>
                    <a:lstStyle/>
                    <a:p>
                      <a:pPr marL="0" algn="l" defTabSz="914400" rtl="0" eaLnBrk="1" fontAlgn="ctr" latinLnBrk="0" hangingPunct="1"/>
                      <a:r>
                        <a:rPr lang="en-GB" sz="1000" b="1" i="0" u="none" strike="noStrike" kern="12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Sample profile: Regions</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marL="0" algn="ctr" defTabSz="914400" rtl="0" eaLnBrk="1" fontAlgn="ctr" latinLnBrk="0" hangingPunct="1"/>
                      <a:r>
                        <a:rPr lang="en-GB" sz="1000" b="1" i="0" u="none" strike="noStrike" kern="12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490185477"/>
                  </a:ext>
                </a:extLst>
              </a:tr>
              <a:tr h="104130">
                <a:tc>
                  <a:txBody>
                    <a:bodyPr/>
                    <a:lstStyle/>
                    <a:p>
                      <a:pPr algn="l" fontAlgn="ctr"/>
                      <a:r>
                        <a:rPr lang="en-GB" sz="1000" u="none" strike="noStrike" dirty="0">
                          <a:effectLst/>
                        </a:rPr>
                        <a:t>Turkey</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933218"/>
                  </a:ext>
                </a:extLst>
              </a:tr>
              <a:tr h="104130">
                <a:tc>
                  <a:txBody>
                    <a:bodyPr/>
                    <a:lstStyle/>
                    <a:p>
                      <a:pPr algn="l" fontAlgn="ctr"/>
                      <a:r>
                        <a:rPr lang="en-GB" sz="1000" u="none" strike="noStrike" dirty="0">
                          <a:effectLst/>
                        </a:rPr>
                        <a:t>Taiwan</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3791268"/>
                  </a:ext>
                </a:extLst>
              </a:tr>
              <a:tr h="104130">
                <a:tc>
                  <a:txBody>
                    <a:bodyPr/>
                    <a:lstStyle/>
                    <a:p>
                      <a:pPr algn="l" fontAlgn="ctr"/>
                      <a:r>
                        <a:rPr lang="en-GB" sz="1000" u="none" strike="noStrike" dirty="0">
                          <a:effectLst/>
                        </a:rPr>
                        <a:t>Tanzania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0903151"/>
                  </a:ext>
                </a:extLst>
              </a:tr>
              <a:tr h="104130">
                <a:tc>
                  <a:txBody>
                    <a:bodyPr/>
                    <a:lstStyle/>
                    <a:p>
                      <a:pPr algn="l" fontAlgn="ctr"/>
                      <a:r>
                        <a:rPr lang="en-GB" sz="1000" u="none" strike="noStrike" dirty="0">
                          <a:effectLst/>
                        </a:rPr>
                        <a:t>Thailand</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3979878"/>
                  </a:ext>
                </a:extLst>
              </a:tr>
              <a:tr h="108459">
                <a:tc>
                  <a:txBody>
                    <a:bodyPr/>
                    <a:lstStyle/>
                    <a:p>
                      <a:pPr algn="l" fontAlgn="ctr"/>
                      <a:r>
                        <a:rPr lang="en-GB" sz="1000" u="none" strike="noStrike" dirty="0">
                          <a:effectLst/>
                        </a:rPr>
                        <a:t>The Netherlands</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a:effectLst/>
                        </a:rPr>
                        <a:t>1%</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903179"/>
                  </a:ext>
                </a:extLst>
              </a:tr>
              <a:tr h="104130">
                <a:tc>
                  <a:txBody>
                    <a:bodyPr/>
                    <a:lstStyle/>
                    <a:p>
                      <a:pPr algn="l" fontAlgn="ctr"/>
                      <a:r>
                        <a:rPr lang="en-GB" sz="1000" u="none" strike="noStrike" dirty="0">
                          <a:effectLst/>
                        </a:rPr>
                        <a:t>Tunisia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5270581"/>
                  </a:ext>
                </a:extLst>
              </a:tr>
              <a:tr h="104130">
                <a:tc>
                  <a:txBody>
                    <a:bodyPr/>
                    <a:lstStyle/>
                    <a:p>
                      <a:pPr algn="l" fontAlgn="ctr"/>
                      <a:r>
                        <a:rPr lang="en-GB" sz="1000" u="none" strike="noStrike" dirty="0">
                          <a:effectLst/>
                        </a:rPr>
                        <a:t>Uganda</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0866991"/>
                  </a:ext>
                </a:extLst>
              </a:tr>
              <a:tr h="108459">
                <a:tc>
                  <a:txBody>
                    <a:bodyPr/>
                    <a:lstStyle/>
                    <a:p>
                      <a:pPr algn="l" fontAlgn="ctr"/>
                      <a:r>
                        <a:rPr lang="en-GB" sz="1000" u="none" strike="noStrike">
                          <a:effectLst/>
                        </a:rPr>
                        <a:t>United Arab Emirates</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Verdana"/>
                          <a:ea typeface="+mn-ea"/>
                          <a:cs typeface="+mn-cs"/>
                        </a:rPr>
                        <a:t>&lt;1%</a:t>
                      </a:r>
                      <a:endPar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3046613"/>
                  </a:ext>
                </a:extLst>
              </a:tr>
              <a:tr h="108459">
                <a:tc>
                  <a:txBody>
                    <a:bodyPr/>
                    <a:lstStyle/>
                    <a:p>
                      <a:pPr algn="l" fontAlgn="ctr"/>
                      <a:r>
                        <a:rPr lang="en-GB" sz="1000" u="none" strike="noStrike">
                          <a:effectLst/>
                        </a:rPr>
                        <a:t>United Kingdom</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10%</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5391890"/>
                  </a:ext>
                </a:extLst>
              </a:tr>
              <a:tr h="108459">
                <a:tc>
                  <a:txBody>
                    <a:bodyPr/>
                    <a:lstStyle/>
                    <a:p>
                      <a:pPr algn="l" fontAlgn="ctr"/>
                      <a:r>
                        <a:rPr lang="en-GB" sz="1000" u="none" strike="noStrike">
                          <a:effectLst/>
                        </a:rPr>
                        <a:t>United States</a:t>
                      </a:r>
                      <a:endParaRPr lang="en-GB" sz="1000" b="0" i="0" u="none" strike="noStrike">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000" u="none" strike="noStrike" dirty="0">
                          <a:effectLst/>
                        </a:rPr>
                        <a:t>20%</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703428"/>
                  </a:ext>
                </a:extLst>
              </a:tr>
              <a:tr h="104130">
                <a:tc>
                  <a:txBody>
                    <a:bodyPr/>
                    <a:lstStyle/>
                    <a:p>
                      <a:pPr algn="l" fontAlgn="ctr"/>
                      <a:r>
                        <a:rPr lang="en-GB" sz="1000" u="none" strike="noStrike" dirty="0">
                          <a:effectLst/>
                        </a:rPr>
                        <a:t>Uzbekistan</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u="none" strike="noStrike" dirty="0">
                          <a:effectLst/>
                        </a:rPr>
                        <a:t>&lt;1%</a:t>
                      </a:r>
                      <a:endParaRPr lang="en-GB" sz="10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9311986"/>
                  </a:ext>
                </a:extLst>
              </a:tr>
            </a:tbl>
          </a:graphicData>
        </a:graphic>
      </p:graphicFrame>
      <p:graphicFrame>
        <p:nvGraphicFramePr>
          <p:cNvPr id="13" name="Table 12">
            <a:extLst>
              <a:ext uri="{FF2B5EF4-FFF2-40B4-BE49-F238E27FC236}">
                <a16:creationId xmlns:a16="http://schemas.microsoft.com/office/drawing/2014/main" id="{41130FFC-1262-27DB-01C1-ABA6AF49441F}"/>
              </a:ext>
            </a:extLst>
          </p:cNvPr>
          <p:cNvGraphicFramePr>
            <a:graphicFrameLocks noGrp="1"/>
          </p:cNvGraphicFramePr>
          <p:nvPr>
            <p:extLst>
              <p:ext uri="{D42A27DB-BD31-4B8C-83A1-F6EECF244321}">
                <p14:modId xmlns:p14="http://schemas.microsoft.com/office/powerpoint/2010/main" val="2603267219"/>
              </p:ext>
            </p:extLst>
          </p:nvPr>
        </p:nvGraphicFramePr>
        <p:xfrm>
          <a:off x="763588" y="1141446"/>
          <a:ext cx="3198812" cy="1792252"/>
        </p:xfrm>
        <a:graphic>
          <a:graphicData uri="http://schemas.openxmlformats.org/drawingml/2006/table">
            <a:tbl>
              <a:tblPr>
                <a:tableStyleId>{5C22544A-7EE6-4342-B048-85BDC9FD1C3A}</a:tableStyleId>
              </a:tblPr>
              <a:tblGrid>
                <a:gridCol w="2451634">
                  <a:extLst>
                    <a:ext uri="{9D8B030D-6E8A-4147-A177-3AD203B41FA5}">
                      <a16:colId xmlns:a16="http://schemas.microsoft.com/office/drawing/2014/main" val="361749057"/>
                    </a:ext>
                  </a:extLst>
                </a:gridCol>
                <a:gridCol w="747178">
                  <a:extLst>
                    <a:ext uri="{9D8B030D-6E8A-4147-A177-3AD203B41FA5}">
                      <a16:colId xmlns:a16="http://schemas.microsoft.com/office/drawing/2014/main" val="3282933831"/>
                    </a:ext>
                  </a:extLst>
                </a:gridCol>
              </a:tblGrid>
              <a:tr h="256036">
                <a:tc>
                  <a:txBody>
                    <a:bodyPr/>
                    <a:lstStyle/>
                    <a:p>
                      <a:pPr algn="l" fontAlgn="ctr"/>
                      <a:r>
                        <a:rPr lang="en-GB" sz="1100" b="1" i="0" u="none" strike="noStrike" dirty="0">
                          <a:solidFill>
                            <a:schemeClr val="bg1"/>
                          </a:solidFill>
                          <a:effectLst/>
                          <a:latin typeface="Verdana" panose="020B0604030504040204" pitchFamily="34" charset="0"/>
                          <a:ea typeface="Verdana" panose="020B0604030504040204" pitchFamily="34" charset="0"/>
                          <a:cs typeface="Verdana" panose="020B0604030504040204" pitchFamily="34" charset="0"/>
                        </a:rPr>
                        <a:t>Sample profile: Regions</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fontAlgn="ctr"/>
                      <a:r>
                        <a:rPr lang="en-GB" sz="1100" b="1" i="0" u="none" strike="noStrike"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t>
                      </a:r>
                    </a:p>
                  </a:txBody>
                  <a:tcPr marL="72000" marR="72000"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767387953"/>
                  </a:ext>
                </a:extLst>
              </a:tr>
              <a:tr h="256036">
                <a:tc>
                  <a:txBody>
                    <a:bodyPr/>
                    <a:lstStyle/>
                    <a:p>
                      <a:pPr algn="l" fontAlgn="ctr"/>
                      <a:r>
                        <a:rPr lang="en-GB" sz="1100" u="none" strike="noStrike" dirty="0">
                          <a:effectLst/>
                        </a:rPr>
                        <a:t>NET: North and Central America</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23%</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1995915"/>
                  </a:ext>
                </a:extLst>
              </a:tr>
              <a:tr h="256036">
                <a:tc>
                  <a:txBody>
                    <a:bodyPr/>
                    <a:lstStyle/>
                    <a:p>
                      <a:pPr algn="l" fontAlgn="ctr"/>
                      <a:r>
                        <a:rPr lang="en-GB" sz="1100" u="none" strike="noStrike" dirty="0">
                          <a:effectLst/>
                        </a:rPr>
                        <a:t>NET: South America</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2%</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2439381"/>
                  </a:ext>
                </a:extLst>
              </a:tr>
              <a:tr h="256036">
                <a:tc>
                  <a:txBody>
                    <a:bodyPr/>
                    <a:lstStyle/>
                    <a:p>
                      <a:pPr algn="l" fontAlgn="ctr"/>
                      <a:r>
                        <a:rPr lang="en-GB" sz="1100" u="none" strike="noStrike" dirty="0">
                          <a:effectLst/>
                        </a:rPr>
                        <a:t>NET: Europe</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40%</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426506"/>
                  </a:ext>
                </a:extLst>
              </a:tr>
              <a:tr h="256036">
                <a:tc>
                  <a:txBody>
                    <a:bodyPr/>
                    <a:lstStyle/>
                    <a:p>
                      <a:pPr algn="l" fontAlgn="ctr"/>
                      <a:r>
                        <a:rPr lang="en-GB" sz="1100" u="none" strike="noStrike" dirty="0">
                          <a:effectLst/>
                        </a:rPr>
                        <a:t>NET: Africa</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4%</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4322472"/>
                  </a:ext>
                </a:extLst>
              </a:tr>
              <a:tr h="256036">
                <a:tc>
                  <a:txBody>
                    <a:bodyPr/>
                    <a:lstStyle/>
                    <a:p>
                      <a:pPr algn="l" fontAlgn="ctr"/>
                      <a:r>
                        <a:rPr lang="en-GB" sz="1100" u="none" strike="noStrike" dirty="0">
                          <a:effectLst/>
                        </a:rPr>
                        <a:t>NET: Asia (and Middle East)</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24%</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2232366"/>
                  </a:ext>
                </a:extLst>
              </a:tr>
              <a:tr h="256036">
                <a:tc>
                  <a:txBody>
                    <a:bodyPr/>
                    <a:lstStyle/>
                    <a:p>
                      <a:pPr algn="l" fontAlgn="ctr"/>
                      <a:r>
                        <a:rPr lang="en-GB" sz="1100" u="none" strike="noStrike" dirty="0">
                          <a:effectLst/>
                        </a:rPr>
                        <a:t>NET: Australasia</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D5FA"/>
                    </a:solidFill>
                  </a:tcPr>
                </a:tc>
                <a:tc>
                  <a:txBody>
                    <a:bodyPr/>
                    <a:lstStyle/>
                    <a:p>
                      <a:pPr algn="ctr" fontAlgn="ctr"/>
                      <a:r>
                        <a:rPr lang="en-GB" sz="1100" u="none" strike="noStrike" dirty="0">
                          <a:effectLst/>
                        </a:rPr>
                        <a:t>6%</a:t>
                      </a:r>
                      <a:endParaRPr lang="en-GB" sz="1100" b="0" i="0" u="none" strike="noStrike" dirty="0">
                        <a:effectLst/>
                        <a:latin typeface="Calibri" panose="020F0502020204030204" pitchFamily="34" charset="0"/>
                      </a:endParaRPr>
                    </a:p>
                  </a:txBody>
                  <a:tcPr marL="72000" marR="2461" marT="246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5445163"/>
                  </a:ext>
                </a:extLst>
              </a:tr>
            </a:tbl>
          </a:graphicData>
        </a:graphic>
      </p:graphicFrame>
    </p:spTree>
    <p:extLst>
      <p:ext uri="{BB962C8B-B14F-4D97-AF65-F5344CB8AC3E}">
        <p14:creationId xmlns:p14="http://schemas.microsoft.com/office/powerpoint/2010/main" val="167721988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69877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7" name="Chart 6">
            <a:extLst>
              <a:ext uri="{FF2B5EF4-FFF2-40B4-BE49-F238E27FC236}">
                <a16:creationId xmlns:a16="http://schemas.microsoft.com/office/drawing/2014/main" id="{A6608B2B-9EB7-5113-2320-CCCA5A76A6CA}"/>
              </a:ext>
            </a:extLst>
          </p:cNvPr>
          <p:cNvGraphicFramePr/>
          <p:nvPr>
            <p:extLst>
              <p:ext uri="{D42A27DB-BD31-4B8C-83A1-F6EECF244321}">
                <p14:modId xmlns:p14="http://schemas.microsoft.com/office/powerpoint/2010/main" val="3456099447"/>
              </p:ext>
            </p:extLst>
          </p:nvPr>
        </p:nvGraphicFramePr>
        <p:xfrm>
          <a:off x="238707" y="1078490"/>
          <a:ext cx="9247987" cy="56293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1C95EC9E-76FA-E70C-357A-DDE74147401E}"/>
              </a:ext>
            </a:extLst>
          </p:cNvPr>
          <p:cNvGraphicFramePr>
            <a:graphicFrameLocks noGrp="1"/>
          </p:cNvGraphicFramePr>
          <p:nvPr>
            <p:extLst>
              <p:ext uri="{D42A27DB-BD31-4B8C-83A1-F6EECF244321}">
                <p14:modId xmlns:p14="http://schemas.microsoft.com/office/powerpoint/2010/main" val="1448168576"/>
              </p:ext>
            </p:extLst>
          </p:nvPr>
        </p:nvGraphicFramePr>
        <p:xfrm>
          <a:off x="9073944" y="2020189"/>
          <a:ext cx="825500" cy="4323240"/>
        </p:xfrm>
        <a:graphic>
          <a:graphicData uri="http://schemas.openxmlformats.org/drawingml/2006/table">
            <a:tbl>
              <a:tblPr>
                <a:tableStyleId>{5C22544A-7EE6-4342-B048-85BDC9FD1C3A}</a:tableStyleId>
              </a:tblPr>
              <a:tblGrid>
                <a:gridCol w="825500">
                  <a:extLst>
                    <a:ext uri="{9D8B030D-6E8A-4147-A177-3AD203B41FA5}">
                      <a16:colId xmlns:a16="http://schemas.microsoft.com/office/drawing/2014/main" val="3614897330"/>
                    </a:ext>
                  </a:extLst>
                </a:gridCol>
              </a:tblGrid>
              <a:tr h="288216">
                <a:tc>
                  <a:txBody>
                    <a:bodyPr/>
                    <a:lstStyle/>
                    <a:p>
                      <a:pPr algn="ctr" fontAlgn="b"/>
                      <a:r>
                        <a:rPr lang="en-GB" sz="1100" b="1" u="none" strike="noStrike">
                          <a:effectLst/>
                        </a:rPr>
                        <a:t>93%</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3617516110"/>
                  </a:ext>
                </a:extLst>
              </a:tr>
              <a:tr h="288216">
                <a:tc>
                  <a:txBody>
                    <a:bodyPr/>
                    <a:lstStyle/>
                    <a:p>
                      <a:pPr algn="ctr" fontAlgn="b"/>
                      <a:r>
                        <a:rPr lang="en-GB" sz="1100" b="1" u="none" strike="noStrike">
                          <a:effectLst/>
                        </a:rPr>
                        <a:t>93%</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2571317376"/>
                  </a:ext>
                </a:extLst>
              </a:tr>
              <a:tr h="288216">
                <a:tc>
                  <a:txBody>
                    <a:bodyPr/>
                    <a:lstStyle/>
                    <a:p>
                      <a:pPr algn="ctr" fontAlgn="b"/>
                      <a:r>
                        <a:rPr lang="en-GB" sz="1100" b="1" u="none" strike="noStrike">
                          <a:effectLst/>
                        </a:rPr>
                        <a:t>92%</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701660600"/>
                  </a:ext>
                </a:extLst>
              </a:tr>
              <a:tr h="288216">
                <a:tc>
                  <a:txBody>
                    <a:bodyPr/>
                    <a:lstStyle/>
                    <a:p>
                      <a:pPr algn="ctr" fontAlgn="b"/>
                      <a:r>
                        <a:rPr lang="en-GB" sz="1100" b="1" u="none" strike="noStrike">
                          <a:effectLst/>
                        </a:rPr>
                        <a:t>87%</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3473039947"/>
                  </a:ext>
                </a:extLst>
              </a:tr>
              <a:tr h="288216">
                <a:tc>
                  <a:txBody>
                    <a:bodyPr/>
                    <a:lstStyle/>
                    <a:p>
                      <a:pPr algn="ctr" fontAlgn="b"/>
                      <a:r>
                        <a:rPr lang="en-GB" sz="1100" b="1" u="none" strike="noStrike">
                          <a:effectLst/>
                        </a:rPr>
                        <a:t>86%</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1426421605"/>
                  </a:ext>
                </a:extLst>
              </a:tr>
              <a:tr h="288216">
                <a:tc>
                  <a:txBody>
                    <a:bodyPr/>
                    <a:lstStyle/>
                    <a:p>
                      <a:pPr algn="ctr" fontAlgn="b"/>
                      <a:r>
                        <a:rPr lang="en-GB" sz="1100" b="1" u="none" strike="noStrike">
                          <a:effectLst/>
                        </a:rPr>
                        <a:t>82%</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2264606888"/>
                  </a:ext>
                </a:extLst>
              </a:tr>
              <a:tr h="288216">
                <a:tc>
                  <a:txBody>
                    <a:bodyPr/>
                    <a:lstStyle/>
                    <a:p>
                      <a:pPr algn="ctr" fontAlgn="b"/>
                      <a:r>
                        <a:rPr lang="en-GB" sz="1100" b="1" u="none" strike="noStrike">
                          <a:effectLst/>
                        </a:rPr>
                        <a:t>80%</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2046800201"/>
                  </a:ext>
                </a:extLst>
              </a:tr>
              <a:tr h="288216">
                <a:tc>
                  <a:txBody>
                    <a:bodyPr/>
                    <a:lstStyle/>
                    <a:p>
                      <a:pPr algn="ctr" fontAlgn="b"/>
                      <a:r>
                        <a:rPr lang="en-GB" sz="1100" b="1" u="none" strike="noStrike">
                          <a:effectLst/>
                        </a:rPr>
                        <a:t>77%</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4107145574"/>
                  </a:ext>
                </a:extLst>
              </a:tr>
              <a:tr h="288216">
                <a:tc>
                  <a:txBody>
                    <a:bodyPr/>
                    <a:lstStyle/>
                    <a:p>
                      <a:pPr algn="ctr" fontAlgn="b"/>
                      <a:r>
                        <a:rPr lang="en-GB" sz="1100" b="1" u="none" strike="noStrike">
                          <a:effectLst/>
                        </a:rPr>
                        <a:t>73%</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439331077"/>
                  </a:ext>
                </a:extLst>
              </a:tr>
              <a:tr h="288216">
                <a:tc>
                  <a:txBody>
                    <a:bodyPr/>
                    <a:lstStyle/>
                    <a:p>
                      <a:pPr algn="ctr" fontAlgn="b"/>
                      <a:r>
                        <a:rPr lang="en-GB" sz="1100" b="1" u="none" strike="noStrike">
                          <a:effectLst/>
                        </a:rPr>
                        <a:t>70%</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3840227266"/>
                  </a:ext>
                </a:extLst>
              </a:tr>
              <a:tr h="288216">
                <a:tc>
                  <a:txBody>
                    <a:bodyPr/>
                    <a:lstStyle/>
                    <a:p>
                      <a:pPr algn="ctr" fontAlgn="b"/>
                      <a:r>
                        <a:rPr lang="en-GB" sz="1100" b="1" u="none" strike="noStrike">
                          <a:effectLst/>
                        </a:rPr>
                        <a:t>69%</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3985977832"/>
                  </a:ext>
                </a:extLst>
              </a:tr>
              <a:tr h="288216">
                <a:tc>
                  <a:txBody>
                    <a:bodyPr/>
                    <a:lstStyle/>
                    <a:p>
                      <a:pPr algn="ctr" fontAlgn="b"/>
                      <a:r>
                        <a:rPr lang="en-GB" sz="1100" b="1" u="none" strike="noStrike">
                          <a:effectLst/>
                        </a:rPr>
                        <a:t>56%</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1615608651"/>
                  </a:ext>
                </a:extLst>
              </a:tr>
              <a:tr h="288216">
                <a:tc>
                  <a:txBody>
                    <a:bodyPr/>
                    <a:lstStyle/>
                    <a:p>
                      <a:pPr algn="ctr" fontAlgn="b"/>
                      <a:r>
                        <a:rPr lang="en-GB" sz="1100" b="1" u="none" strike="noStrike">
                          <a:effectLst/>
                        </a:rPr>
                        <a:t>53%</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866666525"/>
                  </a:ext>
                </a:extLst>
              </a:tr>
              <a:tr h="288216">
                <a:tc>
                  <a:txBody>
                    <a:bodyPr/>
                    <a:lstStyle/>
                    <a:p>
                      <a:pPr algn="ctr" fontAlgn="b"/>
                      <a:r>
                        <a:rPr lang="en-GB" sz="1100" b="1" u="none" strike="noStrike">
                          <a:effectLst/>
                        </a:rPr>
                        <a:t>52%</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1569021852"/>
                  </a:ext>
                </a:extLst>
              </a:tr>
              <a:tr h="288216">
                <a:tc>
                  <a:txBody>
                    <a:bodyPr/>
                    <a:lstStyle/>
                    <a:p>
                      <a:pPr algn="ctr" fontAlgn="b"/>
                      <a:r>
                        <a:rPr lang="en-GB" sz="1100" b="1" u="none" strike="noStrike">
                          <a:effectLst/>
                        </a:rPr>
                        <a:t>29%</a:t>
                      </a:r>
                      <a:endParaRPr lang="en-GB" sz="1100" b="1" i="0" u="none" strike="noStrike">
                        <a:solidFill>
                          <a:srgbClr val="000000"/>
                        </a:solidFill>
                        <a:effectLst/>
                        <a:latin typeface="Aptos Narrow" panose="020B0004020202020204" pitchFamily="34" charset="0"/>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val="836126095"/>
                  </a:ext>
                </a:extLst>
              </a:tr>
            </a:tbl>
          </a:graphicData>
        </a:graphic>
      </p:graphicFrame>
      <p:sp>
        <p:nvSpPr>
          <p:cNvPr id="9" name="TextBox 8">
            <a:extLst>
              <a:ext uri="{FF2B5EF4-FFF2-40B4-BE49-F238E27FC236}">
                <a16:creationId xmlns:a16="http://schemas.microsoft.com/office/drawing/2014/main" id="{3BE0511F-AF97-4A48-EC20-25351ABFB3AF}"/>
              </a:ext>
            </a:extLst>
          </p:cNvPr>
          <p:cNvSpPr txBox="1"/>
          <p:nvPr/>
        </p:nvSpPr>
        <p:spPr>
          <a:xfrm>
            <a:off x="8907333" y="1477998"/>
            <a:ext cx="1158722" cy="209860"/>
          </a:xfrm>
          <a:prstGeom prst="rect">
            <a:avLst/>
          </a:prstGeom>
          <a:noFill/>
        </p:spPr>
        <p:txBody>
          <a:bodyPr wrap="none" lIns="0" tIns="0" rIns="0" bIns="0" rtlCol="0">
            <a:noAutofit/>
          </a:bodyPr>
          <a:lstStyle/>
          <a:p>
            <a:pPr algn="ctr"/>
            <a:r>
              <a:rPr lang="en-US" sz="1400">
                <a:solidFill>
                  <a:schemeClr val="tx1"/>
                </a:solidFill>
              </a:rPr>
              <a:t>Net: </a:t>
            </a:r>
          </a:p>
          <a:p>
            <a:pPr algn="ctr"/>
            <a:r>
              <a:rPr lang="en-US" sz="1400">
                <a:solidFill>
                  <a:schemeClr val="tx1"/>
                </a:solidFill>
              </a:rPr>
              <a:t>Important</a:t>
            </a:r>
          </a:p>
        </p:txBody>
      </p:sp>
      <p:graphicFrame>
        <p:nvGraphicFramePr>
          <p:cNvPr id="10" name="Chart 9">
            <a:extLst>
              <a:ext uri="{FF2B5EF4-FFF2-40B4-BE49-F238E27FC236}">
                <a16:creationId xmlns:a16="http://schemas.microsoft.com/office/drawing/2014/main" id="{1521071A-31A1-37DC-4D26-C4A81E7C6B95}"/>
              </a:ext>
            </a:extLst>
          </p:cNvPr>
          <p:cNvGraphicFramePr/>
          <p:nvPr>
            <p:extLst>
              <p:ext uri="{D42A27DB-BD31-4B8C-83A1-F6EECF244321}">
                <p14:modId xmlns:p14="http://schemas.microsoft.com/office/powerpoint/2010/main" val="1911374594"/>
              </p:ext>
            </p:extLst>
          </p:nvPr>
        </p:nvGraphicFramePr>
        <p:xfrm>
          <a:off x="1606758" y="1496577"/>
          <a:ext cx="8228141" cy="567193"/>
        </p:xfrm>
        <a:graphic>
          <a:graphicData uri="http://schemas.openxmlformats.org/drawingml/2006/chart">
            <c:chart xmlns:c="http://schemas.openxmlformats.org/drawingml/2006/chart" xmlns:r="http://schemas.openxmlformats.org/officeDocument/2006/relationships" r:id="rId4"/>
          </a:graphicData>
        </a:graphic>
      </p:graphicFrame>
      <p:cxnSp>
        <p:nvCxnSpPr>
          <p:cNvPr id="11" name="Straight Arrow Connector 10">
            <a:extLst>
              <a:ext uri="{FF2B5EF4-FFF2-40B4-BE49-F238E27FC236}">
                <a16:creationId xmlns:a16="http://schemas.microsoft.com/office/drawing/2014/main" id="{E50D220E-C1E8-FE7C-C879-F475684D2684}"/>
              </a:ext>
            </a:extLst>
          </p:cNvPr>
          <p:cNvCxnSpPr>
            <a:cxnSpLocks/>
          </p:cNvCxnSpPr>
          <p:nvPr/>
        </p:nvCxnSpPr>
        <p:spPr>
          <a:xfrm>
            <a:off x="9866483" y="3910564"/>
            <a:ext cx="399143" cy="0"/>
          </a:xfrm>
          <a:prstGeom prst="straightConnector1">
            <a:avLst/>
          </a:prstGeom>
          <a:ln w="38100">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3B41031-7356-A487-1804-4955576F7C91}"/>
              </a:ext>
            </a:extLst>
          </p:cNvPr>
          <p:cNvSpPr txBox="1"/>
          <p:nvPr/>
        </p:nvSpPr>
        <p:spPr>
          <a:xfrm>
            <a:off x="10279233" y="3686379"/>
            <a:ext cx="1741714" cy="499349"/>
          </a:xfrm>
          <a:prstGeom prst="rect">
            <a:avLst/>
          </a:prstGeom>
          <a:noFill/>
        </p:spPr>
        <p:txBody>
          <a:bodyPr wrap="square" lIns="0" tIns="0" rIns="0" bIns="0" rtlCol="0">
            <a:noAutofit/>
          </a:bodyPr>
          <a:lstStyle/>
          <a:p>
            <a:pPr algn="l"/>
            <a:r>
              <a:rPr lang="en-US" sz="1400" b="1">
                <a:solidFill>
                  <a:schemeClr val="accent2">
                    <a:lumMod val="50000"/>
                  </a:schemeClr>
                </a:solidFill>
              </a:rPr>
              <a:t>85% </a:t>
            </a:r>
          </a:p>
          <a:p>
            <a:pPr algn="l"/>
            <a:r>
              <a:rPr lang="en-US" sz="1400">
                <a:solidFill>
                  <a:schemeClr val="accent2">
                    <a:lumMod val="50000"/>
                  </a:schemeClr>
                </a:solidFill>
              </a:rPr>
              <a:t>Early careers hirers</a:t>
            </a:r>
          </a:p>
        </p:txBody>
      </p:sp>
      <p:sp>
        <p:nvSpPr>
          <p:cNvPr id="4" name="TextBox 3">
            <a:extLst>
              <a:ext uri="{FF2B5EF4-FFF2-40B4-BE49-F238E27FC236}">
                <a16:creationId xmlns:a16="http://schemas.microsoft.com/office/drawing/2014/main" id="{D3589387-9FBF-A610-DCCB-DFA5A4DB3D8C}"/>
              </a:ext>
            </a:extLst>
          </p:cNvPr>
          <p:cNvSpPr txBox="1"/>
          <p:nvPr/>
        </p:nvSpPr>
        <p:spPr>
          <a:xfrm>
            <a:off x="-363255" y="1027134"/>
            <a:ext cx="0" cy="0"/>
          </a:xfrm>
          <a:prstGeom prst="rect">
            <a:avLst/>
          </a:prstGeom>
          <a:noFill/>
        </p:spPr>
        <p:txBody>
          <a:bodyPr wrap="none" lIns="0" tIns="0" rIns="0" bIns="0" rtlCol="0">
            <a:noAutofit/>
          </a:bodyPr>
          <a:lstStyle/>
          <a:p>
            <a:pPr algn="l"/>
            <a:endParaRPr lang="en-US" sz="1600">
              <a:solidFill>
                <a:schemeClr val="tx1"/>
              </a:solidFill>
            </a:endParaRPr>
          </a:p>
        </p:txBody>
      </p:sp>
      <p:sp>
        <p:nvSpPr>
          <p:cNvPr id="14" name="Title 1">
            <a:extLst>
              <a:ext uri="{FF2B5EF4-FFF2-40B4-BE49-F238E27FC236}">
                <a16:creationId xmlns:a16="http://schemas.microsoft.com/office/drawing/2014/main" id="{54512A42-B449-24CC-6CCB-6F3DF5B96B94}"/>
              </a:ext>
            </a:extLst>
          </p:cNvPr>
          <p:cNvSpPr txBox="1">
            <a:spLocks/>
          </p:cNvSpPr>
          <p:nvPr/>
        </p:nvSpPr>
        <p:spPr>
          <a:xfrm>
            <a:off x="611188" y="360363"/>
            <a:ext cx="10969625" cy="94456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b="1">
                <a:solidFill>
                  <a:schemeClr val="tx1"/>
                </a:solidFill>
              </a:rPr>
              <a:t>Importance of factors when screening applications</a:t>
            </a:r>
            <a:endParaRPr lang="en-GB" sz="2800"/>
          </a:p>
        </p:txBody>
      </p:sp>
      <p:sp>
        <p:nvSpPr>
          <p:cNvPr id="15" name="Text Placeholder 6">
            <a:extLst>
              <a:ext uri="{FF2B5EF4-FFF2-40B4-BE49-F238E27FC236}">
                <a16:creationId xmlns:a16="http://schemas.microsoft.com/office/drawing/2014/main" id="{4751D31B-4AC2-308D-44E9-88F5752CB21C}"/>
              </a:ext>
            </a:extLst>
          </p:cNvPr>
          <p:cNvSpPr>
            <a:spLocks noGrp="1"/>
          </p:cNvSpPr>
          <p:nvPr>
            <p:ph type="body" sz="quarter" idx="13"/>
          </p:nvPr>
        </p:nvSpPr>
        <p:spPr>
          <a:xfrm>
            <a:off x="611188" y="6457729"/>
            <a:ext cx="10410825" cy="287337"/>
          </a:xfrm>
        </p:spPr>
        <p:txBody>
          <a:bodyPr/>
          <a:lstStyle/>
          <a:p>
            <a:r>
              <a:rPr lang="en-US" sz="700"/>
              <a:t>Q8. Overall, which of the following are most important to you when reviewing or screening candidates’ applications? </a:t>
            </a:r>
            <a:r>
              <a:rPr lang="en-US" sz="700">
                <a:solidFill>
                  <a:schemeClr val="tx2"/>
                </a:solidFill>
              </a:rPr>
              <a:t>Base: All respondents (n=1,134).</a:t>
            </a:r>
            <a:endParaRPr lang="en-US" sz="700"/>
          </a:p>
        </p:txBody>
      </p:sp>
    </p:spTree>
    <p:extLst>
      <p:ext uri="{BB962C8B-B14F-4D97-AF65-F5344CB8AC3E}">
        <p14:creationId xmlns:p14="http://schemas.microsoft.com/office/powerpoint/2010/main" val="70144357"/>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Holiday leave and flexible working hours are the benefits most commonly offered to candidates</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0B116BD2-C0AE-09FB-9C4C-84DDED398C87}"/>
              </a:ext>
            </a:extLst>
          </p:cNvPr>
          <p:cNvSpPr>
            <a:spLocks noGrp="1"/>
          </p:cNvSpPr>
          <p:nvPr>
            <p:ph type="body" sz="quarter" idx="13"/>
          </p:nvPr>
        </p:nvSpPr>
        <p:spPr/>
        <p:txBody>
          <a:bodyPr/>
          <a:lstStyle/>
          <a:p>
            <a:r>
              <a:rPr lang="en-US" sz="700"/>
              <a:t>Q18. Which of the following benefits does your workplace usually offer candidates as part of a job offer? </a:t>
            </a:r>
            <a:r>
              <a:rPr lang="en-US" sz="700">
                <a:solidFill>
                  <a:schemeClr val="tx2"/>
                </a:solidFill>
              </a:rPr>
              <a:t>Base: All respondents (n=1,134).</a:t>
            </a:r>
            <a:endParaRPr lang="en-US" sz="700"/>
          </a:p>
          <a:p>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8" name="Chart 7">
            <a:extLst>
              <a:ext uri="{FF2B5EF4-FFF2-40B4-BE49-F238E27FC236}">
                <a16:creationId xmlns:a16="http://schemas.microsoft.com/office/drawing/2014/main" id="{BBD7646B-4310-E465-8D8D-3AFB2F5A9665}"/>
              </a:ext>
            </a:extLst>
          </p:cNvPr>
          <p:cNvGraphicFramePr/>
          <p:nvPr>
            <p:extLst>
              <p:ext uri="{D42A27DB-BD31-4B8C-83A1-F6EECF244321}">
                <p14:modId xmlns:p14="http://schemas.microsoft.com/office/powerpoint/2010/main" val="3462335792"/>
              </p:ext>
            </p:extLst>
          </p:nvPr>
        </p:nvGraphicFramePr>
        <p:xfrm>
          <a:off x="-419215" y="1304925"/>
          <a:ext cx="11127793" cy="5076172"/>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2DBCE531-E4FB-2841-CB40-C7C5D2472DF9}"/>
              </a:ext>
            </a:extLst>
          </p:cNvPr>
          <p:cNvSpPr txBox="1"/>
          <p:nvPr/>
        </p:nvSpPr>
        <p:spPr>
          <a:xfrm>
            <a:off x="-215900" y="4953000"/>
            <a:ext cx="0" cy="0"/>
          </a:xfrm>
          <a:prstGeom prst="rect">
            <a:avLst/>
          </a:prstGeom>
          <a:noFill/>
        </p:spPr>
        <p:txBody>
          <a:bodyPr wrap="none" lIns="0" tIns="0" rIns="0" bIns="0" rtlCol="0">
            <a:noAutofit/>
          </a:bodyPr>
          <a:lstStyle/>
          <a:p>
            <a:pPr algn="l"/>
            <a:endParaRPr lang="en-US" sz="1600">
              <a:solidFill>
                <a:schemeClr val="tx1"/>
              </a:solidFill>
            </a:endParaRPr>
          </a:p>
        </p:txBody>
      </p:sp>
    </p:spTree>
    <p:extLst>
      <p:ext uri="{BB962C8B-B14F-4D97-AF65-F5344CB8AC3E}">
        <p14:creationId xmlns:p14="http://schemas.microsoft.com/office/powerpoint/2010/main" val="1981308045"/>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Candidates are most likely to frequently negotiate their compensation package and contract length</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0B116BD2-C0AE-09FB-9C4C-84DDED398C87}"/>
              </a:ext>
            </a:extLst>
          </p:cNvPr>
          <p:cNvSpPr>
            <a:spLocks noGrp="1"/>
          </p:cNvSpPr>
          <p:nvPr>
            <p:ph type="body" sz="quarter" idx="13"/>
          </p:nvPr>
        </p:nvSpPr>
        <p:spPr/>
        <p:txBody>
          <a:bodyPr/>
          <a:lstStyle/>
          <a:p>
            <a:r>
              <a:rPr lang="en-US" sz="700"/>
              <a:t>Q19. Do candidates typically negotiate any of the following once you have offered them a role? </a:t>
            </a:r>
            <a:r>
              <a:rPr lang="en-US" sz="700">
                <a:solidFill>
                  <a:schemeClr val="tx2"/>
                </a:solidFill>
              </a:rPr>
              <a:t>Base: All respondents (n=1,134).</a:t>
            </a:r>
            <a:endParaRPr lang="en-US" sz="700"/>
          </a:p>
          <a:p>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9" name="Chart 8">
            <a:extLst>
              <a:ext uri="{FF2B5EF4-FFF2-40B4-BE49-F238E27FC236}">
                <a16:creationId xmlns:a16="http://schemas.microsoft.com/office/drawing/2014/main" id="{C7E6D6DC-DE6C-12B1-59F2-5D9A5A545AC4}"/>
              </a:ext>
            </a:extLst>
          </p:cNvPr>
          <p:cNvGraphicFramePr/>
          <p:nvPr>
            <p:extLst>
              <p:ext uri="{D42A27DB-BD31-4B8C-83A1-F6EECF244321}">
                <p14:modId xmlns:p14="http://schemas.microsoft.com/office/powerpoint/2010/main" val="3720667969"/>
              </p:ext>
            </p:extLst>
          </p:nvPr>
        </p:nvGraphicFramePr>
        <p:xfrm>
          <a:off x="-705431" y="1304925"/>
          <a:ext cx="10903531" cy="494209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2DBCE531-E4FB-2841-CB40-C7C5D2472DF9}"/>
              </a:ext>
            </a:extLst>
          </p:cNvPr>
          <p:cNvSpPr txBox="1"/>
          <p:nvPr/>
        </p:nvSpPr>
        <p:spPr>
          <a:xfrm>
            <a:off x="-215900" y="4953000"/>
            <a:ext cx="0" cy="0"/>
          </a:xfrm>
          <a:prstGeom prst="rect">
            <a:avLst/>
          </a:prstGeom>
          <a:noFill/>
        </p:spPr>
        <p:txBody>
          <a:bodyPr wrap="none" lIns="0" tIns="0" rIns="0" bIns="0" rtlCol="0">
            <a:noAutofit/>
          </a:bodyPr>
          <a:lstStyle/>
          <a:p>
            <a:pPr algn="l"/>
            <a:endParaRPr lang="en-US" sz="1600">
              <a:solidFill>
                <a:schemeClr val="tx1"/>
              </a:solidFill>
            </a:endParaRPr>
          </a:p>
        </p:txBody>
      </p:sp>
    </p:spTree>
    <p:extLst>
      <p:ext uri="{BB962C8B-B14F-4D97-AF65-F5344CB8AC3E}">
        <p14:creationId xmlns:p14="http://schemas.microsoft.com/office/powerpoint/2010/main" val="1698472477"/>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A better offer from another sector is the most common reason hirers lose out on candidates</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7" name="Text Placeholder 6">
            <a:extLst>
              <a:ext uri="{FF2B5EF4-FFF2-40B4-BE49-F238E27FC236}">
                <a16:creationId xmlns:a16="http://schemas.microsoft.com/office/drawing/2014/main" id="{7682BE77-AB59-EA70-FABF-A0EAE0FDDD8F}"/>
              </a:ext>
            </a:extLst>
          </p:cNvPr>
          <p:cNvSpPr>
            <a:spLocks noGrp="1"/>
          </p:cNvSpPr>
          <p:nvPr>
            <p:ph type="body" sz="quarter" idx="13"/>
          </p:nvPr>
        </p:nvSpPr>
        <p:spPr/>
        <p:txBody>
          <a:bodyPr/>
          <a:lstStyle/>
          <a:p>
            <a:r>
              <a:rPr lang="en-US" sz="700"/>
              <a:t>Q20. Have you ever lost out on a candidate you wanted to offer a job to for any of the following reasons? </a:t>
            </a:r>
            <a:r>
              <a:rPr lang="en-US" sz="700">
                <a:solidFill>
                  <a:schemeClr val="tx2"/>
                </a:solidFill>
              </a:rPr>
              <a:t>Base: All respondents (n=1,134).</a:t>
            </a:r>
            <a:endParaRPr lang="en-US" sz="700"/>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8" name="Chart 7">
            <a:extLst>
              <a:ext uri="{FF2B5EF4-FFF2-40B4-BE49-F238E27FC236}">
                <a16:creationId xmlns:a16="http://schemas.microsoft.com/office/drawing/2014/main" id="{7D3415DE-BB34-878F-2C16-75C82A807490}"/>
              </a:ext>
            </a:extLst>
          </p:cNvPr>
          <p:cNvGraphicFramePr/>
          <p:nvPr>
            <p:extLst>
              <p:ext uri="{D42A27DB-BD31-4B8C-83A1-F6EECF244321}">
                <p14:modId xmlns:p14="http://schemas.microsoft.com/office/powerpoint/2010/main" val="2552300789"/>
              </p:ext>
            </p:extLst>
          </p:nvPr>
        </p:nvGraphicFramePr>
        <p:xfrm>
          <a:off x="238707" y="1304925"/>
          <a:ext cx="11342104" cy="5152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694212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E8CA13-9D65-BD84-A0FE-B9ED63C751FB}"/>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7C249BD6-BE74-D775-38D4-914E19C262B6}"/>
              </a:ext>
            </a:extLst>
          </p:cNvPr>
          <p:cNvSpPr>
            <a:spLocks noGrp="1"/>
          </p:cNvSpPr>
          <p:nvPr>
            <p:ph type="sldNum" sz="quarter" idx="12"/>
          </p:nvPr>
        </p:nvSpPr>
        <p:spPr/>
        <p:txBody>
          <a:bodyPr/>
          <a:lstStyle/>
          <a:p>
            <a:fld id="{CBA53E11-492D-48B3-9F9B-09541CA2A39A}" type="slidenum">
              <a:rPr lang="en-GB" smtClean="0">
                <a:solidFill>
                  <a:schemeClr val="bg1"/>
                </a:solidFill>
              </a:rPr>
              <a:t>6</a:t>
            </a:fld>
            <a:endParaRPr lang="en-GB">
              <a:solidFill>
                <a:schemeClr val="bg1"/>
              </a:solidFill>
            </a:endParaRPr>
          </a:p>
        </p:txBody>
      </p:sp>
      <p:sp>
        <p:nvSpPr>
          <p:cNvPr id="8" name="Title 1">
            <a:extLst>
              <a:ext uri="{FF2B5EF4-FFF2-40B4-BE49-F238E27FC236}">
                <a16:creationId xmlns:a16="http://schemas.microsoft.com/office/drawing/2014/main" id="{E24F0ECA-78D7-980C-7488-C846373ED542}"/>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solidFill>
                  <a:schemeClr val="bg1"/>
                </a:solidFill>
              </a:rPr>
              <a:t>We spoke to hirers from 77 different countries across the globe</a:t>
            </a:r>
            <a:endParaRPr lang="en-GB" sz="2800">
              <a:solidFill>
                <a:schemeClr val="bg1"/>
              </a:solidFill>
            </a:endParaRPr>
          </a:p>
        </p:txBody>
      </p:sp>
      <p:pic>
        <p:nvPicPr>
          <p:cNvPr id="11" name="Picture 10">
            <a:extLst>
              <a:ext uri="{FF2B5EF4-FFF2-40B4-BE49-F238E27FC236}">
                <a16:creationId xmlns:a16="http://schemas.microsoft.com/office/drawing/2014/main" id="{D7FFDCA9-95B9-C869-3CE5-3F907D893974}"/>
              </a:ext>
            </a:extLst>
          </p:cNvPr>
          <p:cNvPicPr>
            <a:picLocks noChangeAspect="1"/>
          </p:cNvPicPr>
          <p:nvPr/>
        </p:nvPicPr>
        <p:blipFill>
          <a:blip r:embed="rId2">
            <a:biLevel thresh="25000"/>
          </a:blip>
          <a:stretch>
            <a:fillRect/>
          </a:stretch>
        </p:blipFill>
        <p:spPr>
          <a:xfrm>
            <a:off x="763588" y="1282391"/>
            <a:ext cx="9994497" cy="5350272"/>
          </a:xfrm>
          <a:prstGeom prst="rect">
            <a:avLst/>
          </a:prstGeom>
        </p:spPr>
      </p:pic>
      <p:sp>
        <p:nvSpPr>
          <p:cNvPr id="12" name="Rectangle 11">
            <a:extLst>
              <a:ext uri="{FF2B5EF4-FFF2-40B4-BE49-F238E27FC236}">
                <a16:creationId xmlns:a16="http://schemas.microsoft.com/office/drawing/2014/main" id="{D59F8C56-B489-A2D1-3FD9-84FBEC2C1CB7}"/>
              </a:ext>
            </a:extLst>
          </p:cNvPr>
          <p:cNvSpPr/>
          <p:nvPr/>
        </p:nvSpPr>
        <p:spPr>
          <a:xfrm>
            <a:off x="1517863" y="2672292"/>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North and Central America: 23%</a:t>
            </a:r>
          </a:p>
        </p:txBody>
      </p:sp>
      <p:sp>
        <p:nvSpPr>
          <p:cNvPr id="13" name="Rectangle 12">
            <a:extLst>
              <a:ext uri="{FF2B5EF4-FFF2-40B4-BE49-F238E27FC236}">
                <a16:creationId xmlns:a16="http://schemas.microsoft.com/office/drawing/2014/main" id="{7166125C-A883-8830-51C1-B72B267BE127}"/>
              </a:ext>
            </a:extLst>
          </p:cNvPr>
          <p:cNvSpPr/>
          <p:nvPr/>
        </p:nvSpPr>
        <p:spPr>
          <a:xfrm>
            <a:off x="7421445" y="3077302"/>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Asia: 24% </a:t>
            </a:r>
          </a:p>
        </p:txBody>
      </p:sp>
      <p:sp>
        <p:nvSpPr>
          <p:cNvPr id="14" name="Rectangle 13">
            <a:extLst>
              <a:ext uri="{FF2B5EF4-FFF2-40B4-BE49-F238E27FC236}">
                <a16:creationId xmlns:a16="http://schemas.microsoft.com/office/drawing/2014/main" id="{849E3E15-386E-D855-6B02-7A00267C6A72}"/>
              </a:ext>
            </a:extLst>
          </p:cNvPr>
          <p:cNvSpPr/>
          <p:nvPr/>
        </p:nvSpPr>
        <p:spPr>
          <a:xfrm>
            <a:off x="5223740" y="2531882"/>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Europe: 40%</a:t>
            </a:r>
          </a:p>
        </p:txBody>
      </p:sp>
      <p:sp>
        <p:nvSpPr>
          <p:cNvPr id="15" name="Rectangle 14">
            <a:extLst>
              <a:ext uri="{FF2B5EF4-FFF2-40B4-BE49-F238E27FC236}">
                <a16:creationId xmlns:a16="http://schemas.microsoft.com/office/drawing/2014/main" id="{E64ED0FA-9054-AF68-19AE-2E21DEF5092C}"/>
              </a:ext>
            </a:extLst>
          </p:cNvPr>
          <p:cNvSpPr/>
          <p:nvPr/>
        </p:nvSpPr>
        <p:spPr>
          <a:xfrm>
            <a:off x="2956756" y="4863396"/>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South America: 2%</a:t>
            </a:r>
          </a:p>
        </p:txBody>
      </p:sp>
      <p:sp>
        <p:nvSpPr>
          <p:cNvPr id="16" name="Rectangle 15">
            <a:extLst>
              <a:ext uri="{FF2B5EF4-FFF2-40B4-BE49-F238E27FC236}">
                <a16:creationId xmlns:a16="http://schemas.microsoft.com/office/drawing/2014/main" id="{3F2BDEC2-C56A-341A-4A07-7D0963644790}"/>
              </a:ext>
            </a:extLst>
          </p:cNvPr>
          <p:cNvSpPr/>
          <p:nvPr/>
        </p:nvSpPr>
        <p:spPr>
          <a:xfrm>
            <a:off x="5170039" y="4430404"/>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Africa: 4%</a:t>
            </a:r>
          </a:p>
        </p:txBody>
      </p:sp>
      <p:sp>
        <p:nvSpPr>
          <p:cNvPr id="17" name="Rectangle 16">
            <a:extLst>
              <a:ext uri="{FF2B5EF4-FFF2-40B4-BE49-F238E27FC236}">
                <a16:creationId xmlns:a16="http://schemas.microsoft.com/office/drawing/2014/main" id="{06AA0B3D-8051-3323-3DF9-B0728D3A21E4}"/>
              </a:ext>
            </a:extLst>
          </p:cNvPr>
          <p:cNvSpPr/>
          <p:nvPr/>
        </p:nvSpPr>
        <p:spPr>
          <a:xfrm>
            <a:off x="9013564" y="5243182"/>
            <a:ext cx="1744521" cy="810021"/>
          </a:xfrm>
          <a:prstGeom prst="rect">
            <a:avLst/>
          </a:prstGeom>
          <a:solidFill>
            <a:schemeClr val="bg1">
              <a:alpha val="4902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Australasia: 6%</a:t>
            </a:r>
          </a:p>
        </p:txBody>
      </p:sp>
      <p:pic>
        <p:nvPicPr>
          <p:cNvPr id="19" name="Graphic 18" descr="Marker with solid fill">
            <a:extLst>
              <a:ext uri="{FF2B5EF4-FFF2-40B4-BE49-F238E27FC236}">
                <a16:creationId xmlns:a16="http://schemas.microsoft.com/office/drawing/2014/main" id="{2B512EDF-C5D3-E509-315D-385ADCA2E2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2878" y="2207360"/>
            <a:ext cx="542709" cy="542709"/>
          </a:xfrm>
          <a:prstGeom prst="rect">
            <a:avLst/>
          </a:prstGeom>
        </p:spPr>
      </p:pic>
      <p:pic>
        <p:nvPicPr>
          <p:cNvPr id="20" name="Graphic 19" descr="Marker with solid fill">
            <a:extLst>
              <a:ext uri="{FF2B5EF4-FFF2-40B4-BE49-F238E27FC236}">
                <a16:creationId xmlns:a16="http://schemas.microsoft.com/office/drawing/2014/main" id="{36AD11CC-4776-43CB-A66E-63936F86FF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79079" y="2066688"/>
            <a:ext cx="542709" cy="542709"/>
          </a:xfrm>
          <a:prstGeom prst="rect">
            <a:avLst/>
          </a:prstGeom>
        </p:spPr>
      </p:pic>
      <p:pic>
        <p:nvPicPr>
          <p:cNvPr id="21" name="Graphic 20" descr="Marker with solid fill">
            <a:extLst>
              <a:ext uri="{FF2B5EF4-FFF2-40B4-BE49-F238E27FC236}">
                <a16:creationId xmlns:a16="http://schemas.microsoft.com/office/drawing/2014/main" id="{DD233F61-85CC-4E01-8905-2D6DB1B77A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57661" y="4397103"/>
            <a:ext cx="542709" cy="542709"/>
          </a:xfrm>
          <a:prstGeom prst="rect">
            <a:avLst/>
          </a:prstGeom>
        </p:spPr>
      </p:pic>
      <p:pic>
        <p:nvPicPr>
          <p:cNvPr id="22" name="Graphic 21" descr="Marker with solid fill">
            <a:extLst>
              <a:ext uri="{FF2B5EF4-FFF2-40B4-BE49-F238E27FC236}">
                <a16:creationId xmlns:a16="http://schemas.microsoft.com/office/drawing/2014/main" id="{04A714F5-9DB4-6991-DA57-79586F56F8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70944" y="3966537"/>
            <a:ext cx="542709" cy="542709"/>
          </a:xfrm>
          <a:prstGeom prst="rect">
            <a:avLst/>
          </a:prstGeom>
        </p:spPr>
      </p:pic>
      <p:pic>
        <p:nvPicPr>
          <p:cNvPr id="23" name="Graphic 22" descr="Marker with solid fill">
            <a:extLst>
              <a:ext uri="{FF2B5EF4-FFF2-40B4-BE49-F238E27FC236}">
                <a16:creationId xmlns:a16="http://schemas.microsoft.com/office/drawing/2014/main" id="{0BEE9721-502E-670C-FD24-F98AFE25A3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14552" y="2612525"/>
            <a:ext cx="542709" cy="542709"/>
          </a:xfrm>
          <a:prstGeom prst="rect">
            <a:avLst/>
          </a:prstGeom>
        </p:spPr>
      </p:pic>
      <p:pic>
        <p:nvPicPr>
          <p:cNvPr id="24" name="Graphic 23" descr="Marker with solid fill">
            <a:extLst>
              <a:ext uri="{FF2B5EF4-FFF2-40B4-BE49-F238E27FC236}">
                <a16:creationId xmlns:a16="http://schemas.microsoft.com/office/drawing/2014/main" id="{E73ECF58-77A7-DD87-BF88-D0BD5A791D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14469" y="4774404"/>
            <a:ext cx="542709" cy="542709"/>
          </a:xfrm>
          <a:prstGeom prst="rect">
            <a:avLst/>
          </a:prstGeom>
        </p:spPr>
      </p:pic>
      <p:sp>
        <p:nvSpPr>
          <p:cNvPr id="2" name="Rectangle 1">
            <a:extLst>
              <a:ext uri="{FF2B5EF4-FFF2-40B4-BE49-F238E27FC236}">
                <a16:creationId xmlns:a16="http://schemas.microsoft.com/office/drawing/2014/main" id="{6AD9B75E-583D-42C4-9522-0B4947FD259A}"/>
              </a:ext>
            </a:extLst>
          </p:cNvPr>
          <p:cNvSpPr/>
          <p:nvPr/>
        </p:nvSpPr>
        <p:spPr>
          <a:xfrm>
            <a:off x="330200" y="6621895"/>
            <a:ext cx="6584360" cy="210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00" dirty="0">
                <a:solidFill>
                  <a:schemeClr val="bg1"/>
                </a:solidFill>
              </a:rPr>
              <a:t>NB: For Nature sample (n=700) IP data has been used to determine region.</a:t>
            </a:r>
          </a:p>
          <a:p>
            <a:r>
              <a:rPr lang="en-US" sz="700" dirty="0">
                <a:solidFill>
                  <a:schemeClr val="bg1"/>
                </a:solidFill>
              </a:rPr>
              <a:t>References to country have been made throughout the deck, but please note that base sizes are below 100 (except for US and UK).</a:t>
            </a:r>
          </a:p>
        </p:txBody>
      </p:sp>
    </p:spTree>
    <p:extLst>
      <p:ext uri="{BB962C8B-B14F-4D97-AF65-F5344CB8AC3E}">
        <p14:creationId xmlns:p14="http://schemas.microsoft.com/office/powerpoint/2010/main" val="117198885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Network connection abstract against a white background">
            <a:extLst>
              <a:ext uri="{FF2B5EF4-FFF2-40B4-BE49-F238E27FC236}">
                <a16:creationId xmlns:a16="http://schemas.microsoft.com/office/drawing/2014/main" id="{96C72F41-00BE-B74F-A6D3-25E94B3B3C00}"/>
              </a:ext>
            </a:extLst>
          </p:cNvPr>
          <p:cNvPicPr>
            <a:picLocks noChangeAspect="1"/>
          </p:cNvPicPr>
          <p:nvPr/>
        </p:nvPicPr>
        <p:blipFill rotWithShape="1">
          <a:blip r:embed="rId3">
            <a:extLst>
              <a:ext uri="{28A0092B-C50C-407E-A947-70E740481C1C}">
                <a14:useLocalDpi xmlns:a14="http://schemas.microsoft.com/office/drawing/2010/main" val="0"/>
              </a:ext>
            </a:extLst>
          </a:blip>
          <a:srcRect r="46265"/>
          <a:stretch/>
        </p:blipFill>
        <p:spPr>
          <a:xfrm>
            <a:off x="6667237" y="5335"/>
            <a:ext cx="5524763" cy="6852665"/>
          </a:xfrm>
          <a:prstGeom prst="rect">
            <a:avLst/>
          </a:prstGeom>
        </p:spPr>
      </p:pic>
      <p:sp>
        <p:nvSpPr>
          <p:cNvPr id="5" name="Footer Placeholder 4">
            <a:extLst>
              <a:ext uri="{FF2B5EF4-FFF2-40B4-BE49-F238E27FC236}">
                <a16:creationId xmlns:a16="http://schemas.microsoft.com/office/drawing/2014/main" id="{282AC86B-0EA0-D366-991D-864FC9835AB5}"/>
              </a:ext>
            </a:extLst>
          </p:cNvPr>
          <p:cNvSpPr>
            <a:spLocks noGrp="1"/>
          </p:cNvSpPr>
          <p:nvPr>
            <p:ph type="ftr" sz="quarter" idx="11"/>
          </p:nvPr>
        </p:nvSpPr>
        <p:spPr/>
        <p:txBody>
          <a:bodyPr/>
          <a:lstStyle/>
          <a:p>
            <a:r>
              <a:rPr lang="en-GB"/>
              <a:t>Private &amp; Confidential</a:t>
            </a:r>
          </a:p>
        </p:txBody>
      </p:sp>
      <p:sp>
        <p:nvSpPr>
          <p:cNvPr id="6" name="Slide Number Placeholder 5">
            <a:extLst>
              <a:ext uri="{FF2B5EF4-FFF2-40B4-BE49-F238E27FC236}">
                <a16:creationId xmlns:a16="http://schemas.microsoft.com/office/drawing/2014/main" id="{77CDA10A-8048-5DCF-4A1D-31531E19588A}"/>
              </a:ext>
            </a:extLst>
          </p:cNvPr>
          <p:cNvSpPr>
            <a:spLocks noGrp="1"/>
          </p:cNvSpPr>
          <p:nvPr>
            <p:ph type="sldNum" sz="quarter" idx="12"/>
          </p:nvPr>
        </p:nvSpPr>
        <p:spPr/>
        <p:txBody>
          <a:bodyPr/>
          <a:lstStyle/>
          <a:p>
            <a:fld id="{CBA53E11-492D-48B3-9F9B-09541CA2A39A}" type="slidenum">
              <a:rPr lang="en-GB" smtClean="0"/>
              <a:t>7</a:t>
            </a:fld>
            <a:endParaRPr lang="en-GB"/>
          </a:p>
        </p:txBody>
      </p:sp>
      <p:sp>
        <p:nvSpPr>
          <p:cNvPr id="8" name="Rounded Rectangle 7">
            <a:extLst>
              <a:ext uri="{FF2B5EF4-FFF2-40B4-BE49-F238E27FC236}">
                <a16:creationId xmlns:a16="http://schemas.microsoft.com/office/drawing/2014/main" id="{8AE7F487-906A-16CA-2C54-EE0DE9BDDDE4}"/>
              </a:ext>
            </a:extLst>
          </p:cNvPr>
          <p:cNvSpPr/>
          <p:nvPr/>
        </p:nvSpPr>
        <p:spPr>
          <a:xfrm>
            <a:off x="611186" y="1189725"/>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effectLst/>
                <a:ea typeface="Times New Roman" panose="02020603050405020304" pitchFamily="18" charset="0"/>
                <a:cs typeface="Times New Roman" panose="02020603050405020304" pitchFamily="18" charset="0"/>
              </a:rPr>
              <a:t>1</a:t>
            </a:r>
            <a:endParaRPr lang="en-GB" sz="3600">
              <a:solidFill>
                <a:schemeClr val="bg1"/>
              </a:solidFill>
            </a:endParaRPr>
          </a:p>
        </p:txBody>
      </p:sp>
      <p:sp>
        <p:nvSpPr>
          <p:cNvPr id="9" name="Rounded Rectangle 8">
            <a:extLst>
              <a:ext uri="{FF2B5EF4-FFF2-40B4-BE49-F238E27FC236}">
                <a16:creationId xmlns:a16="http://schemas.microsoft.com/office/drawing/2014/main" id="{F2ED6608-9366-D8CA-6408-36CA5BEF7E1A}"/>
              </a:ext>
            </a:extLst>
          </p:cNvPr>
          <p:cNvSpPr/>
          <p:nvPr/>
        </p:nvSpPr>
        <p:spPr>
          <a:xfrm>
            <a:off x="611186" y="2588919"/>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2</a:t>
            </a:r>
            <a:endParaRPr lang="en-GB" sz="3600">
              <a:solidFill>
                <a:schemeClr val="bg1"/>
              </a:solidFill>
            </a:endParaRPr>
          </a:p>
        </p:txBody>
      </p:sp>
      <p:sp>
        <p:nvSpPr>
          <p:cNvPr id="10" name="Rounded Rectangle 9">
            <a:extLst>
              <a:ext uri="{FF2B5EF4-FFF2-40B4-BE49-F238E27FC236}">
                <a16:creationId xmlns:a16="http://schemas.microsoft.com/office/drawing/2014/main" id="{C91E8223-6258-0E0B-1699-3DE39A89AAC6}"/>
              </a:ext>
            </a:extLst>
          </p:cNvPr>
          <p:cNvSpPr/>
          <p:nvPr/>
        </p:nvSpPr>
        <p:spPr>
          <a:xfrm>
            <a:off x="611186" y="3964335"/>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3</a:t>
            </a:r>
            <a:endParaRPr lang="en-GB" sz="3600">
              <a:solidFill>
                <a:schemeClr val="bg1"/>
              </a:solidFill>
            </a:endParaRPr>
          </a:p>
        </p:txBody>
      </p:sp>
      <p:sp>
        <p:nvSpPr>
          <p:cNvPr id="11" name="Rounded Rectangle 10">
            <a:extLst>
              <a:ext uri="{FF2B5EF4-FFF2-40B4-BE49-F238E27FC236}">
                <a16:creationId xmlns:a16="http://schemas.microsoft.com/office/drawing/2014/main" id="{9071D11D-919C-AD5F-8CE7-2BA48F3CA65E}"/>
              </a:ext>
            </a:extLst>
          </p:cNvPr>
          <p:cNvSpPr/>
          <p:nvPr/>
        </p:nvSpPr>
        <p:spPr>
          <a:xfrm>
            <a:off x="611186" y="5339750"/>
            <a:ext cx="1146237" cy="1278753"/>
          </a:xfrm>
          <a:prstGeom prst="roundRect">
            <a:avLst>
              <a:gd name="adj" fmla="val 10731"/>
            </a:avLst>
          </a:prstGeom>
          <a:solidFill>
            <a:srgbClr val="035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lang="en-GB" sz="3600" b="1">
                <a:solidFill>
                  <a:schemeClr val="bg1"/>
                </a:solidFill>
                <a:cs typeface="Times New Roman" panose="02020603050405020304" pitchFamily="18" charset="0"/>
              </a:rPr>
              <a:t>4</a:t>
            </a:r>
            <a:endParaRPr lang="en-GB" sz="3600">
              <a:solidFill>
                <a:schemeClr val="bg1"/>
              </a:solidFill>
            </a:endParaRPr>
          </a:p>
        </p:txBody>
      </p:sp>
      <p:sp>
        <p:nvSpPr>
          <p:cNvPr id="12" name="Rounded Rectangle 11">
            <a:extLst>
              <a:ext uri="{FF2B5EF4-FFF2-40B4-BE49-F238E27FC236}">
                <a16:creationId xmlns:a16="http://schemas.microsoft.com/office/drawing/2014/main" id="{D9DA8B5E-74BD-B83E-4323-458A2B4B1412}"/>
              </a:ext>
            </a:extLst>
          </p:cNvPr>
          <p:cNvSpPr/>
          <p:nvPr/>
        </p:nvSpPr>
        <p:spPr>
          <a:xfrm>
            <a:off x="1840374" y="1191277"/>
            <a:ext cx="9892839" cy="1278753"/>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defRPr/>
            </a:pPr>
            <a:r>
              <a:rPr lang="en-GB" sz="1400" b="1">
                <a:solidFill>
                  <a:schemeClr val="tx1"/>
                </a:solidFill>
                <a:effectLst/>
                <a:ea typeface="Times New Roman" panose="02020603050405020304" pitchFamily="18" charset="0"/>
                <a:cs typeface="Times New Roman" panose="02020603050405020304" pitchFamily="18" charset="0"/>
              </a:rPr>
              <a:t>Unsolicited requests are f</a:t>
            </a:r>
            <a:r>
              <a:rPr lang="en-GB" sz="1400" b="1">
                <a:solidFill>
                  <a:schemeClr val="tx1"/>
                </a:solidFill>
                <a:cs typeface="Times New Roman" panose="02020603050405020304" pitchFamily="18" charset="0"/>
              </a:rPr>
              <a:t>requently received by all hirers</a:t>
            </a:r>
            <a:r>
              <a:rPr lang="en-GB" sz="1400">
                <a:solidFill>
                  <a:schemeClr val="tx1"/>
                </a:solidFill>
                <a:cs typeface="Times New Roman" panose="02020603050405020304" pitchFamily="18" charset="0"/>
              </a:rPr>
              <a:t>, but particularly by academics. They are generally perceived to be harmless. However, those in industry are significantly more likely to think they are effective, and they are more likely to respond, compared to those in academia. </a:t>
            </a:r>
            <a:r>
              <a:rPr lang="en-US" sz="1400">
                <a:solidFill>
                  <a:schemeClr val="tx1"/>
                </a:solidFill>
              </a:rPr>
              <a:t>Professional messages demonstrating knowledge of the workplace and research are most appealing. Watch-out: those who receive messages most frequently are more likely to find them irritating.</a:t>
            </a:r>
            <a:endParaRPr lang="en-GB" sz="1400" b="1">
              <a:solidFill>
                <a:schemeClr val="tx1"/>
              </a:solidFill>
              <a:cs typeface="Times New Roman" panose="02020603050405020304" pitchFamily="18" charset="0"/>
            </a:endParaRPr>
          </a:p>
        </p:txBody>
      </p:sp>
      <p:sp>
        <p:nvSpPr>
          <p:cNvPr id="13" name="Rounded Rectangle 12">
            <a:extLst>
              <a:ext uri="{FF2B5EF4-FFF2-40B4-BE49-F238E27FC236}">
                <a16:creationId xmlns:a16="http://schemas.microsoft.com/office/drawing/2014/main" id="{397873C9-266F-0B55-AE43-1AF00F76B23D}"/>
              </a:ext>
            </a:extLst>
          </p:cNvPr>
          <p:cNvSpPr/>
          <p:nvPr/>
        </p:nvSpPr>
        <p:spPr>
          <a:xfrm>
            <a:off x="1840374" y="2588062"/>
            <a:ext cx="9892839" cy="1278755"/>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defTabSz="914400" rtl="0" eaLnBrk="1" fontAlgn="auto" latinLnBrk="0" hangingPunct="1">
              <a:lnSpc>
                <a:spcPct val="100000"/>
              </a:lnSpc>
              <a:spcBef>
                <a:spcPts val="0"/>
              </a:spcBef>
              <a:spcAft>
                <a:spcPts val="1200"/>
              </a:spcAft>
              <a:buClrTx/>
              <a:buSzTx/>
              <a:tabLst/>
              <a:defRPr/>
            </a:pPr>
            <a:r>
              <a:rPr lang="en-GB" sz="1400" b="1">
                <a:solidFill>
                  <a:schemeClr val="tx1"/>
                </a:solidFill>
                <a:cs typeface="Times New Roman" panose="02020603050405020304" pitchFamily="18" charset="0"/>
              </a:rPr>
              <a:t>Unsurprisingly, expertise and experience are the most important things for candidates to demonstrate, particularly when first applying. Soft skills then emerge as more important during interview. </a:t>
            </a:r>
            <a:r>
              <a:rPr lang="en-GB" sz="1400">
                <a:solidFill>
                  <a:schemeClr val="tx1"/>
                </a:solidFill>
                <a:cs typeface="Times New Roman" panose="02020603050405020304" pitchFamily="18" charset="0"/>
              </a:rPr>
              <a:t>Particularly in academia, showcasing passion and motivation for applying is key. This should be evidenced by good knowledge about the research / role and providing a tailored application and thoughtful responses in interview. Hirers want to feel as though candidates have done their research.</a:t>
            </a:r>
            <a:endParaRPr lang="en-GB" sz="1400">
              <a:solidFill>
                <a:schemeClr val="tx1"/>
              </a:solidFill>
            </a:endParaRPr>
          </a:p>
        </p:txBody>
      </p:sp>
      <p:sp>
        <p:nvSpPr>
          <p:cNvPr id="14" name="Rounded Rectangle 13">
            <a:extLst>
              <a:ext uri="{FF2B5EF4-FFF2-40B4-BE49-F238E27FC236}">
                <a16:creationId xmlns:a16="http://schemas.microsoft.com/office/drawing/2014/main" id="{0D2953F3-EDFF-66DF-A78A-EB9B90190746}"/>
              </a:ext>
            </a:extLst>
          </p:cNvPr>
          <p:cNvSpPr/>
          <p:nvPr/>
        </p:nvSpPr>
        <p:spPr>
          <a:xfrm>
            <a:off x="1840374" y="3963479"/>
            <a:ext cx="9892839" cy="1295368"/>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4400" rtl="0" eaLnBrk="1" fontAlgn="auto" latinLnBrk="0" hangingPunct="1">
              <a:lnSpc>
                <a:spcPct val="100000"/>
              </a:lnSpc>
              <a:spcBef>
                <a:spcPts val="0"/>
              </a:spcBef>
              <a:spcAft>
                <a:spcPts val="1200"/>
              </a:spcAft>
              <a:buClrTx/>
              <a:buSzTx/>
              <a:buFontTx/>
              <a:buNone/>
              <a:tabLst/>
              <a:defRPr/>
            </a:pPr>
            <a:r>
              <a:rPr lang="en-GB" sz="1400" b="1">
                <a:solidFill>
                  <a:schemeClr val="tx1"/>
                </a:solidFill>
                <a:ea typeface="Times New Roman" panose="02020603050405020304" pitchFamily="18" charset="0"/>
                <a:cs typeface="Times New Roman" panose="02020603050405020304" pitchFamily="18" charset="0"/>
              </a:rPr>
              <a:t>A l</a:t>
            </a:r>
            <a:r>
              <a:rPr lang="en-GB" sz="1400" b="1">
                <a:solidFill>
                  <a:schemeClr val="tx1"/>
                </a:solidFill>
                <a:effectLst/>
                <a:ea typeface="Times New Roman" panose="02020603050405020304" pitchFamily="18" charset="0"/>
                <a:cs typeface="Times New Roman" panose="02020603050405020304" pitchFamily="18" charset="0"/>
              </a:rPr>
              <a:t>ack of high calibre candidates is described as the main challenge</a:t>
            </a:r>
            <a:r>
              <a:rPr lang="en-GB" sz="1400" b="1">
                <a:solidFill>
                  <a:schemeClr val="tx1"/>
                </a:solidFill>
                <a:ea typeface="Times New Roman" panose="02020603050405020304" pitchFamily="18" charset="0"/>
                <a:cs typeface="Times New Roman" panose="02020603050405020304" pitchFamily="18" charset="0"/>
              </a:rPr>
              <a:t> currently facing hirers, with certain soft skills missing (e.g. creative thinking, problem-solving), as well as lacking enthusiasm and passion</a:t>
            </a:r>
            <a:r>
              <a:rPr lang="en-GB" sz="1400">
                <a:solidFill>
                  <a:schemeClr val="tx1"/>
                </a:solidFill>
                <a:cs typeface="Times New Roman" panose="02020603050405020304" pitchFamily="18" charset="0"/>
              </a:rPr>
              <a:t>. Academia are more likely experiencing this than hirers in industry. Qualitatively, they feel it is harder now to get the candidates they want. Moreover, in i</a:t>
            </a:r>
            <a:r>
              <a:rPr lang="en-GB" sz="1400">
                <a:solidFill>
                  <a:schemeClr val="tx1"/>
                </a:solidFill>
              </a:rPr>
              <a:t>ndustry, the quality of candidates is felt to be strong and improving, whilst those in academia disagree. </a:t>
            </a:r>
            <a:endParaRPr lang="en-GB" sz="1400">
              <a:solidFill>
                <a:schemeClr val="tx1"/>
              </a:solidFill>
              <a:cs typeface="Times New Roman" panose="02020603050405020304" pitchFamily="18" charset="0"/>
            </a:endParaRPr>
          </a:p>
        </p:txBody>
      </p:sp>
      <p:sp>
        <p:nvSpPr>
          <p:cNvPr id="15" name="Rounded Rectangle 14">
            <a:extLst>
              <a:ext uri="{FF2B5EF4-FFF2-40B4-BE49-F238E27FC236}">
                <a16:creationId xmlns:a16="http://schemas.microsoft.com/office/drawing/2014/main" id="{883A8DD5-5CC0-EC19-D4F1-74381D46BE15}"/>
              </a:ext>
            </a:extLst>
          </p:cNvPr>
          <p:cNvSpPr/>
          <p:nvPr/>
        </p:nvSpPr>
        <p:spPr>
          <a:xfrm>
            <a:off x="1840374" y="5353597"/>
            <a:ext cx="9892839" cy="1238397"/>
          </a:xfrm>
          <a:prstGeom prst="roundRect">
            <a:avLst>
              <a:gd name="adj" fmla="val 10731"/>
            </a:avLst>
          </a:prstGeom>
          <a:solidFill>
            <a:schemeClr val="accent4">
              <a:lumMod val="20000"/>
              <a:lumOff val="8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defTabSz="914400" rtl="0" eaLnBrk="1" fontAlgn="auto" latinLnBrk="0" hangingPunct="1">
              <a:lnSpc>
                <a:spcPct val="100000"/>
              </a:lnSpc>
              <a:spcBef>
                <a:spcPts val="0"/>
              </a:spcBef>
              <a:spcAft>
                <a:spcPts val="1200"/>
              </a:spcAft>
              <a:buClrTx/>
              <a:buSzTx/>
              <a:buFontTx/>
              <a:buNone/>
              <a:tabLst/>
              <a:defRPr/>
            </a:pPr>
            <a:r>
              <a:rPr lang="en-GB" sz="1400" b="1">
                <a:solidFill>
                  <a:schemeClr val="tx1"/>
                </a:solidFill>
                <a:effectLst/>
                <a:ea typeface="Times New Roman" panose="02020603050405020304" pitchFamily="18" charset="0"/>
                <a:cs typeface="Times New Roman" panose="02020603050405020304" pitchFamily="18" charset="0"/>
              </a:rPr>
              <a:t>Candidates are more likely to negotiate industry </a:t>
            </a:r>
            <a:r>
              <a:rPr lang="en-GB" sz="1400" b="1">
                <a:solidFill>
                  <a:schemeClr val="tx1"/>
                </a:solidFill>
                <a:ea typeface="Times New Roman" panose="02020603050405020304" pitchFamily="18" charset="0"/>
                <a:cs typeface="Times New Roman" panose="02020603050405020304" pitchFamily="18" charset="0"/>
              </a:rPr>
              <a:t>job offers than offers from </a:t>
            </a:r>
            <a:r>
              <a:rPr lang="en-GB" sz="1400" b="1">
                <a:solidFill>
                  <a:schemeClr val="tx1"/>
                </a:solidFill>
                <a:effectLst/>
                <a:ea typeface="Times New Roman" panose="02020603050405020304" pitchFamily="18" charset="0"/>
                <a:cs typeface="Times New Roman" panose="02020603050405020304" pitchFamily="18" charset="0"/>
              </a:rPr>
              <a:t>academia – there is more opportunity for them to secure the best deal they can. </a:t>
            </a:r>
            <a:r>
              <a:rPr lang="en-GB" sz="1400">
                <a:solidFill>
                  <a:schemeClr val="tx1"/>
                </a:solidFill>
                <a:ea typeface="Times New Roman" panose="02020603050405020304" pitchFamily="18" charset="0"/>
                <a:cs typeface="Times New Roman" panose="02020603050405020304" pitchFamily="18" charset="0"/>
              </a:rPr>
              <a:t>It follows that t</a:t>
            </a:r>
            <a:r>
              <a:rPr lang="en-GB" sz="1400">
                <a:solidFill>
                  <a:schemeClr val="tx1"/>
                </a:solidFill>
                <a:effectLst/>
                <a:ea typeface="Times New Roman" panose="02020603050405020304" pitchFamily="18" charset="0"/>
                <a:cs typeface="Times New Roman" panose="02020603050405020304" pitchFamily="18" charset="0"/>
              </a:rPr>
              <a:t>hose in a</a:t>
            </a:r>
            <a:r>
              <a:rPr lang="en-GB" sz="1400">
                <a:solidFill>
                  <a:schemeClr val="tx1"/>
                </a:solidFill>
              </a:rPr>
              <a:t>cademia are more likely to say that they lose candidates to better offers from other sectors. They also lose candidates due to less competitive salaries, cost-of-living concerns, and visa processes. Qualitatively, those in academia said they can feel like their hands are tied.</a:t>
            </a:r>
            <a:endParaRPr lang="en-GB" sz="1400">
              <a:solidFill>
                <a:schemeClr val="tx1"/>
              </a:solidFill>
              <a:cs typeface="Times New Roman" panose="02020603050405020304" pitchFamily="18" charset="0"/>
            </a:endParaRPr>
          </a:p>
        </p:txBody>
      </p:sp>
      <p:sp>
        <p:nvSpPr>
          <p:cNvPr id="16" name="Title 1">
            <a:extLst>
              <a:ext uri="{FF2B5EF4-FFF2-40B4-BE49-F238E27FC236}">
                <a16:creationId xmlns:a16="http://schemas.microsoft.com/office/drawing/2014/main" id="{2CC2ED3B-A178-EF44-A1B7-60C2D31DEEA6}"/>
              </a:ext>
            </a:extLst>
          </p:cNvPr>
          <p:cNvSpPr txBox="1">
            <a:spLocks/>
          </p:cNvSpPr>
          <p:nvPr/>
        </p:nvSpPr>
        <p:spPr>
          <a:xfrm>
            <a:off x="763588" y="512763"/>
            <a:ext cx="10969625" cy="94456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500" b="1" kern="1200">
                <a:solidFill>
                  <a:schemeClr val="tx2"/>
                </a:solidFill>
                <a:latin typeface="+mj-lt"/>
                <a:ea typeface="+mj-ea"/>
                <a:cs typeface="+mj-cs"/>
              </a:defRPr>
            </a:lvl1pPr>
          </a:lstStyle>
          <a:p>
            <a:r>
              <a:rPr lang="en-US" sz="2800"/>
              <a:t>Key findings</a:t>
            </a:r>
            <a:endParaRPr lang="en-GB" sz="2800"/>
          </a:p>
        </p:txBody>
      </p:sp>
    </p:spTree>
    <p:extLst>
      <p:ext uri="{BB962C8B-B14F-4D97-AF65-F5344CB8AC3E}">
        <p14:creationId xmlns:p14="http://schemas.microsoft.com/office/powerpoint/2010/main" val="397263004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D2A2-AF37-ECAA-842C-965B8CD52D66}"/>
              </a:ext>
            </a:extLst>
          </p:cNvPr>
          <p:cNvSpPr>
            <a:spLocks noGrp="1"/>
          </p:cNvSpPr>
          <p:nvPr>
            <p:ph type="title"/>
          </p:nvPr>
        </p:nvSpPr>
        <p:spPr/>
        <p:txBody>
          <a:bodyPr anchor="ctr"/>
          <a:lstStyle/>
          <a:p>
            <a:r>
              <a:rPr lang="en-GB" sz="2800"/>
              <a:t>There are significant differences between industry and academia in their typical recruitment process</a:t>
            </a:r>
          </a:p>
        </p:txBody>
      </p:sp>
      <p:sp>
        <p:nvSpPr>
          <p:cNvPr id="5" name="Footer Placeholder 4">
            <a:extLst>
              <a:ext uri="{FF2B5EF4-FFF2-40B4-BE49-F238E27FC236}">
                <a16:creationId xmlns:a16="http://schemas.microsoft.com/office/drawing/2014/main" id="{6023B016-8D6D-76C5-B14D-3909758071F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50000"/>
                  </a:srgbClr>
                </a:solidFill>
                <a:effectLst/>
                <a:uLnTx/>
                <a:uFillTx/>
                <a:latin typeface="Verdana"/>
                <a:ea typeface="+mn-ea"/>
                <a:cs typeface="+mn-cs"/>
              </a:rPr>
              <a:t>Private &amp; Confidential</a:t>
            </a:r>
          </a:p>
        </p:txBody>
      </p:sp>
      <p:sp>
        <p:nvSpPr>
          <p:cNvPr id="6" name="Slide Number Placeholder 5">
            <a:extLst>
              <a:ext uri="{FF2B5EF4-FFF2-40B4-BE49-F238E27FC236}">
                <a16:creationId xmlns:a16="http://schemas.microsoft.com/office/drawing/2014/main" id="{622CC23F-3C3A-8321-EC7F-5A305DE052E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A53E11-492D-48B3-9F9B-09541CA2A39A}" type="slidenum">
              <a:rPr kumimoji="0" lang="en-GB" sz="1000" b="0" i="0" u="none" strike="noStrike" kern="1200" cap="none" spc="0" normalizeH="0" baseline="0" noProof="0" smtClean="0">
                <a:ln>
                  <a:noFill/>
                </a:ln>
                <a:solidFill>
                  <a:srgbClr val="2C302E"/>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GB" sz="1000" b="0" i="0" u="none" strike="noStrike" kern="1200" cap="none" spc="0" normalizeH="0" baseline="0" noProof="0">
              <a:ln>
                <a:noFill/>
              </a:ln>
              <a:solidFill>
                <a:srgbClr val="2C302E"/>
              </a:solidFill>
              <a:effectLst/>
              <a:uLnTx/>
              <a:uFillTx/>
              <a:latin typeface="Verdana"/>
              <a:ea typeface="+mn-ea"/>
              <a:cs typeface="+mn-cs"/>
            </a:endParaRPr>
          </a:p>
        </p:txBody>
      </p:sp>
      <p:sp>
        <p:nvSpPr>
          <p:cNvPr id="3" name="TextBox 2">
            <a:extLst>
              <a:ext uri="{FF2B5EF4-FFF2-40B4-BE49-F238E27FC236}">
                <a16:creationId xmlns:a16="http://schemas.microsoft.com/office/drawing/2014/main" id="{E1429FBE-1945-392C-EC39-4EEA3C108F9A}"/>
              </a:ext>
            </a:extLst>
          </p:cNvPr>
          <p:cNvSpPr txBox="1"/>
          <p:nvPr/>
        </p:nvSpPr>
        <p:spPr>
          <a:xfrm>
            <a:off x="-154004" y="283945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Verdana"/>
              <a:ea typeface="+mn-ea"/>
              <a:cs typeface="+mn-cs"/>
            </a:endParaRPr>
          </a:p>
        </p:txBody>
      </p:sp>
      <p:graphicFrame>
        <p:nvGraphicFramePr>
          <p:cNvPr id="4" name="Chart 3">
            <a:extLst>
              <a:ext uri="{FF2B5EF4-FFF2-40B4-BE49-F238E27FC236}">
                <a16:creationId xmlns:a16="http://schemas.microsoft.com/office/drawing/2014/main" id="{B429C70E-CFA3-58CF-ED98-423014EB4DCE}"/>
              </a:ext>
            </a:extLst>
          </p:cNvPr>
          <p:cNvGraphicFramePr/>
          <p:nvPr>
            <p:extLst>
              <p:ext uri="{D42A27DB-BD31-4B8C-83A1-F6EECF244321}">
                <p14:modId xmlns:p14="http://schemas.microsoft.com/office/powerpoint/2010/main" val="1716862527"/>
              </p:ext>
            </p:extLst>
          </p:nvPr>
        </p:nvGraphicFramePr>
        <p:xfrm>
          <a:off x="-839508" y="1508789"/>
          <a:ext cx="5890729" cy="49366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B18AC8AA-B4DE-3489-4FE6-3121CF4214F0}"/>
              </a:ext>
            </a:extLst>
          </p:cNvPr>
          <p:cNvGraphicFramePr/>
          <p:nvPr>
            <p:extLst>
              <p:ext uri="{D42A27DB-BD31-4B8C-83A1-F6EECF244321}">
                <p14:modId xmlns:p14="http://schemas.microsoft.com/office/powerpoint/2010/main" val="2369982330"/>
              </p:ext>
            </p:extLst>
          </p:nvPr>
        </p:nvGraphicFramePr>
        <p:xfrm>
          <a:off x="7474663" y="1596713"/>
          <a:ext cx="4579675" cy="482316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a:extLst>
              <a:ext uri="{FF2B5EF4-FFF2-40B4-BE49-F238E27FC236}">
                <a16:creationId xmlns:a16="http://schemas.microsoft.com/office/drawing/2014/main" id="{226D44B0-C54F-C1EF-9F74-6EA156B94649}"/>
              </a:ext>
            </a:extLst>
          </p:cNvPr>
          <p:cNvGraphicFramePr/>
          <p:nvPr/>
        </p:nvGraphicFramePr>
        <p:xfrm>
          <a:off x="2237508" y="1345929"/>
          <a:ext cx="8326582" cy="668992"/>
        </p:xfrm>
        <a:graphic>
          <a:graphicData uri="http://schemas.openxmlformats.org/drawingml/2006/chart">
            <c:chart xmlns:c="http://schemas.openxmlformats.org/drawingml/2006/chart" xmlns:r="http://schemas.openxmlformats.org/officeDocument/2006/relationships" r:id="rId5"/>
          </a:graphicData>
        </a:graphic>
      </p:graphicFrame>
      <p:cxnSp>
        <p:nvCxnSpPr>
          <p:cNvPr id="9" name="Straight Arrow Connector 8">
            <a:extLst>
              <a:ext uri="{FF2B5EF4-FFF2-40B4-BE49-F238E27FC236}">
                <a16:creationId xmlns:a16="http://schemas.microsoft.com/office/drawing/2014/main" id="{EC6587D9-CF81-5F18-681A-70820C0C043D}"/>
              </a:ext>
            </a:extLst>
          </p:cNvPr>
          <p:cNvCxnSpPr/>
          <p:nvPr/>
        </p:nvCxnSpPr>
        <p:spPr>
          <a:xfrm>
            <a:off x="888692" y="2004224"/>
            <a:ext cx="0" cy="4298102"/>
          </a:xfrm>
          <a:prstGeom prst="straightConnector1">
            <a:avLst/>
          </a:prstGeom>
          <a:ln w="7620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E4984FB-56FA-50A4-FC3A-5000641C5AC4}"/>
              </a:ext>
            </a:extLst>
          </p:cNvPr>
          <p:cNvSpPr/>
          <p:nvPr/>
        </p:nvSpPr>
        <p:spPr>
          <a:xfrm>
            <a:off x="419997" y="3330465"/>
            <a:ext cx="1041452" cy="1418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i="1">
                <a:solidFill>
                  <a:sysClr val="windowText" lastClr="000000"/>
                </a:solidFill>
              </a:rPr>
              <a:t>Typical order of elements in an application process</a:t>
            </a:r>
          </a:p>
        </p:txBody>
      </p:sp>
      <p:sp>
        <p:nvSpPr>
          <p:cNvPr id="12" name="Text Placeholder 8">
            <a:extLst>
              <a:ext uri="{FF2B5EF4-FFF2-40B4-BE49-F238E27FC236}">
                <a16:creationId xmlns:a16="http://schemas.microsoft.com/office/drawing/2014/main" id="{97C9760A-1F6F-1815-7923-887C1EC1DCC1}"/>
              </a:ext>
            </a:extLst>
          </p:cNvPr>
          <p:cNvSpPr>
            <a:spLocks noGrp="1"/>
          </p:cNvSpPr>
          <p:nvPr>
            <p:ph type="body" sz="quarter" idx="13"/>
          </p:nvPr>
        </p:nvSpPr>
        <p:spPr>
          <a:xfrm>
            <a:off x="611189" y="6457729"/>
            <a:ext cx="6551611" cy="316912"/>
          </a:xfrm>
        </p:spPr>
        <p:txBody>
          <a:bodyPr/>
          <a:lstStyle/>
          <a:p>
            <a:r>
              <a:rPr lang="en-US" sz="700"/>
              <a:t>Q1. What do job applications for roles at your workplace usually involve? </a:t>
            </a:r>
            <a:r>
              <a:rPr lang="en-US" sz="700">
                <a:solidFill>
                  <a:schemeClr val="tx2"/>
                </a:solidFill>
              </a:rPr>
              <a:t>Base: </a:t>
            </a:r>
            <a:r>
              <a:rPr lang="en-US" sz="700"/>
              <a:t>All respondents: total sample </a:t>
            </a:r>
            <a:r>
              <a:rPr lang="en-US" sz="700">
                <a:solidFill>
                  <a:schemeClr val="tx2"/>
                </a:solidFill>
              </a:rPr>
              <a:t>(n=1,134), Academia (n=563), Industry (n=381).</a:t>
            </a:r>
            <a:endParaRPr lang="en-US" sz="700"/>
          </a:p>
        </p:txBody>
      </p:sp>
      <p:sp>
        <p:nvSpPr>
          <p:cNvPr id="13" name="Down Arrow 12">
            <a:extLst>
              <a:ext uri="{FF2B5EF4-FFF2-40B4-BE49-F238E27FC236}">
                <a16:creationId xmlns:a16="http://schemas.microsoft.com/office/drawing/2014/main" id="{7C40EF8B-0384-632D-A0D6-A83FD834DA7B}"/>
              </a:ext>
            </a:extLst>
          </p:cNvPr>
          <p:cNvSpPr/>
          <p:nvPr/>
        </p:nvSpPr>
        <p:spPr>
          <a:xfrm rot="16200000">
            <a:off x="10233160" y="2517997"/>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4" name="Down Arrow 13">
            <a:extLst>
              <a:ext uri="{FF2B5EF4-FFF2-40B4-BE49-F238E27FC236}">
                <a16:creationId xmlns:a16="http://schemas.microsoft.com/office/drawing/2014/main" id="{11B992BA-A7E3-9167-90E8-5F2A8B56FA3C}"/>
              </a:ext>
            </a:extLst>
          </p:cNvPr>
          <p:cNvSpPr/>
          <p:nvPr/>
        </p:nvSpPr>
        <p:spPr>
          <a:xfrm rot="16200000">
            <a:off x="10119824" y="5940496"/>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5" name="Down Arrow 14">
            <a:extLst>
              <a:ext uri="{FF2B5EF4-FFF2-40B4-BE49-F238E27FC236}">
                <a16:creationId xmlns:a16="http://schemas.microsoft.com/office/drawing/2014/main" id="{69B3815A-DC29-B4FA-FC2B-0321C51E4299}"/>
              </a:ext>
            </a:extLst>
          </p:cNvPr>
          <p:cNvSpPr/>
          <p:nvPr/>
        </p:nvSpPr>
        <p:spPr>
          <a:xfrm rot="16200000">
            <a:off x="9506754" y="3376635"/>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6" name="Down Arrow 15">
            <a:extLst>
              <a:ext uri="{FF2B5EF4-FFF2-40B4-BE49-F238E27FC236}">
                <a16:creationId xmlns:a16="http://schemas.microsoft.com/office/drawing/2014/main" id="{13DBA615-454C-856E-4CBC-C7E4CC6E9F6B}"/>
              </a:ext>
            </a:extLst>
          </p:cNvPr>
          <p:cNvSpPr/>
          <p:nvPr/>
        </p:nvSpPr>
        <p:spPr>
          <a:xfrm rot="16200000">
            <a:off x="8009929" y="5255120"/>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7" name="Down Arrow 16">
            <a:extLst>
              <a:ext uri="{FF2B5EF4-FFF2-40B4-BE49-F238E27FC236}">
                <a16:creationId xmlns:a16="http://schemas.microsoft.com/office/drawing/2014/main" id="{D7F79B20-ADF1-A964-9C4D-83E7063FEF75}"/>
              </a:ext>
            </a:extLst>
          </p:cNvPr>
          <p:cNvSpPr/>
          <p:nvPr/>
        </p:nvSpPr>
        <p:spPr>
          <a:xfrm rot="16200000">
            <a:off x="9370570" y="2952416"/>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8" name="Down Arrow 17">
            <a:extLst>
              <a:ext uri="{FF2B5EF4-FFF2-40B4-BE49-F238E27FC236}">
                <a16:creationId xmlns:a16="http://schemas.microsoft.com/office/drawing/2014/main" id="{F7C3D5B3-D5E0-6676-C798-15B2C3A9214C}"/>
              </a:ext>
            </a:extLst>
          </p:cNvPr>
          <p:cNvSpPr/>
          <p:nvPr/>
        </p:nvSpPr>
        <p:spPr>
          <a:xfrm rot="16200000">
            <a:off x="8393588" y="2274428"/>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19" name="Down Arrow 18">
            <a:extLst>
              <a:ext uri="{FF2B5EF4-FFF2-40B4-BE49-F238E27FC236}">
                <a16:creationId xmlns:a16="http://schemas.microsoft.com/office/drawing/2014/main" id="{B372EAEE-A38D-14B1-60FD-97DE5F080258}"/>
              </a:ext>
            </a:extLst>
          </p:cNvPr>
          <p:cNvSpPr/>
          <p:nvPr/>
        </p:nvSpPr>
        <p:spPr>
          <a:xfrm rot="16200000">
            <a:off x="9387371" y="393785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0" name="Down Arrow 19">
            <a:extLst>
              <a:ext uri="{FF2B5EF4-FFF2-40B4-BE49-F238E27FC236}">
                <a16:creationId xmlns:a16="http://schemas.microsoft.com/office/drawing/2014/main" id="{9DCA81C7-50A3-0387-FF7A-8D6F67004DBD}"/>
              </a:ext>
            </a:extLst>
          </p:cNvPr>
          <p:cNvSpPr/>
          <p:nvPr/>
        </p:nvSpPr>
        <p:spPr>
          <a:xfrm rot="16200000">
            <a:off x="7686070" y="4406579"/>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2" name="Down Arrow 21">
            <a:extLst>
              <a:ext uri="{FF2B5EF4-FFF2-40B4-BE49-F238E27FC236}">
                <a16:creationId xmlns:a16="http://schemas.microsoft.com/office/drawing/2014/main" id="{C65BCEA2-8A84-3185-E22D-C4F57B6582D1}"/>
              </a:ext>
            </a:extLst>
          </p:cNvPr>
          <p:cNvSpPr/>
          <p:nvPr/>
        </p:nvSpPr>
        <p:spPr>
          <a:xfrm rot="16200000">
            <a:off x="8954329" y="5520153"/>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3" name="Down Arrow 22">
            <a:extLst>
              <a:ext uri="{FF2B5EF4-FFF2-40B4-BE49-F238E27FC236}">
                <a16:creationId xmlns:a16="http://schemas.microsoft.com/office/drawing/2014/main" id="{6356FE7E-DD9F-113F-C29B-D12B5D13E9AC}"/>
              </a:ext>
            </a:extLst>
          </p:cNvPr>
          <p:cNvSpPr/>
          <p:nvPr/>
        </p:nvSpPr>
        <p:spPr>
          <a:xfrm rot="16200000">
            <a:off x="8695352" y="4841177"/>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4" name="Down Arrow 23">
            <a:extLst>
              <a:ext uri="{FF2B5EF4-FFF2-40B4-BE49-F238E27FC236}">
                <a16:creationId xmlns:a16="http://schemas.microsoft.com/office/drawing/2014/main" id="{DE3AF881-F7D9-9113-4FEF-EDB4D36A3DF1}"/>
              </a:ext>
            </a:extLst>
          </p:cNvPr>
          <p:cNvSpPr/>
          <p:nvPr/>
        </p:nvSpPr>
        <p:spPr>
          <a:xfrm rot="16200000">
            <a:off x="9763447" y="3789880"/>
            <a:ext cx="125931" cy="174712"/>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grpSp>
        <p:nvGrpSpPr>
          <p:cNvPr id="8" name="Group 7">
            <a:extLst>
              <a:ext uri="{FF2B5EF4-FFF2-40B4-BE49-F238E27FC236}">
                <a16:creationId xmlns:a16="http://schemas.microsoft.com/office/drawing/2014/main" id="{B9C18DAD-F8FA-08D1-E3B0-46B5586FF88F}"/>
              </a:ext>
            </a:extLst>
          </p:cNvPr>
          <p:cNvGrpSpPr/>
          <p:nvPr/>
        </p:nvGrpSpPr>
        <p:grpSpPr>
          <a:xfrm>
            <a:off x="7772400" y="6492063"/>
            <a:ext cx="3297686" cy="398756"/>
            <a:chOff x="7668711" y="6376544"/>
            <a:chExt cx="3297686" cy="398756"/>
          </a:xfrm>
        </p:grpSpPr>
        <p:sp>
          <p:nvSpPr>
            <p:cNvPr id="25" name="Rectangle 24">
              <a:extLst>
                <a:ext uri="{FF2B5EF4-FFF2-40B4-BE49-F238E27FC236}">
                  <a16:creationId xmlns:a16="http://schemas.microsoft.com/office/drawing/2014/main" id="{252FE01B-DE46-A83A-7C95-A7ECFCFC94FB}"/>
                </a:ext>
              </a:extLst>
            </p:cNvPr>
            <p:cNvSpPr/>
            <p:nvPr/>
          </p:nvSpPr>
          <p:spPr>
            <a:xfrm>
              <a:off x="7668711" y="6376544"/>
              <a:ext cx="303125" cy="298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6" name="Down Arrow 25">
              <a:extLst>
                <a:ext uri="{FF2B5EF4-FFF2-40B4-BE49-F238E27FC236}">
                  <a16:creationId xmlns:a16="http://schemas.microsoft.com/office/drawing/2014/main" id="{F74FCEBC-98D9-2EC6-FCE4-146A657EBA92}"/>
                </a:ext>
              </a:extLst>
            </p:cNvPr>
            <p:cNvSpPr/>
            <p:nvPr/>
          </p:nvSpPr>
          <p:spPr>
            <a:xfrm rot="10800000">
              <a:off x="7749265" y="6422079"/>
              <a:ext cx="142016" cy="17905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solidFill>
              </a:endParaRPr>
            </a:p>
          </p:txBody>
        </p:sp>
        <p:sp>
          <p:nvSpPr>
            <p:cNvPr id="27" name="TextBox 26">
              <a:extLst>
                <a:ext uri="{FF2B5EF4-FFF2-40B4-BE49-F238E27FC236}">
                  <a16:creationId xmlns:a16="http://schemas.microsoft.com/office/drawing/2014/main" id="{3B47ACD1-7F95-AACA-8E54-5DB8229AC7E6}"/>
                </a:ext>
              </a:extLst>
            </p:cNvPr>
            <p:cNvSpPr txBox="1"/>
            <p:nvPr/>
          </p:nvSpPr>
          <p:spPr>
            <a:xfrm>
              <a:off x="7940756" y="6401575"/>
              <a:ext cx="3025641" cy="373725"/>
            </a:xfrm>
            <a:prstGeom prst="rect">
              <a:avLst/>
            </a:prstGeom>
            <a:noFill/>
          </p:spPr>
          <p:txBody>
            <a:bodyPr wrap="square" lIns="0" tIns="0" rIns="0" bIns="0" rtlCol="0">
              <a:noAutofit/>
            </a:bodyPr>
            <a:lstStyle/>
            <a:p>
              <a:pPr algn="ctr"/>
              <a:r>
                <a:rPr lang="en-GB" sz="800"/>
                <a:t>Indicates a significantly higher result between academia and industry sub-groups only (at 95% confidence level)</a:t>
              </a:r>
              <a:endParaRPr lang="en-US" sz="800"/>
            </a:p>
          </p:txBody>
        </p:sp>
      </p:grpSp>
      <p:graphicFrame>
        <p:nvGraphicFramePr>
          <p:cNvPr id="30" name="Table 29">
            <a:extLst>
              <a:ext uri="{FF2B5EF4-FFF2-40B4-BE49-F238E27FC236}">
                <a16:creationId xmlns:a16="http://schemas.microsoft.com/office/drawing/2014/main" id="{06C119BE-CEE0-3741-564F-85E355A0D9C2}"/>
              </a:ext>
            </a:extLst>
          </p:cNvPr>
          <p:cNvGraphicFramePr>
            <a:graphicFrameLocks noGrp="1"/>
          </p:cNvGraphicFramePr>
          <p:nvPr>
            <p:extLst>
              <p:ext uri="{D42A27DB-BD31-4B8C-83A1-F6EECF244321}">
                <p14:modId xmlns:p14="http://schemas.microsoft.com/office/powerpoint/2010/main" val="4118721282"/>
              </p:ext>
            </p:extLst>
          </p:nvPr>
        </p:nvGraphicFramePr>
        <p:xfrm>
          <a:off x="4915921" y="2032673"/>
          <a:ext cx="2483025" cy="4286140"/>
        </p:xfrm>
        <a:graphic>
          <a:graphicData uri="http://schemas.openxmlformats.org/drawingml/2006/table">
            <a:tbl>
              <a:tblPr>
                <a:tableStyleId>{5C22544A-7EE6-4342-B048-85BDC9FD1C3A}</a:tableStyleId>
              </a:tblPr>
              <a:tblGrid>
                <a:gridCol w="2483025">
                  <a:extLst>
                    <a:ext uri="{9D8B030D-6E8A-4147-A177-3AD203B41FA5}">
                      <a16:colId xmlns:a16="http://schemas.microsoft.com/office/drawing/2014/main" val="4106870195"/>
                    </a:ext>
                  </a:extLst>
                </a:gridCol>
              </a:tblGrid>
              <a:tr h="428614">
                <a:tc>
                  <a:txBody>
                    <a:bodyPr/>
                    <a:lstStyle/>
                    <a:p>
                      <a:pPr algn="ctr" fontAlgn="ctr"/>
                      <a:r>
                        <a:rPr lang="en-GB" sz="1200" u="none" strike="noStrike">
                          <a:effectLst/>
                        </a:rPr>
                        <a:t>Completion of an application form / set of questions</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51631904"/>
                  </a:ext>
                </a:extLst>
              </a:tr>
              <a:tr h="428614">
                <a:tc>
                  <a:txBody>
                    <a:bodyPr/>
                    <a:lstStyle/>
                    <a:p>
                      <a:pPr algn="ctr" fontAlgn="ctr"/>
                      <a:r>
                        <a:rPr lang="en-GB" sz="1200" u="none" strike="noStrike">
                          <a:effectLst/>
                        </a:rPr>
                        <a:t>Provision of a CV / resume</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4748851"/>
                  </a:ext>
                </a:extLst>
              </a:tr>
              <a:tr h="428614">
                <a:tc>
                  <a:txBody>
                    <a:bodyPr/>
                    <a:lstStyle/>
                    <a:p>
                      <a:pPr algn="ctr" fontAlgn="ctr"/>
                      <a:r>
                        <a:rPr lang="en-GB" sz="1200" u="none" strike="noStrike">
                          <a:effectLst/>
                        </a:rPr>
                        <a:t>Cover letter</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3300927"/>
                  </a:ext>
                </a:extLst>
              </a:tr>
              <a:tr h="428614">
                <a:tc>
                  <a:txBody>
                    <a:bodyPr/>
                    <a:lstStyle/>
                    <a:p>
                      <a:pPr algn="ctr" fontAlgn="ctr"/>
                      <a:r>
                        <a:rPr lang="en-GB" sz="1200" u="none" strike="noStrike">
                          <a:effectLst/>
                        </a:rPr>
                        <a:t>Reference checks / letters of recommendation</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994117"/>
                  </a:ext>
                </a:extLst>
              </a:tr>
              <a:tr h="428614">
                <a:tc>
                  <a:txBody>
                    <a:bodyPr/>
                    <a:lstStyle/>
                    <a:p>
                      <a:pPr algn="ctr" fontAlgn="ctr"/>
                      <a:r>
                        <a:rPr lang="en-GB" sz="1200" u="none" strike="noStrike">
                          <a:effectLst/>
                        </a:rPr>
                        <a:t>Evidence of previous research undertaken or publications</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69930566"/>
                  </a:ext>
                </a:extLst>
              </a:tr>
              <a:tr h="428614">
                <a:tc>
                  <a:txBody>
                    <a:bodyPr/>
                    <a:lstStyle/>
                    <a:p>
                      <a:pPr algn="ctr" fontAlgn="ctr"/>
                      <a:r>
                        <a:rPr lang="en-GB" sz="1200" u="none" strike="noStrike">
                          <a:effectLst/>
                        </a:rPr>
                        <a:t>Requests for samples of writing/reports</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094166"/>
                  </a:ext>
                </a:extLst>
              </a:tr>
              <a:tr h="428614">
                <a:tc>
                  <a:txBody>
                    <a:bodyPr/>
                    <a:lstStyle/>
                    <a:p>
                      <a:pPr algn="ctr" fontAlgn="ctr"/>
                      <a:r>
                        <a:rPr lang="en-GB" sz="1200" u="none" strike="noStrike">
                          <a:effectLst/>
                        </a:rPr>
                        <a:t>Screening interview e.g. with HR</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5513269"/>
                  </a:ext>
                </a:extLst>
              </a:tr>
              <a:tr h="428614">
                <a:tc>
                  <a:txBody>
                    <a:bodyPr/>
                    <a:lstStyle/>
                    <a:p>
                      <a:pPr algn="ctr" fontAlgn="ctr"/>
                      <a:r>
                        <a:rPr lang="en-GB" sz="1200" u="none" strike="noStrike">
                          <a:effectLst/>
                        </a:rPr>
                        <a:t>Completion of a task</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655028"/>
                  </a:ext>
                </a:extLst>
              </a:tr>
              <a:tr h="428614">
                <a:tc>
                  <a:txBody>
                    <a:bodyPr/>
                    <a:lstStyle/>
                    <a:p>
                      <a:pPr algn="ctr" fontAlgn="ctr"/>
                      <a:r>
                        <a:rPr lang="en-GB" sz="1200" u="none" strike="noStrike">
                          <a:effectLst/>
                        </a:rPr>
                        <a:t>Presentation(s)</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6820007"/>
                  </a:ext>
                </a:extLst>
              </a:tr>
              <a:tr h="428614">
                <a:tc>
                  <a:txBody>
                    <a:bodyPr/>
                    <a:lstStyle/>
                    <a:p>
                      <a:pPr algn="ctr" fontAlgn="ctr"/>
                      <a:r>
                        <a:rPr lang="en-GB" sz="1200" u="none" strike="noStrike">
                          <a:effectLst/>
                        </a:rPr>
                        <a:t>Formal interview(s)</a:t>
                      </a:r>
                      <a:endParaRPr lang="en-GB" sz="1200" b="0" i="0" u="none" strike="noStrike">
                        <a:solidFill>
                          <a:srgbClr val="000000"/>
                        </a:solidFill>
                        <a:effectLst/>
                        <a:latin typeface="Calibri" panose="020F0502020204030204" pitchFamily="34" charset="0"/>
                      </a:endParaRPr>
                    </a:p>
                  </a:txBody>
                  <a:tcPr marL="6190" marR="6190" marT="619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82134235"/>
                  </a:ext>
                </a:extLst>
              </a:tr>
            </a:tbl>
          </a:graphicData>
        </a:graphic>
      </p:graphicFrame>
    </p:spTree>
    <p:extLst>
      <p:ext uri="{BB962C8B-B14F-4D97-AF65-F5344CB8AC3E}">
        <p14:creationId xmlns:p14="http://schemas.microsoft.com/office/powerpoint/2010/main" val="298438094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descr="Light reflection in a lens">
            <a:extLst>
              <a:ext uri="{FF2B5EF4-FFF2-40B4-BE49-F238E27FC236}">
                <a16:creationId xmlns:a16="http://schemas.microsoft.com/office/drawing/2014/main" id="{9867997C-ABDB-725C-6305-E251768F23D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356" r="20356"/>
          <a:stretch>
            <a:fillRect/>
          </a:stretch>
        </p:blipFill>
        <p:spPr>
          <a:xfrm>
            <a:off x="6096000" y="0"/>
            <a:ext cx="6096000" cy="6858000"/>
          </a:xfrm>
        </p:spPr>
      </p:pic>
      <p:sp>
        <p:nvSpPr>
          <p:cNvPr id="8" name="Content Placeholder 3">
            <a:extLst>
              <a:ext uri="{FF2B5EF4-FFF2-40B4-BE49-F238E27FC236}">
                <a16:creationId xmlns:a16="http://schemas.microsoft.com/office/drawing/2014/main" id="{E8743CC8-8F0F-95E8-430D-EA6B44653F56}"/>
              </a:ext>
            </a:extLst>
          </p:cNvPr>
          <p:cNvSpPr>
            <a:spLocks noGrp="1"/>
          </p:cNvSpPr>
          <p:nvPr>
            <p:ph sz="half" idx="1"/>
          </p:nvPr>
        </p:nvSpPr>
        <p:spPr>
          <a:xfrm>
            <a:off x="2614613" y="685298"/>
            <a:ext cx="5400675" cy="5622773"/>
          </a:xfrm>
          <a:solidFill>
            <a:schemeClr val="accent4"/>
          </a:solidFill>
        </p:spPr>
        <p:txBody>
          <a:bodyPr lIns="72000" tIns="72000" rIns="72000" bIns="72000" anchor="t" anchorCtr="0"/>
          <a:lstStyle/>
          <a:p>
            <a:pPr algn="ctr"/>
            <a:r>
              <a:rPr lang="en-GB" sz="2400" b="1">
                <a:solidFill>
                  <a:schemeClr val="bg1"/>
                </a:solidFill>
              </a:rPr>
              <a:t>This report unpacks hirers perceptions and processes in recruitment, following the typical order of the elements involved:</a:t>
            </a:r>
            <a:endParaRPr lang="en-GB" sz="1600" b="1">
              <a:solidFill>
                <a:schemeClr val="bg1"/>
              </a:solidFill>
            </a:endParaRPr>
          </a:p>
        </p:txBody>
      </p:sp>
      <p:sp>
        <p:nvSpPr>
          <p:cNvPr id="4" name="Footer Placeholder 3">
            <a:extLst>
              <a:ext uri="{FF2B5EF4-FFF2-40B4-BE49-F238E27FC236}">
                <a16:creationId xmlns:a16="http://schemas.microsoft.com/office/drawing/2014/main" id="{F8ED4501-8C84-7BF7-FB47-74B542EF256F}"/>
              </a:ext>
            </a:extLst>
          </p:cNvPr>
          <p:cNvSpPr>
            <a:spLocks noGrp="1"/>
          </p:cNvSpPr>
          <p:nvPr>
            <p:ph type="ftr" sz="quarter" idx="11"/>
          </p:nvPr>
        </p:nvSpPr>
        <p:spPr>
          <a:xfrm>
            <a:off x="10329566" y="0"/>
            <a:ext cx="1251245" cy="210705"/>
          </a:xfrm>
        </p:spPr>
        <p:txBody>
          <a:bodyPr/>
          <a:lstStyle/>
          <a:p>
            <a:r>
              <a:rPr lang="en-GB"/>
              <a:t>Private &amp; Confidential</a:t>
            </a:r>
          </a:p>
        </p:txBody>
      </p:sp>
      <p:sp>
        <p:nvSpPr>
          <p:cNvPr id="2" name="Rounded Rectangle 1">
            <a:extLst>
              <a:ext uri="{FF2B5EF4-FFF2-40B4-BE49-F238E27FC236}">
                <a16:creationId xmlns:a16="http://schemas.microsoft.com/office/drawing/2014/main" id="{8572271B-60E8-CC53-26F4-77986E543B3B}"/>
              </a:ext>
            </a:extLst>
          </p:cNvPr>
          <p:cNvSpPr/>
          <p:nvPr/>
        </p:nvSpPr>
        <p:spPr>
          <a:xfrm>
            <a:off x="3790106" y="2821448"/>
            <a:ext cx="3257550" cy="547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solidFill>
              </a:rPr>
              <a:t>Recruitment set-up</a:t>
            </a:r>
          </a:p>
        </p:txBody>
      </p:sp>
      <p:sp>
        <p:nvSpPr>
          <p:cNvPr id="10" name="Triangle 9">
            <a:extLst>
              <a:ext uri="{FF2B5EF4-FFF2-40B4-BE49-F238E27FC236}">
                <a16:creationId xmlns:a16="http://schemas.microsoft.com/office/drawing/2014/main" id="{8D7919E0-CA7A-11FA-A1B7-D51A0C563D79}"/>
              </a:ext>
            </a:extLst>
          </p:cNvPr>
          <p:cNvSpPr/>
          <p:nvPr/>
        </p:nvSpPr>
        <p:spPr>
          <a:xfrm rot="10800000">
            <a:off x="4833092" y="4181162"/>
            <a:ext cx="1171575" cy="35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Triangle 11">
            <a:extLst>
              <a:ext uri="{FF2B5EF4-FFF2-40B4-BE49-F238E27FC236}">
                <a16:creationId xmlns:a16="http://schemas.microsoft.com/office/drawing/2014/main" id="{8FE552B9-8E79-A69E-63EF-AD0979DF2E2C}"/>
              </a:ext>
            </a:extLst>
          </p:cNvPr>
          <p:cNvSpPr/>
          <p:nvPr/>
        </p:nvSpPr>
        <p:spPr>
          <a:xfrm rot="10800000">
            <a:off x="4833092" y="3212367"/>
            <a:ext cx="1171575" cy="35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 name="Rounded Rectangle 6">
            <a:extLst>
              <a:ext uri="{FF2B5EF4-FFF2-40B4-BE49-F238E27FC236}">
                <a16:creationId xmlns:a16="http://schemas.microsoft.com/office/drawing/2014/main" id="{76C9A441-137C-CC65-9AB9-C00AEA0753FF}"/>
              </a:ext>
            </a:extLst>
          </p:cNvPr>
          <p:cNvSpPr/>
          <p:nvPr/>
        </p:nvSpPr>
        <p:spPr>
          <a:xfrm>
            <a:off x="3790106" y="3639483"/>
            <a:ext cx="3257550" cy="661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solidFill>
              </a:rPr>
              <a:t>Screening applications</a:t>
            </a:r>
          </a:p>
        </p:txBody>
      </p:sp>
      <p:sp>
        <p:nvSpPr>
          <p:cNvPr id="9" name="Rounded Rectangle 8">
            <a:extLst>
              <a:ext uri="{FF2B5EF4-FFF2-40B4-BE49-F238E27FC236}">
                <a16:creationId xmlns:a16="http://schemas.microsoft.com/office/drawing/2014/main" id="{6502378C-3B28-6D18-DCBB-362D891DCA64}"/>
              </a:ext>
            </a:extLst>
          </p:cNvPr>
          <p:cNvSpPr/>
          <p:nvPr/>
        </p:nvSpPr>
        <p:spPr>
          <a:xfrm>
            <a:off x="3790106" y="4625960"/>
            <a:ext cx="3257550" cy="547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solidFill>
              </a:rPr>
              <a:t>Interviews</a:t>
            </a:r>
          </a:p>
        </p:txBody>
      </p:sp>
      <p:sp>
        <p:nvSpPr>
          <p:cNvPr id="13" name="Rounded Rectangle 12">
            <a:extLst>
              <a:ext uri="{FF2B5EF4-FFF2-40B4-BE49-F238E27FC236}">
                <a16:creationId xmlns:a16="http://schemas.microsoft.com/office/drawing/2014/main" id="{B9330EC3-34FE-422D-B176-DABC4FBA5B08}"/>
              </a:ext>
            </a:extLst>
          </p:cNvPr>
          <p:cNvSpPr/>
          <p:nvPr/>
        </p:nvSpPr>
        <p:spPr>
          <a:xfrm>
            <a:off x="3790106" y="5491486"/>
            <a:ext cx="3257550" cy="547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solidFill>
              </a:rPr>
              <a:t>Job offers</a:t>
            </a:r>
          </a:p>
        </p:txBody>
      </p:sp>
      <p:sp>
        <p:nvSpPr>
          <p:cNvPr id="14" name="Triangle 13">
            <a:extLst>
              <a:ext uri="{FF2B5EF4-FFF2-40B4-BE49-F238E27FC236}">
                <a16:creationId xmlns:a16="http://schemas.microsoft.com/office/drawing/2014/main" id="{68A6EE0D-B955-CB01-AF2C-120E31532EEE}"/>
              </a:ext>
            </a:extLst>
          </p:cNvPr>
          <p:cNvSpPr/>
          <p:nvPr/>
        </p:nvSpPr>
        <p:spPr>
          <a:xfrm rot="10800000">
            <a:off x="4833092" y="5061532"/>
            <a:ext cx="1171575" cy="35718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Slide Number Placeholder 5">
            <a:extLst>
              <a:ext uri="{FF2B5EF4-FFF2-40B4-BE49-F238E27FC236}">
                <a16:creationId xmlns:a16="http://schemas.microsoft.com/office/drawing/2014/main" id="{5CF91A51-8BA1-D29D-44CA-64E702742ED6}"/>
              </a:ext>
            </a:extLst>
          </p:cNvPr>
          <p:cNvSpPr txBox="1">
            <a:spLocks/>
          </p:cNvSpPr>
          <p:nvPr/>
        </p:nvSpPr>
        <p:spPr>
          <a:xfrm>
            <a:off x="238707" y="6457729"/>
            <a:ext cx="372481" cy="2107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CBA53E11-492D-48B3-9F9B-09541CA2A39A}" type="slidenum">
              <a:rPr lang="en-GB" sz="1000" smtClean="0">
                <a:solidFill>
                  <a:srgbClr val="2C302E"/>
                </a:solidFill>
                <a:latin typeface="Verdana"/>
              </a:rPr>
              <a:pPr>
                <a:defRPr/>
              </a:pPr>
              <a:t>9</a:t>
            </a:fld>
            <a:endParaRPr lang="en-GB" sz="1000">
              <a:solidFill>
                <a:srgbClr val="2C302E"/>
              </a:solidFill>
              <a:latin typeface="Verdana"/>
            </a:endParaRPr>
          </a:p>
        </p:txBody>
      </p:sp>
    </p:spTree>
    <p:extLst>
      <p:ext uri="{BB962C8B-B14F-4D97-AF65-F5344CB8AC3E}">
        <p14:creationId xmlns:p14="http://schemas.microsoft.com/office/powerpoint/2010/main" val="622742042"/>
      </p:ext>
    </p:extLst>
  </p:cSld>
  <p:clrMapOvr>
    <a:masterClrMapping/>
  </p:clrMapOvr>
  <p:transition>
    <p:fade/>
  </p:transition>
</p:sld>
</file>

<file path=ppt/theme/theme1.xml><?xml version="1.0" encoding="utf-8"?>
<a:theme xmlns:a="http://schemas.openxmlformats.org/drawingml/2006/main" name="Britain Thinks PPT Theme">
  <a:themeElements>
    <a:clrScheme name="Britain Thinks colour theme">
      <a:dk1>
        <a:srgbClr val="000000"/>
      </a:dk1>
      <a:lt1>
        <a:srgbClr val="FFFFFF"/>
      </a:lt1>
      <a:dk2>
        <a:srgbClr val="2C302E"/>
      </a:dk2>
      <a:lt2>
        <a:srgbClr val="DF9440"/>
      </a:lt2>
      <a:accent1>
        <a:srgbClr val="03567C"/>
      </a:accent1>
      <a:accent2>
        <a:srgbClr val="4FE3C1"/>
      </a:accent2>
      <a:accent3>
        <a:srgbClr val="E75266"/>
      </a:accent3>
      <a:accent4>
        <a:srgbClr val="0B94EE"/>
      </a:accent4>
      <a:accent5>
        <a:srgbClr val="03567C"/>
      </a:accent5>
      <a:accent6>
        <a:srgbClr val="F8C5AF"/>
      </a:accent6>
      <a:hlink>
        <a:srgbClr val="0B94EE"/>
      </a:hlink>
      <a:folHlink>
        <a:srgbClr val="03567C"/>
      </a:folHlink>
    </a:clrScheme>
    <a:fontScheme name="Britain Thinks font the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a:solidFill>
              <a:schemeClr val="tx1"/>
            </a:solidFill>
          </a:defRPr>
        </a:defPPr>
      </a:lstStyle>
    </a:txDef>
  </a:objectDefaults>
  <a:extraClrSchemeLst/>
  <a:extLst>
    <a:ext uri="{05A4C25C-085E-4340-85A3-A5531E510DB2}">
      <thm15:themeFamily xmlns:thm15="http://schemas.microsoft.com/office/thememl/2012/main" name="Thinks - Core PPT template" id="{3257445E-59F3-594F-AF7D-86C86038866A}" vid="{35129FC1-3C1B-E949-B706-F6E3FE1B07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Britain Thinks PPT Theme</Template>
  <TotalTime>74</TotalTime>
  <Words>7908</Words>
  <Application>Microsoft Macintosh PowerPoint</Application>
  <PresentationFormat>Widescreen</PresentationFormat>
  <Paragraphs>915</Paragraphs>
  <Slides>56</Slides>
  <Notes>38</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Aptos Narrow</vt:lpstr>
      <vt:lpstr>Arial</vt:lpstr>
      <vt:lpstr>Calibri</vt:lpstr>
      <vt:lpstr>Times New Roman</vt:lpstr>
      <vt:lpstr>Verdana</vt:lpstr>
      <vt:lpstr>Britain Thinks PPT Theme</vt:lpstr>
      <vt:lpstr>Nature Recruitment in Science</vt:lpstr>
      <vt:lpstr>Contents</vt:lpstr>
      <vt:lpstr>Executive summary</vt:lpstr>
      <vt:lpstr>PowerPoint Presentation</vt:lpstr>
      <vt:lpstr>PowerPoint Presentation</vt:lpstr>
      <vt:lpstr>PowerPoint Presentation</vt:lpstr>
      <vt:lpstr>PowerPoint Presentation</vt:lpstr>
      <vt:lpstr>There are significant differences between industry and academia in their typical recruitment process</vt:lpstr>
      <vt:lpstr>PowerPoint Presentation</vt:lpstr>
      <vt:lpstr>Recruitment set-up </vt:lpstr>
      <vt:lpstr>PowerPoint Presentation</vt:lpstr>
      <vt:lpstr>PowerPoint Presentation</vt:lpstr>
      <vt:lpstr>Almost half of industry hirers report always or frequently targeting specific candidates </vt:lpstr>
      <vt:lpstr>PowerPoint Presentation</vt:lpstr>
      <vt:lpstr>PowerPoint Presentation</vt:lpstr>
      <vt:lpstr>PowerPoint Presentation</vt:lpstr>
      <vt:lpstr>PowerPoint Presentation</vt:lpstr>
      <vt:lpstr>PowerPoint Presentation</vt:lpstr>
      <vt:lpstr>Applications and screening</vt:lpstr>
      <vt:lpstr>PowerPoint Presentation</vt:lpstr>
      <vt:lpstr>Applicants must demonstrate their expertise in the field, as well as their technical skills and experience</vt:lpstr>
      <vt:lpstr>PowerPoint Presentation</vt:lpstr>
      <vt:lpstr>PowerPoint Presentation</vt:lpstr>
      <vt:lpstr>Almost half claim that a lack of high calibre candidates is the main difficulty when screening</vt:lpstr>
      <vt:lpstr>PowerPoint Presentation</vt:lpstr>
      <vt:lpstr>PowerPoint Presentation</vt:lpstr>
      <vt:lpstr>Almost half of hirers in industry are using AI as part of the application process</vt:lpstr>
      <vt:lpstr>Interviewing</vt:lpstr>
      <vt:lpstr>PowerPoint Presentation</vt:lpstr>
      <vt:lpstr>Good communication in interview is important, as well as skills like problem-solving and creative thinking</vt:lpstr>
      <vt:lpstr>Hirers favourite interview questions share some common themes</vt:lpstr>
      <vt:lpstr>A lack of high calibre candidates continues to be a key challenge at interview stage </vt:lpstr>
      <vt:lpstr>Creative thinking, dedication, and problem-solving are seen as the skills that candidates most commonly lack</vt:lpstr>
      <vt:lpstr>Job offers</vt:lpstr>
      <vt:lpstr>PowerPoint Presentation</vt:lpstr>
      <vt:lpstr>Evidence of previous research influences hiring decisions, as well as performance at interview</vt:lpstr>
      <vt:lpstr>Communication and interpersonal skills are the most important factors when deciding between candidates </vt:lpstr>
      <vt:lpstr>Broadly, soft skills are becoming more important for candidates to demonstrate</vt:lpstr>
      <vt:lpstr>PowerPoint Presentation</vt:lpstr>
      <vt:lpstr>While hirers in academia are significantly more likely to offer certain benefits… </vt:lpstr>
      <vt:lpstr>…they are most likely to lose out on candidates due to better offers from other sectors</vt:lpstr>
      <vt:lpstr>A lack of high calibre candidates and competition for jobs is a particular challenge for hirers in academia </vt:lpstr>
      <vt:lpstr>PowerPoint Presentation</vt:lpstr>
      <vt:lpstr>Attitudes toward the overall process</vt:lpstr>
      <vt:lpstr>PowerPoint Presentation</vt:lpstr>
      <vt:lpstr>A candidate illustrating thorough knowledge about the research is key to a good application</vt:lpstr>
      <vt:lpstr>Hirers want to see candidates showcase their strengths and abilities in order to stand out</vt:lpstr>
      <vt:lpstr>PowerPoint Presentation</vt:lpstr>
      <vt:lpstr>PowerPoint Presentation</vt:lpstr>
      <vt:lpstr>Thank you!</vt:lpstr>
      <vt:lpstr>Appendix</vt:lpstr>
      <vt:lpstr>PowerPoint Presentation</vt:lpstr>
      <vt:lpstr>PowerPoint Presentation</vt:lpstr>
      <vt:lpstr>Holiday leave and flexible working hours are the benefits most commonly offered to candidates</vt:lpstr>
      <vt:lpstr>Candidates are most likely to frequently negotiate their compensation package and contract length</vt:lpstr>
      <vt:lpstr>A better offer from another sector is the most common reason hirers lose out on candidates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 Recruitment in Science</dc:title>
  <dc:creator>Lucy Keartland</dc:creator>
  <cp:lastModifiedBy>Lucy Keartland</cp:lastModifiedBy>
  <cp:revision>1</cp:revision>
  <dcterms:created xsi:type="dcterms:W3CDTF">2024-07-09T09:10:15Z</dcterms:created>
  <dcterms:modified xsi:type="dcterms:W3CDTF">2024-08-06T11:26:12Z</dcterms:modified>
</cp:coreProperties>
</file>