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AFD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854"/>
    <p:restoredTop sz="86376"/>
  </p:normalViewPr>
  <p:slideViewPr>
    <p:cSldViewPr snapToGrid="0" snapToObjects="1">
      <p:cViewPr>
        <p:scale>
          <a:sx n="140" d="100"/>
          <a:sy n="140" d="100"/>
        </p:scale>
        <p:origin x="-192" y="-984"/>
      </p:cViewPr>
      <p:guideLst/>
    </p:cSldViewPr>
  </p:slideViewPr>
  <p:outlineViewPr>
    <p:cViewPr>
      <p:scale>
        <a:sx n="30" d="100"/>
        <a:sy n="30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EAFA8C-F3DE-FB4B-BB41-63C91ABFB50B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86021B-F05D-F642-8C2E-01AB2D98EB60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813235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A86021B-F05D-F642-8C2E-01AB2D98EB60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719915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A86021B-F05D-F642-8C2E-01AB2D98EB60}" type="slidenum">
              <a:rPr lang="pt-BR" smtClean="0"/>
              <a:t>2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3535568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A86021B-F05D-F642-8C2E-01AB2D98EB60}" type="slidenum">
              <a:rPr lang="pt-BR" smtClean="0"/>
              <a:t>3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6541445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A86021B-F05D-F642-8C2E-01AB2D98EB60}" type="slidenum">
              <a:rPr lang="pt-BR" smtClean="0"/>
              <a:t>4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461554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8CBEEE-DC9C-4B47-86E9-C9386BBAFEB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3ADF754-C321-B149-8F4F-ACBB3E7CDE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67706C-D003-2D42-B9D4-F43582F780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927C3F-A422-F746-B15A-2E35A9801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D489B0-687A-E948-8247-E9F96ED353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180049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9980C3-E55B-C344-8474-548C249F6A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D64EA79-CA9C-9A44-A58C-EAB295BC2BF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A253E1-5780-E04C-9856-6C5963915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CB556A-0050-A947-BD2C-6CE36FD741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5E9F54-4CD3-2D4B-910A-C12EF44896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983728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E89243D-A7B5-6748-8057-5BD344CBB55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3070AE4-9239-7144-92AA-2B0C5BCF37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79E150-91FC-F340-A98B-E4437D979B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B51E85-D93D-5746-BC76-B70B61089E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99E709-9564-374F-8ADF-B4A090D3B8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84011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7C0475-103F-494B-B6ED-EAD880A1A4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BEB494-84B2-4B4B-A68E-1B84F45BB9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FD318F-E54D-AC44-A736-54D34A5E80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E65E88-AA86-E64C-8438-30FE168C42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E69B0A-A1E0-DD4F-A45E-E7D09F1682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220054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42DDA6-7846-2F4B-BF5B-D9AA615643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2EF338-E78C-9B44-80A8-F6043ECE5B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78077-44EB-2F4E-B447-0C24189029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28CBAD-F9B6-ED4F-A2DF-6D4ADA5E4C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4C4CC7-62F8-0643-A34E-9C4669EBA1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375718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73F816-A61B-BB45-B24B-FAC3CAC640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0F3573-82C5-9248-A3CF-DA4C5191F5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90E395-485D-B84E-829C-BD4AF987E8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0EAAB17-0485-504C-869B-C9DC32304B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15AC52E-B3CD-AF42-A9CE-B53BBB8670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BA324F-CCF2-B048-8D41-14064D51CA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25000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447AB6-DB11-F441-A246-5CCE7A4227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420E6F-A170-0244-9D64-51F2067C01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4C763CE-9309-3E44-8FD1-EB681A6E5F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2B740E-E9A6-B04F-9A7C-780237B5788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D4212A-65B7-F440-B5AF-C670A904E8F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D8CB46D-36A7-4344-8446-78E96CA827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2EE8710-6ADF-CF45-BC04-3DEF23358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A2BAC0E-3662-E542-9F67-8DB8774116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37441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E6808C-84D6-C541-8BC1-25E679AE73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FD0898F-BA69-C343-A64D-B83DF7B2E6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1BABB9C-658E-2D40-AD23-825394AE86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273CA9F-CDFD-534D-927E-1A88E30CEF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97132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C3DB6C2-3C7E-8045-A781-AC4A00C513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0975AC8-7133-9A43-B8ED-80F5F5BDFF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466B737-14BD-4544-A703-86A5E5EE1C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933056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13D4B6-CBBF-3A41-8FC3-D301B0455D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C1247A-7FAE-494C-8321-B8F9171887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F3E8E2-225B-5049-9681-6993309A81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CEBD2-11CF-3D43-BC46-E75011A59F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816BDA-8E17-6242-BF5C-250A98156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6EF39E-96F8-1A4C-950C-6C98A0A26B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128059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897A95-4D60-714C-A153-95895A09E6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4C2A47-037B-2742-9889-F6228654A5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47578F9-934A-3B47-9E7C-1FB18099E4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315F8CC-4C14-3643-BB84-580E8D4130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94F98D-8F0C-0648-B35F-EABF33580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2724D5-06D3-FA47-88E3-CF2180EB6E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603323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8C25035-F6F5-B34A-8F84-74B3C5A65E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D14EDA-9455-4A40-96D5-03C5A6D791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6F2623-A8E6-E041-99E1-6C1E4D438D9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8310B7-00CE-654B-9D44-E668203ABB52}" type="datetimeFigureOut">
              <a:rPr lang="pt-BR" smtClean="0"/>
              <a:t>14/07/2020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9B9937-3D08-EA4C-B12E-D525CDF397F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016ABE-7F6E-DD40-B2B4-EE5812E455F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01248D-B5A5-344F-A092-4C57F85997C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819039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F6843932-C707-0047-8833-064F71F04502}"/>
              </a:ext>
            </a:extLst>
          </p:cNvPr>
          <p:cNvSpPr/>
          <p:nvPr/>
        </p:nvSpPr>
        <p:spPr>
          <a:xfrm>
            <a:off x="377371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4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Influências</a:t>
            </a: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FB6E24C4-42A3-A447-A386-4AA7FDC28F73}"/>
              </a:ext>
            </a:extLst>
          </p:cNvPr>
          <p:cNvSpPr/>
          <p:nvPr/>
        </p:nvSpPr>
        <p:spPr>
          <a:xfrm>
            <a:off x="2815771" y="1485719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1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Preço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16B4CB6F-9C87-734E-BCA1-A5C0B2D28975}"/>
              </a:ext>
            </a:extLst>
          </p:cNvPr>
          <p:cNvSpPr/>
          <p:nvPr/>
        </p:nvSpPr>
        <p:spPr>
          <a:xfrm>
            <a:off x="2815771" y="3623311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2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Tamanho de Tela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8AD09A5F-7360-3045-A714-1DDE57559364}"/>
              </a:ext>
            </a:extLst>
          </p:cNvPr>
          <p:cNvSpPr/>
          <p:nvPr/>
        </p:nvSpPr>
        <p:spPr>
          <a:xfrm>
            <a:off x="10130971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6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Software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D1097D67-9981-1445-9BD7-EAA7B232776D}"/>
              </a:ext>
            </a:extLst>
          </p:cNvPr>
          <p:cNvSpPr/>
          <p:nvPr/>
        </p:nvSpPr>
        <p:spPr>
          <a:xfrm>
            <a:off x="7681141" y="416923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5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Hardware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7B6C6AC8-F2AD-7345-8EF2-1551A24F80FB}"/>
              </a:ext>
            </a:extLst>
          </p:cNvPr>
          <p:cNvSpPr/>
          <p:nvPr/>
        </p:nvSpPr>
        <p:spPr>
          <a:xfrm>
            <a:off x="7681140" y="1861457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8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 err="1">
                <a:latin typeface="Arial" panose="020B0604020202020204" pitchFamily="34" charset="0"/>
                <a:cs typeface="Arial" panose="020B0604020202020204" pitchFamily="34" charset="0"/>
              </a:rPr>
              <a:t>Deisgn</a:t>
            </a:r>
            <a:endParaRPr lang="pt-BR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FDDF8B2B-52DF-EC48-BFCA-5215A220E749}"/>
              </a:ext>
            </a:extLst>
          </p:cNvPr>
          <p:cNvSpPr/>
          <p:nvPr/>
        </p:nvSpPr>
        <p:spPr>
          <a:xfrm>
            <a:off x="7696291" y="3305991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3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Qualidade de Câmera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09444B5E-3A7E-4D4C-A1CC-DBC27725800A}"/>
              </a:ext>
            </a:extLst>
          </p:cNvPr>
          <p:cNvSpPr/>
          <p:nvPr/>
        </p:nvSpPr>
        <p:spPr>
          <a:xfrm>
            <a:off x="7711441" y="4692107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7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Propaganda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58C1162F-CFDE-604A-B557-694D7C584F84}"/>
              </a:ext>
            </a:extLst>
          </p:cNvPr>
          <p:cNvCxnSpPr/>
          <p:nvPr/>
        </p:nvCxnSpPr>
        <p:spPr>
          <a:xfrm>
            <a:off x="248031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1231679F-CA40-B243-9FCF-CDED197E0CDA}"/>
              </a:ext>
            </a:extLst>
          </p:cNvPr>
          <p:cNvSpPr txBox="1"/>
          <p:nvPr/>
        </p:nvSpPr>
        <p:spPr>
          <a:xfrm>
            <a:off x="649371" y="525780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Driver </a:t>
            </a:r>
          </a:p>
          <a:p>
            <a:pPr algn="ctr"/>
            <a:r>
              <a:rPr lang="pt-BR" sz="1050" b="1" dirty="0"/>
              <a:t>primário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294F73CD-B765-FF4B-BB01-C6C90ECAB8CE}"/>
              </a:ext>
            </a:extLst>
          </p:cNvPr>
          <p:cNvCxnSpPr/>
          <p:nvPr/>
        </p:nvCxnSpPr>
        <p:spPr>
          <a:xfrm>
            <a:off x="501015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0CFE259-526C-EE4D-A0A3-B24CCEBCDEED}"/>
              </a:ext>
            </a:extLst>
          </p:cNvPr>
          <p:cNvCxnSpPr/>
          <p:nvPr/>
        </p:nvCxnSpPr>
        <p:spPr>
          <a:xfrm>
            <a:off x="737997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9C3DF87A-617C-4F43-9FE2-39D6AFD98FAD}"/>
              </a:ext>
            </a:extLst>
          </p:cNvPr>
          <p:cNvCxnSpPr/>
          <p:nvPr/>
        </p:nvCxnSpPr>
        <p:spPr>
          <a:xfrm>
            <a:off x="982980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B76872FF-75C7-5C49-9065-EA7A2FC00E06}"/>
              </a:ext>
            </a:extLst>
          </p:cNvPr>
          <p:cNvSpPr txBox="1"/>
          <p:nvPr/>
        </p:nvSpPr>
        <p:spPr>
          <a:xfrm>
            <a:off x="3087771" y="525780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Driver </a:t>
            </a:r>
          </a:p>
          <a:p>
            <a:pPr algn="ctr"/>
            <a:r>
              <a:rPr lang="pt-BR" sz="1050" b="1" dirty="0"/>
              <a:t>secundário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ED3ADDC-550A-474A-8F30-FC21E2A1A7C1}"/>
              </a:ext>
            </a:extLst>
          </p:cNvPr>
          <p:cNvSpPr txBox="1"/>
          <p:nvPr/>
        </p:nvSpPr>
        <p:spPr>
          <a:xfrm>
            <a:off x="5526171" y="5257800"/>
            <a:ext cx="1273187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Pivô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3712672-C0B9-314D-986B-8BD45EE20D42}"/>
              </a:ext>
            </a:extLst>
          </p:cNvPr>
          <p:cNvSpPr txBox="1"/>
          <p:nvPr/>
        </p:nvSpPr>
        <p:spPr>
          <a:xfrm>
            <a:off x="7983441" y="587502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Resultados secundários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76B29F8-778D-604B-94E3-715702F022F7}"/>
              </a:ext>
            </a:extLst>
          </p:cNvPr>
          <p:cNvSpPr txBox="1"/>
          <p:nvPr/>
        </p:nvSpPr>
        <p:spPr>
          <a:xfrm>
            <a:off x="10402971" y="5257800"/>
            <a:ext cx="113965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Resultados primário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47E5213-7960-054A-B457-5EDC5FAA5FE2}"/>
              </a:ext>
            </a:extLst>
          </p:cNvPr>
          <p:cNvSpPr txBox="1"/>
          <p:nvPr/>
        </p:nvSpPr>
        <p:spPr>
          <a:xfrm>
            <a:off x="283779" y="168166"/>
            <a:ext cx="29290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b="1" dirty="0">
                <a:latin typeface="Arial" panose="020B0604020202020204" pitchFamily="34" charset="0"/>
                <a:cs typeface="Arial" panose="020B0604020202020204" pitchFamily="34" charset="0"/>
              </a:rPr>
              <a:t>Grupo Focal – Geração </a:t>
            </a:r>
            <a:r>
              <a:rPr lang="pt-BR" b="1" dirty="0" err="1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endParaRPr lang="pt-BR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16101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74461C0-48B6-9943-8FEA-CCEF43D893E3}"/>
              </a:ext>
            </a:extLst>
          </p:cNvPr>
          <p:cNvCxnSpPr>
            <a:cxnSpLocks/>
          </p:cNvCxnSpPr>
          <p:nvPr/>
        </p:nvCxnSpPr>
        <p:spPr>
          <a:xfrm>
            <a:off x="3387203" y="826718"/>
            <a:ext cx="0" cy="505852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E436E2B2-12CA-2242-8DA9-E26ADB1A8D4B}"/>
              </a:ext>
            </a:extLst>
          </p:cNvPr>
          <p:cNvCxnSpPr>
            <a:cxnSpLocks/>
          </p:cNvCxnSpPr>
          <p:nvPr/>
        </p:nvCxnSpPr>
        <p:spPr>
          <a:xfrm>
            <a:off x="5657240" y="696686"/>
            <a:ext cx="0" cy="516189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C996DF3-441E-B04E-B411-768BD6774FE5}"/>
              </a:ext>
            </a:extLst>
          </p:cNvPr>
          <p:cNvCxnSpPr>
            <a:cxnSpLocks/>
          </p:cNvCxnSpPr>
          <p:nvPr/>
        </p:nvCxnSpPr>
        <p:spPr>
          <a:xfrm>
            <a:off x="8458856" y="696686"/>
            <a:ext cx="0" cy="516189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7CFB683B-2C8E-BA4D-9F8F-9A9487BD2448}"/>
              </a:ext>
            </a:extLst>
          </p:cNvPr>
          <p:cNvSpPr txBox="1"/>
          <p:nvPr/>
        </p:nvSpPr>
        <p:spPr>
          <a:xfrm>
            <a:off x="1784658" y="5858585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>
                <a:latin typeface="Arial" panose="020B0604020202020204" pitchFamily="34" charset="0"/>
                <a:cs typeface="Arial" panose="020B0604020202020204" pitchFamily="34" charset="0"/>
              </a:rPr>
              <a:t>Primary </a:t>
            </a:r>
          </a:p>
          <a:p>
            <a:pPr algn="ctr"/>
            <a:r>
              <a:rPr lang="pt-BR" sz="1050" b="1" dirty="0">
                <a:latin typeface="Arial" panose="020B0604020202020204" pitchFamily="34" charset="0"/>
                <a:cs typeface="Arial" panose="020B0604020202020204" pitchFamily="34" charset="0"/>
              </a:rPr>
              <a:t>Driver 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396D78B-3429-CA47-ADBD-FA1A76E3F051}"/>
              </a:ext>
            </a:extLst>
          </p:cNvPr>
          <p:cNvSpPr txBox="1"/>
          <p:nvPr/>
        </p:nvSpPr>
        <p:spPr>
          <a:xfrm>
            <a:off x="3779408" y="5885244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>
                <a:latin typeface="Arial" panose="020B0604020202020204" pitchFamily="34" charset="0"/>
                <a:cs typeface="Arial" panose="020B0604020202020204" pitchFamily="34" charset="0"/>
              </a:rPr>
              <a:t> Secondary Driver 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EF304F57-ADD9-2140-A90A-4DD6CEE3999B}"/>
              </a:ext>
            </a:extLst>
          </p:cNvPr>
          <p:cNvSpPr txBox="1"/>
          <p:nvPr/>
        </p:nvSpPr>
        <p:spPr>
          <a:xfrm>
            <a:off x="6368340" y="5890588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>
                <a:latin typeface="Arial" panose="020B0604020202020204" pitchFamily="34" charset="0"/>
                <a:cs typeface="Arial" panose="020B0604020202020204" pitchFamily="34" charset="0"/>
              </a:rPr>
              <a:t>Secondary Outcome 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0BAF3DB-5E0A-0A41-A66B-35AFE6E1DB73}"/>
              </a:ext>
            </a:extLst>
          </p:cNvPr>
          <p:cNvSpPr txBox="1"/>
          <p:nvPr/>
        </p:nvSpPr>
        <p:spPr>
          <a:xfrm>
            <a:off x="9244072" y="5885244"/>
            <a:ext cx="113965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>
                <a:latin typeface="Arial" panose="020B0604020202020204" pitchFamily="34" charset="0"/>
                <a:cs typeface="Arial" panose="020B0604020202020204" pitchFamily="34" charset="0"/>
              </a:rPr>
              <a:t>Primary Outcome </a:t>
            </a:r>
          </a:p>
        </p:txBody>
      </p:sp>
      <p:pic>
        <p:nvPicPr>
          <p:cNvPr id="4" name="Picture 3" descr="A close up of a logo&#10;&#10;Description automatically generated">
            <a:extLst>
              <a:ext uri="{FF2B5EF4-FFF2-40B4-BE49-F238E27FC236}">
                <a16:creationId xmlns:a16="http://schemas.microsoft.com/office/drawing/2014/main" id="{71CE90D4-AE62-7148-8539-CEB174EA961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888401" y="972756"/>
            <a:ext cx="8735932" cy="47577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606605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F6843932-C707-0047-8833-064F71F04502}"/>
              </a:ext>
            </a:extLst>
          </p:cNvPr>
          <p:cNvSpPr/>
          <p:nvPr/>
        </p:nvSpPr>
        <p:spPr>
          <a:xfrm>
            <a:off x="377371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8 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Design</a:t>
            </a: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FB6E24C4-42A3-A447-A386-4AA7FDC28F73}"/>
              </a:ext>
            </a:extLst>
          </p:cNvPr>
          <p:cNvSpPr/>
          <p:nvPr/>
        </p:nvSpPr>
        <p:spPr>
          <a:xfrm>
            <a:off x="2811781" y="1043640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5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Hardware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16B4CB6F-9C87-734E-BCA1-A5C0B2D28975}"/>
              </a:ext>
            </a:extLst>
          </p:cNvPr>
          <p:cNvSpPr/>
          <p:nvPr/>
        </p:nvSpPr>
        <p:spPr>
          <a:xfrm>
            <a:off x="2816076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2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Tamanho de Tela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8AD09A5F-7360-3045-A714-1DDE57559364}"/>
              </a:ext>
            </a:extLst>
          </p:cNvPr>
          <p:cNvSpPr/>
          <p:nvPr/>
        </p:nvSpPr>
        <p:spPr>
          <a:xfrm>
            <a:off x="10130971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7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Propaganda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D1097D67-9981-1445-9BD7-EAA7B232776D}"/>
              </a:ext>
            </a:extLst>
          </p:cNvPr>
          <p:cNvSpPr/>
          <p:nvPr/>
        </p:nvSpPr>
        <p:spPr>
          <a:xfrm>
            <a:off x="7711442" y="1485719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4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Influências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7B6C6AC8-F2AD-7345-8EF2-1551A24F80FB}"/>
              </a:ext>
            </a:extLst>
          </p:cNvPr>
          <p:cNvSpPr/>
          <p:nvPr/>
        </p:nvSpPr>
        <p:spPr>
          <a:xfrm>
            <a:off x="2811780" y="4067492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6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Software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FDDF8B2B-52DF-EC48-BFCA-5215A220E749}"/>
              </a:ext>
            </a:extLst>
          </p:cNvPr>
          <p:cNvSpPr/>
          <p:nvPr/>
        </p:nvSpPr>
        <p:spPr>
          <a:xfrm>
            <a:off x="5286466" y="2554515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3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Qualidade de Câmera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09444B5E-3A7E-4D4C-A1CC-DBC27725800A}"/>
              </a:ext>
            </a:extLst>
          </p:cNvPr>
          <p:cNvSpPr/>
          <p:nvPr/>
        </p:nvSpPr>
        <p:spPr>
          <a:xfrm>
            <a:off x="7681140" y="3623311"/>
            <a:ext cx="1817189" cy="1068796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1200" dirty="0">
                <a:latin typeface="Arial" panose="020B0604020202020204" pitchFamily="34" charset="0"/>
                <a:cs typeface="Arial" panose="020B0604020202020204" pitchFamily="34" charset="0"/>
              </a:rPr>
              <a:t>Afinidade 1</a:t>
            </a:r>
          </a:p>
          <a:p>
            <a:pPr algn="ctr"/>
            <a:endParaRPr lang="pt-BR" sz="1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t-BR" sz="1200" b="1" dirty="0">
                <a:latin typeface="Arial" panose="020B0604020202020204" pitchFamily="34" charset="0"/>
                <a:cs typeface="Arial" panose="020B0604020202020204" pitchFamily="34" charset="0"/>
              </a:rPr>
              <a:t>Preço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58C1162F-CFDE-604A-B557-694D7C584F84}"/>
              </a:ext>
            </a:extLst>
          </p:cNvPr>
          <p:cNvCxnSpPr/>
          <p:nvPr/>
        </p:nvCxnSpPr>
        <p:spPr>
          <a:xfrm>
            <a:off x="248031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1231679F-CA40-B243-9FCF-CDED197E0CDA}"/>
              </a:ext>
            </a:extLst>
          </p:cNvPr>
          <p:cNvSpPr txBox="1"/>
          <p:nvPr/>
        </p:nvSpPr>
        <p:spPr>
          <a:xfrm>
            <a:off x="649371" y="525780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Driver </a:t>
            </a:r>
          </a:p>
          <a:p>
            <a:pPr algn="ctr"/>
            <a:r>
              <a:rPr lang="pt-BR" sz="1050" b="1" dirty="0"/>
              <a:t>primário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294F73CD-B765-FF4B-BB01-C6C90ECAB8CE}"/>
              </a:ext>
            </a:extLst>
          </p:cNvPr>
          <p:cNvCxnSpPr/>
          <p:nvPr/>
        </p:nvCxnSpPr>
        <p:spPr>
          <a:xfrm>
            <a:off x="501015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0CFE259-526C-EE4D-A0A3-B24CCEBCDEED}"/>
              </a:ext>
            </a:extLst>
          </p:cNvPr>
          <p:cNvCxnSpPr/>
          <p:nvPr/>
        </p:nvCxnSpPr>
        <p:spPr>
          <a:xfrm>
            <a:off x="737997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9C3DF87A-617C-4F43-9FE2-39D6AFD98FAD}"/>
              </a:ext>
            </a:extLst>
          </p:cNvPr>
          <p:cNvCxnSpPr/>
          <p:nvPr/>
        </p:nvCxnSpPr>
        <p:spPr>
          <a:xfrm>
            <a:off x="9829800" y="1257300"/>
            <a:ext cx="0" cy="38633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B76872FF-75C7-5C49-9065-EA7A2FC00E06}"/>
              </a:ext>
            </a:extLst>
          </p:cNvPr>
          <p:cNvSpPr txBox="1"/>
          <p:nvPr/>
        </p:nvSpPr>
        <p:spPr>
          <a:xfrm>
            <a:off x="3087771" y="525780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Driver </a:t>
            </a:r>
          </a:p>
          <a:p>
            <a:pPr algn="ctr"/>
            <a:r>
              <a:rPr lang="pt-BR" sz="1050" b="1" dirty="0"/>
              <a:t>secundário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ED3ADDC-550A-474A-8F30-FC21E2A1A7C1}"/>
              </a:ext>
            </a:extLst>
          </p:cNvPr>
          <p:cNvSpPr txBox="1"/>
          <p:nvPr/>
        </p:nvSpPr>
        <p:spPr>
          <a:xfrm>
            <a:off x="5526171" y="5257800"/>
            <a:ext cx="1273187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Pivô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3712672-C0B9-314D-986B-8BD45EE20D42}"/>
              </a:ext>
            </a:extLst>
          </p:cNvPr>
          <p:cNvSpPr txBox="1"/>
          <p:nvPr/>
        </p:nvSpPr>
        <p:spPr>
          <a:xfrm>
            <a:off x="7983441" y="5875020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Resultados secundários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76B29F8-778D-604B-94E3-715702F022F7}"/>
              </a:ext>
            </a:extLst>
          </p:cNvPr>
          <p:cNvSpPr txBox="1"/>
          <p:nvPr/>
        </p:nvSpPr>
        <p:spPr>
          <a:xfrm>
            <a:off x="10402971" y="5257800"/>
            <a:ext cx="113965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50" b="1" dirty="0"/>
              <a:t>Resultados primário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2D5C1DAA-DCAE-784A-893D-865638CD0EB6}"/>
              </a:ext>
            </a:extLst>
          </p:cNvPr>
          <p:cNvSpPr txBox="1"/>
          <p:nvPr/>
        </p:nvSpPr>
        <p:spPr>
          <a:xfrm>
            <a:off x="283779" y="168166"/>
            <a:ext cx="28135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b="1" dirty="0">
                <a:latin typeface="Arial" panose="020B0604020202020204" pitchFamily="34" charset="0"/>
                <a:cs typeface="Arial" panose="020B0604020202020204" pitchFamily="34" charset="0"/>
              </a:rPr>
              <a:t>Entrevistas – Geração </a:t>
            </a:r>
            <a:r>
              <a:rPr lang="pt-BR" b="1" dirty="0" err="1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endParaRPr lang="pt-BR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45104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547CDEA-EF80-D849-9059-77541EF8609C}"/>
              </a:ext>
            </a:extLst>
          </p:cNvPr>
          <p:cNvSpPr txBox="1"/>
          <p:nvPr/>
        </p:nvSpPr>
        <p:spPr>
          <a:xfrm>
            <a:off x="386613" y="5885244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Primary </a:t>
            </a:r>
          </a:p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Driver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EE94CB6-1BA7-704F-A773-EC72770FF77D}"/>
              </a:ext>
            </a:extLst>
          </p:cNvPr>
          <p:cNvSpPr txBox="1"/>
          <p:nvPr/>
        </p:nvSpPr>
        <p:spPr>
          <a:xfrm>
            <a:off x="3087771" y="5885244"/>
            <a:ext cx="1273187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Secondary Driver 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B32FA35-CB7D-5F4B-88D3-D93F6B31671A}"/>
              </a:ext>
            </a:extLst>
          </p:cNvPr>
          <p:cNvSpPr txBox="1"/>
          <p:nvPr/>
        </p:nvSpPr>
        <p:spPr>
          <a:xfrm>
            <a:off x="5599743" y="5966035"/>
            <a:ext cx="1273187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Pivot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1958525-1840-A244-A667-ADA0552601FF}"/>
              </a:ext>
            </a:extLst>
          </p:cNvPr>
          <p:cNvSpPr txBox="1"/>
          <p:nvPr/>
        </p:nvSpPr>
        <p:spPr>
          <a:xfrm>
            <a:off x="8111715" y="5885244"/>
            <a:ext cx="127318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Secondary Outcome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6D94C96-C1F5-BE44-8AE4-7881B0B92343}"/>
              </a:ext>
            </a:extLst>
          </p:cNvPr>
          <p:cNvSpPr txBox="1"/>
          <p:nvPr/>
        </p:nvSpPr>
        <p:spPr>
          <a:xfrm>
            <a:off x="10623687" y="5885244"/>
            <a:ext cx="113965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sz="1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Primary Outcome </a:t>
            </a:r>
          </a:p>
        </p:txBody>
      </p:sp>
      <p:pic>
        <p:nvPicPr>
          <p:cNvPr id="9" name="Picture 8" descr="A picture containing clock&#10;&#10;Description automatically generated">
            <a:extLst>
              <a:ext uri="{FF2B5EF4-FFF2-40B4-BE49-F238E27FC236}">
                <a16:creationId xmlns:a16="http://schemas.microsoft.com/office/drawing/2014/main" id="{B559DDC4-8AFB-764C-BB63-97EB2959655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9400" y="1200150"/>
            <a:ext cx="11633200" cy="4457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973012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732</TotalTime>
  <Words>106</Words>
  <Application>Microsoft Macintosh PowerPoint</Application>
  <PresentationFormat>Widescreen</PresentationFormat>
  <Paragraphs>79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Lenoir Hoeckesfeld</dc:creator>
  <cp:lastModifiedBy>Lenoir Hoeckesfeld</cp:lastModifiedBy>
  <cp:revision>17</cp:revision>
  <dcterms:created xsi:type="dcterms:W3CDTF">2020-05-04T18:13:26Z</dcterms:created>
  <dcterms:modified xsi:type="dcterms:W3CDTF">2020-07-14T18:36:38Z</dcterms:modified>
</cp:coreProperties>
</file>

<file path=docProps/thumbnail.jpeg>
</file>