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6" r:id="rId2"/>
    <p:sldId id="269" r:id="rId3"/>
    <p:sldId id="268" r:id="rId4"/>
    <p:sldId id="267" r:id="rId5"/>
    <p:sldId id="274" r:id="rId6"/>
    <p:sldId id="270" r:id="rId7"/>
    <p:sldId id="271" r:id="rId8"/>
    <p:sldId id="272" r:id="rId9"/>
    <p:sldId id="273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1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0" d="100"/>
          <a:sy n="100" d="100"/>
        </p:scale>
        <p:origin x="80" y="84"/>
      </p:cViewPr>
      <p:guideLst>
        <p:guide orient="horz" pos="2160"/>
        <p:guide pos="381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06625F-B865-4D67-A8A4-D6B3C4354E26}" type="datetimeFigureOut">
              <a:t>6/24/2024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BBE38-6130-463B-81B5-491A8DD97079}" type="slidenum"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65093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BBBE38-6130-463B-81B5-491A8DD97079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27318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0D19F-7ECB-777A-0581-3F3DAE853A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6D20F5-AB95-C046-F2E7-AAB28F2717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F20F1D-4537-11DA-8680-8344B6AFDC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8017-0EC0-4CF2-A236-A1B2B1A805DC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0F661A-E45A-5766-8E38-F07A1B1849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1EBB61-D287-E8F5-4D20-8C4D1B692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2E3E-C4BD-4EC9-B3A2-3AA7AFFDD88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0180102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F9AC26-F8C7-E897-271E-194BAA19E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7F70481-9303-5A4C-911F-CE6168917F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2C4DC6-7C80-43EC-EFD1-D1FD12F76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8017-0EC0-4CF2-A236-A1B2B1A805DC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2E8A41-C38A-1B4A-FA36-57FFCC9E93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8F7DB-3FD4-65B8-DB64-5B25D291B5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2E3E-C4BD-4EC9-B3A2-3AA7AFFDD88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19676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97EC91-EF99-E7AE-434F-D2C2CD3625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E986294-2408-27E3-8F41-777AC12434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96CC0-FC68-B13B-57C1-5387BF8EE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8017-0EC0-4CF2-A236-A1B2B1A805DC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E16604-F416-B251-BBCA-03AED8F4AC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D16B58-0ABE-C222-A1C1-312A900A4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2E3E-C4BD-4EC9-B3A2-3AA7AFFDD88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5842901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01B029-95FF-43E4-DED0-BE6786549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66AC20-881B-E577-2487-C623504935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096D03-1CE4-2B08-7838-4F4A3643BE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8017-0EC0-4CF2-A236-A1B2B1A805DC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0D9740-0D4D-1CA3-0AC0-33E4D30FB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C5F71E-F710-9696-EC66-324DD63EE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2E3E-C4BD-4EC9-B3A2-3AA7AFFDD88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012689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A558B2-2FC8-1C54-FB04-1D3C54F41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F7354D-0DDE-696B-2313-7289D1C885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4B96CC-7EFF-2262-E71C-8AF9C32738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8017-0EC0-4CF2-A236-A1B2B1A805DC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EA59C3-5C9F-7957-AD0F-4C5ACA87BD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E95BFB-EFDC-FA0A-BEA9-4D7F2DFAE3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2E3E-C4BD-4EC9-B3A2-3AA7AFFDD88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96480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731C8-6B48-BAAB-6EED-B092F2ADCE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8264E8-68D1-C30B-B021-80407CE4C1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345254-8653-253F-5603-7D504C39B3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1495E75-FDAC-CD1F-E0A6-B87BAB41B1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8017-0EC0-4CF2-A236-A1B2B1A805DC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611668-D0B7-432D-2DF6-E66A46CB0C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3DF9EC-F0E0-0A3D-1E83-C2CF8E1E94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2E3E-C4BD-4EC9-B3A2-3AA7AFFDD88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82167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BDB8C-6873-6B51-0BC0-0BE3DDAC9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00FA95-B3E7-939A-213E-F36A7914DD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00BAC94-4C02-C437-FA75-1B578D96D5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C3DB7E-5DC0-B425-F54E-E635CB7689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246283-49C3-D8C9-824A-AF564380C53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24EE734-1B79-33F6-3608-C7E552D0F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8017-0EC0-4CF2-A236-A1B2B1A805DC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185D165-DCFC-F7D0-C0F3-A61140242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EEAFF8-E16F-F25F-3A33-CF17CBA6BA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2E3E-C4BD-4EC9-B3A2-3AA7AFFDD88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57606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3D31FE-BFFA-68A5-47BA-6CEFB80A8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3ED25E2-EA40-2F17-7786-71E8671D26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8017-0EC0-4CF2-A236-A1B2B1A805DC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DA037D-E48C-6B26-CB2E-3E03A3577A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F91DEE4-F7AD-F521-75AD-CCCED2FF9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2E3E-C4BD-4EC9-B3A2-3AA7AFFDD88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13688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441DBC-2C64-BD13-9E34-5ACA0F3AC5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8017-0EC0-4CF2-A236-A1B2B1A805DC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031186-6DCE-5354-8EA6-D1094FA43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51D963-873E-1F08-FAB6-74D28AB9E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2E3E-C4BD-4EC9-B3A2-3AA7AFFDD88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217135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AE3483-160B-BE67-DCA7-DDA1E5A3F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6BD799-AA63-3840-8A75-21DA72E598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EE80D3-1337-4A81-D56E-AAA6CBDB52B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B55F05-EFDC-841C-630F-75DE796CE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8017-0EC0-4CF2-A236-A1B2B1A805DC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792AE6-EE7E-6D5A-D25F-B6D7404518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C29AD38-13F7-AE40-0399-03A72CEC2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2E3E-C4BD-4EC9-B3A2-3AA7AFFDD88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66228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121EB2-FEC5-E97F-F164-0FF74F0C78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8890CA4-90FD-122C-B0BB-4BA9F47B634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F8FFDCF-3DE7-E454-2C02-C7D2740F95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C64355-6D49-5EC7-B4D9-5262D70E6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18017-0EC0-4CF2-A236-A1B2B1A805DC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7C32C38-6457-83FE-710F-9088F6745F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63F7B5-8A7E-6730-4651-29EDD96CE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042E3E-C4BD-4EC9-B3A2-3AA7AFFDD88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628086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B515698-13B8-F3E2-2076-50E6DD407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4F64C0-BBF5-AFBF-8D16-F431DA0618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13B172-1C04-75BE-A312-71234F507F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1518017-0EC0-4CF2-A236-A1B2B1A805DC}" type="datetimeFigureOut">
              <a:rPr lang="en-CA" smtClean="0"/>
              <a:t>2024-06-24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040E93-AD32-F4DB-36BD-1E48E2BAB8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B606ED-5444-51FC-54E9-23C241A4D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042E3E-C4BD-4EC9-B3A2-3AA7AFFDD88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4833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emf"/><Relationship Id="rId4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17EB026-C41F-71AE-EE27-2B36BFBA225F}"/>
              </a:ext>
            </a:extLst>
          </p:cNvPr>
          <p:cNvSpPr txBox="1"/>
          <p:nvPr/>
        </p:nvSpPr>
        <p:spPr>
          <a:xfrm>
            <a:off x="140677" y="267286"/>
            <a:ext cx="1352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/>
              <a:t>2P Proximal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ADEC79D-9DB0-0927-2EF8-885F6761743F}"/>
              </a:ext>
            </a:extLst>
          </p:cNvPr>
          <p:cNvSpPr txBox="1"/>
          <p:nvPr/>
        </p:nvSpPr>
        <p:spPr>
          <a:xfrm>
            <a:off x="10545413" y="6388199"/>
            <a:ext cx="14794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SM Figure 1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B3EA066-8A67-A848-19B8-809F930FC3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2842" y="3387713"/>
            <a:ext cx="4309155" cy="342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36C512E5-8574-5750-675B-D878E22BA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89771" y="18000"/>
            <a:ext cx="4247954" cy="34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63AEC6E-0F6F-BB0F-A685-C1D8CC7787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42886" y="18000"/>
            <a:ext cx="4159343" cy="34200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6E334E5-E52E-3E54-1274-EE76077667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42232" y="3438000"/>
            <a:ext cx="4203181" cy="34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620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17EB026-C41F-71AE-EE27-2B36BFBA225F}"/>
              </a:ext>
            </a:extLst>
          </p:cNvPr>
          <p:cNvSpPr txBox="1"/>
          <p:nvPr/>
        </p:nvSpPr>
        <p:spPr>
          <a:xfrm>
            <a:off x="140677" y="267286"/>
            <a:ext cx="1352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/>
              <a:t>2P Proximal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EEE46ED-28F1-49BD-EF78-1A5ACCD2F00B}"/>
              </a:ext>
            </a:extLst>
          </p:cNvPr>
          <p:cNvSpPr txBox="1"/>
          <p:nvPr/>
        </p:nvSpPr>
        <p:spPr>
          <a:xfrm>
            <a:off x="10690319" y="6388199"/>
            <a:ext cx="1334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SM Figure 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20D403E-25C7-CE43-2A02-20B99568B0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9167" y="3429000"/>
            <a:ext cx="4248103" cy="34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4929480-B247-B936-8794-9725028BEE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0"/>
            <a:ext cx="4282120" cy="34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7C31720-AC83-6D4A-2511-DCF94BA43E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25367" y="3429000"/>
            <a:ext cx="4377466" cy="34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DCB95FC-3265-D669-AD3F-939E580024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77846" y="9000"/>
            <a:ext cx="4291743" cy="34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2203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17EB026-C41F-71AE-EE27-2B36BFBA225F}"/>
              </a:ext>
            </a:extLst>
          </p:cNvPr>
          <p:cNvSpPr txBox="1"/>
          <p:nvPr/>
        </p:nvSpPr>
        <p:spPr>
          <a:xfrm>
            <a:off x="140677" y="267286"/>
            <a:ext cx="1352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/>
              <a:t>2P Proximal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7C2D60-17D9-5976-51A1-922BBA2D5C32}"/>
              </a:ext>
            </a:extLst>
          </p:cNvPr>
          <p:cNvSpPr txBox="1"/>
          <p:nvPr/>
        </p:nvSpPr>
        <p:spPr>
          <a:xfrm>
            <a:off x="10690319" y="6388199"/>
            <a:ext cx="1334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SM Figure 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DD2EEAB-716A-2DC6-0DA1-1F2790692C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9376" y="3438000"/>
            <a:ext cx="4250829" cy="34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9BB6CF0-2207-E469-57C6-0F2BCF192C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80412" y="18000"/>
            <a:ext cx="4155305" cy="342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77B003E-E888-01C5-6B96-A0717A27C1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0412" y="3420000"/>
            <a:ext cx="4019806" cy="3420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FB5110E-618B-D596-A5CF-FBDFC59FB5C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728432" y="18000"/>
            <a:ext cx="4132715" cy="34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55446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17EB026-C41F-71AE-EE27-2B36BFBA225F}"/>
              </a:ext>
            </a:extLst>
          </p:cNvPr>
          <p:cNvSpPr txBox="1"/>
          <p:nvPr/>
        </p:nvSpPr>
        <p:spPr>
          <a:xfrm>
            <a:off x="140677" y="267286"/>
            <a:ext cx="1352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/>
              <a:t>2P Proximal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773133-560B-BEB8-7EB2-20FB32DD6FC9}"/>
              </a:ext>
            </a:extLst>
          </p:cNvPr>
          <p:cNvSpPr txBox="1"/>
          <p:nvPr/>
        </p:nvSpPr>
        <p:spPr>
          <a:xfrm>
            <a:off x="10690319" y="6388199"/>
            <a:ext cx="1334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SM Figure 4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C61B33D-1250-4537-C102-E476C88826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7631" y="9000"/>
            <a:ext cx="4018369" cy="3420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9878B6B-28D6-D296-64A0-360AB1D252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7650" y="9000"/>
            <a:ext cx="4019597" cy="34200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20244A9-BFD3-10A7-D370-301BA797F2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7631" y="3438000"/>
            <a:ext cx="4019597" cy="3420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3353255-400B-7E21-D134-84F940E5FF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07650" y="3429000"/>
            <a:ext cx="4018369" cy="34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23635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17EB026-C41F-71AE-EE27-2B36BFBA225F}"/>
              </a:ext>
            </a:extLst>
          </p:cNvPr>
          <p:cNvSpPr txBox="1"/>
          <p:nvPr/>
        </p:nvSpPr>
        <p:spPr>
          <a:xfrm>
            <a:off x="140677" y="267286"/>
            <a:ext cx="1352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/>
              <a:t>2P Proximal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773133-560B-BEB8-7EB2-20FB32DD6FC9}"/>
              </a:ext>
            </a:extLst>
          </p:cNvPr>
          <p:cNvSpPr txBox="1"/>
          <p:nvPr/>
        </p:nvSpPr>
        <p:spPr>
          <a:xfrm>
            <a:off x="10690319" y="6388199"/>
            <a:ext cx="1334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SM Figure 5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806067-C6D2-FA23-53CF-C40CF93AB9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540" y="9000"/>
            <a:ext cx="3995191" cy="342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93923DB-A1E7-5C1A-736B-F5B094749B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06499" y="3429000"/>
            <a:ext cx="3993979" cy="342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BD1BCFC-2583-377D-E208-57DC098C8E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1524" y="0"/>
            <a:ext cx="3923721" cy="34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77CE4EE-6D4E-8656-AA74-D44E8BD5536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91524" y="3420000"/>
            <a:ext cx="3996404" cy="34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2737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17EB026-C41F-71AE-EE27-2B36BFBA225F}"/>
              </a:ext>
            </a:extLst>
          </p:cNvPr>
          <p:cNvSpPr txBox="1"/>
          <p:nvPr/>
        </p:nvSpPr>
        <p:spPr>
          <a:xfrm>
            <a:off x="140677" y="267286"/>
            <a:ext cx="1068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/>
              <a:t>2P Distal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697BE5-ACE6-685C-8C03-B807081EA2A8}"/>
              </a:ext>
            </a:extLst>
          </p:cNvPr>
          <p:cNvSpPr txBox="1"/>
          <p:nvPr/>
        </p:nvSpPr>
        <p:spPr>
          <a:xfrm>
            <a:off x="10690319" y="6388199"/>
            <a:ext cx="1334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SM Figure 6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FFB68BD-18C3-72F5-C136-45FB484578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40982" y="3429000"/>
            <a:ext cx="4237012" cy="34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92D5F08-88CE-90F7-FCA8-681B3DADFC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747" y="0"/>
            <a:ext cx="4192469" cy="34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0C0BD7-74C9-DA6B-8C5D-5331FAE3B5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6371" y="9000"/>
            <a:ext cx="4213948" cy="34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288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17EB026-C41F-71AE-EE27-2B36BFBA225F}"/>
              </a:ext>
            </a:extLst>
          </p:cNvPr>
          <p:cNvSpPr txBox="1"/>
          <p:nvPr/>
        </p:nvSpPr>
        <p:spPr>
          <a:xfrm>
            <a:off x="140677" y="267286"/>
            <a:ext cx="1068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/>
              <a:t>2P Distal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21B10D-CA54-4A2F-0727-5E6EB6270C2A}"/>
              </a:ext>
            </a:extLst>
          </p:cNvPr>
          <p:cNvSpPr txBox="1"/>
          <p:nvPr/>
        </p:nvSpPr>
        <p:spPr>
          <a:xfrm>
            <a:off x="10690319" y="6388199"/>
            <a:ext cx="1334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SM Figure 7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F946CAA-3180-4F26-7339-56B093AD2C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6448" y="3438001"/>
            <a:ext cx="4339104" cy="34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5F5A41C-2599-A5BE-5000-87255B1287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850" y="9000"/>
            <a:ext cx="4293121" cy="34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CDA741E5-C563-C692-CA72-E9EAAE7B68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2402" y="0"/>
            <a:ext cx="4280749" cy="34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98878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17EB026-C41F-71AE-EE27-2B36BFBA225F}"/>
              </a:ext>
            </a:extLst>
          </p:cNvPr>
          <p:cNvSpPr txBox="1"/>
          <p:nvPr/>
        </p:nvSpPr>
        <p:spPr>
          <a:xfrm>
            <a:off x="140677" y="267286"/>
            <a:ext cx="1068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/>
              <a:t>2P Distal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9C952C5-868F-7945-F527-23D7607B71CE}"/>
              </a:ext>
            </a:extLst>
          </p:cNvPr>
          <p:cNvSpPr txBox="1"/>
          <p:nvPr/>
        </p:nvSpPr>
        <p:spPr>
          <a:xfrm>
            <a:off x="10690319" y="6388199"/>
            <a:ext cx="1334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SM Figure 8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49E322E-37D6-A82C-95F8-44F391E2CF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7679" y="3429000"/>
            <a:ext cx="4276641" cy="3420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300A9E3-7C2F-7714-A445-118B5CD28B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1272" y="9000"/>
            <a:ext cx="4276641" cy="342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001FE68-977F-ED66-F60D-B6ED09D566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6939" y="0"/>
            <a:ext cx="4306952" cy="34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5497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17EB026-C41F-71AE-EE27-2B36BFBA225F}"/>
              </a:ext>
            </a:extLst>
          </p:cNvPr>
          <p:cNvSpPr txBox="1"/>
          <p:nvPr/>
        </p:nvSpPr>
        <p:spPr>
          <a:xfrm>
            <a:off x="140677" y="267286"/>
            <a:ext cx="10688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/>
              <a:t>2P Distal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948C572-03F2-968E-7702-45C0070B52B1}"/>
              </a:ext>
            </a:extLst>
          </p:cNvPr>
          <p:cNvSpPr txBox="1"/>
          <p:nvPr/>
        </p:nvSpPr>
        <p:spPr>
          <a:xfrm>
            <a:off x="10690319" y="6388199"/>
            <a:ext cx="13345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SM Figure 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8FD80F-62CE-7839-02DA-3784DE7147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6451" y="-1"/>
            <a:ext cx="4083317" cy="3420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BB1947F-950D-7942-517F-C4A6F49D30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3891" y="3419999"/>
            <a:ext cx="4083317" cy="3420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4BE89C6-4642-68E4-8C4F-CE51D8CD69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42232" y="18001"/>
            <a:ext cx="4082070" cy="34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64162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9013</TotalTime>
  <Words>46</Words>
  <Application>Microsoft Office PowerPoint</Application>
  <PresentationFormat>Widescreen</PresentationFormat>
  <Paragraphs>19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Aptos</vt:lpstr>
      <vt:lpstr>Aptos Display</vt:lpstr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Temporal Reactivity</dc:title>
  <dc:creator>Brayden Davis Halvorson</dc:creator>
  <cp:lastModifiedBy>Brayden Davis Halvorson</cp:lastModifiedBy>
  <cp:revision>24</cp:revision>
  <dcterms:created xsi:type="dcterms:W3CDTF">2024-01-29T01:13:55Z</dcterms:created>
  <dcterms:modified xsi:type="dcterms:W3CDTF">2024-06-25T00:06:12Z</dcterms:modified>
</cp:coreProperties>
</file>