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0609" autoAdjust="0"/>
  </p:normalViewPr>
  <p:slideViewPr>
    <p:cSldViewPr snapToGrid="0">
      <p:cViewPr varScale="1">
        <p:scale>
          <a:sx n="125" d="100"/>
          <a:sy n="125" d="100"/>
        </p:scale>
        <p:origin x="82" y="48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7DFBC8-765D-487C-B9B2-6B95EAEE9EC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9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4">
            <a:extLst>
              <a:ext uri="{FF2B5EF4-FFF2-40B4-BE49-F238E27FC236}">
                <a16:creationId xmlns:a16="http://schemas.microsoft.com/office/drawing/2014/main" id="{F87D717E-7E07-4880-B657-25F0813AE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1" t="15346" r="68880" b="64271"/>
          <a:stretch/>
        </p:blipFill>
        <p:spPr>
          <a:xfrm>
            <a:off x="1777136" y="3105714"/>
            <a:ext cx="1451246" cy="2486023"/>
          </a:xfr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B8BEB83-AE44-4F93-AA8F-0F8832BAA04F}"/>
              </a:ext>
            </a:extLst>
          </p:cNvPr>
          <p:cNvSpPr txBox="1"/>
          <p:nvPr/>
        </p:nvSpPr>
        <p:spPr>
          <a:xfrm>
            <a:off x="1779041" y="3103505"/>
            <a:ext cx="28048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f</a:t>
            </a:r>
            <a:endParaRPr lang="ja-JP" altLang="en-US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9F7741D-AF36-75F9-E428-5E53B0835397}"/>
              </a:ext>
            </a:extLst>
          </p:cNvPr>
          <p:cNvGrpSpPr/>
          <p:nvPr/>
        </p:nvGrpSpPr>
        <p:grpSpPr>
          <a:xfrm>
            <a:off x="302890" y="610503"/>
            <a:ext cx="8219136" cy="4985997"/>
            <a:chOff x="302890" y="610503"/>
            <a:chExt cx="8219136" cy="4985997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E4775B92-44B2-47EB-BB8D-F537CB1BF9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231" t="38641" r="49391" b="38545"/>
            <a:stretch/>
          </p:blipFill>
          <p:spPr>
            <a:xfrm>
              <a:off x="6482570" y="617269"/>
              <a:ext cx="2039456" cy="2487291"/>
            </a:xfrm>
            <a:prstGeom prst="rect">
              <a:avLst/>
            </a:prstGeom>
            <a:ln>
              <a:noFill/>
            </a:ln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D29E00EB-8354-420E-A373-AC17DF75ABF2}"/>
                </a:ext>
              </a:extLst>
            </p:cNvPr>
            <p:cNvSpPr txBox="1"/>
            <p:nvPr/>
          </p:nvSpPr>
          <p:spPr>
            <a:xfrm>
              <a:off x="6482147" y="617412"/>
              <a:ext cx="2804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d</a:t>
              </a:r>
              <a:endParaRPr lang="ja-JP" altLang="en-US" dirty="0"/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25D4B0F0-90C7-4AF2-A71B-A361EB64DF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513" t="38733" r="49200" b="38392"/>
            <a:stretch/>
          </p:blipFill>
          <p:spPr>
            <a:xfrm>
              <a:off x="4456424" y="616421"/>
              <a:ext cx="2026252" cy="2487291"/>
            </a:xfrm>
            <a:prstGeom prst="rect">
              <a:avLst/>
            </a:prstGeom>
            <a:ln>
              <a:noFill/>
            </a:ln>
          </p:spPr>
        </p:pic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CC3C5B4-1F35-4DB7-B9D2-EC8B750DEF21}"/>
                </a:ext>
              </a:extLst>
            </p:cNvPr>
            <p:cNvSpPr txBox="1"/>
            <p:nvPr/>
          </p:nvSpPr>
          <p:spPr>
            <a:xfrm>
              <a:off x="4453095" y="610503"/>
              <a:ext cx="2550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c</a:t>
              </a:r>
              <a:endParaRPr lang="ja-JP" altLang="en-US" dirty="0"/>
            </a:p>
          </p:txBody>
        </p:sp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95586133-D730-4BB5-BB9F-A25B9CCB99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7442" t="24656" r="31901" b="55441"/>
            <a:stretch/>
          </p:blipFill>
          <p:spPr>
            <a:xfrm>
              <a:off x="326791" y="619738"/>
              <a:ext cx="2064549" cy="2486023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9CA14D9-6A90-4AF3-A0C2-B04D01D767AC}"/>
                </a:ext>
              </a:extLst>
            </p:cNvPr>
            <p:cNvSpPr txBox="1"/>
            <p:nvPr/>
          </p:nvSpPr>
          <p:spPr>
            <a:xfrm>
              <a:off x="302890" y="618468"/>
              <a:ext cx="3233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dirty="0"/>
                <a:t>a</a:t>
              </a:r>
              <a:endParaRPr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33EF4C44-3E76-4E29-8D16-E91E06CE8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531" t="15762" r="68970" b="64365"/>
            <a:stretch/>
          </p:blipFill>
          <p:spPr>
            <a:xfrm>
              <a:off x="326735" y="3105714"/>
              <a:ext cx="1451246" cy="2486022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21E356A-0FD8-4CD3-A8A6-6B6AD96AD7AB}"/>
                </a:ext>
              </a:extLst>
            </p:cNvPr>
            <p:cNvSpPr txBox="1"/>
            <p:nvPr/>
          </p:nvSpPr>
          <p:spPr>
            <a:xfrm>
              <a:off x="322187" y="3105655"/>
              <a:ext cx="2804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e</a:t>
              </a:r>
              <a:endParaRPr lang="ja-JP" altLang="en-US" dirty="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C27932D0-25D1-48CE-B9EC-D8B8205330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206" t="24736" r="30877" b="55130"/>
            <a:stretch/>
          </p:blipFill>
          <p:spPr>
            <a:xfrm>
              <a:off x="2390134" y="618538"/>
              <a:ext cx="2066694" cy="2486022"/>
            </a:xfrm>
            <a:prstGeom prst="rect">
              <a:avLst/>
            </a:prstGeom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F9790DF-1AEA-45D2-9640-31402F1AA8B5}"/>
                </a:ext>
              </a:extLst>
            </p:cNvPr>
            <p:cNvSpPr txBox="1"/>
            <p:nvPr/>
          </p:nvSpPr>
          <p:spPr>
            <a:xfrm>
              <a:off x="2391056" y="618681"/>
              <a:ext cx="2804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b</a:t>
              </a:r>
              <a:endParaRPr lang="ja-JP" altLang="en-US" dirty="0"/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413408CD-00CC-49EA-8AA3-E2A99DF42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5527" t="63848" r="37261" b="8045"/>
            <a:stretch/>
          </p:blipFill>
          <p:spPr>
            <a:xfrm>
              <a:off x="5874011" y="3097092"/>
              <a:ext cx="2648015" cy="2499408"/>
            </a:xfrm>
            <a:prstGeom prst="rect">
              <a:avLst/>
            </a:prstGeom>
          </p:spPr>
        </p:pic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C78C342-4CF2-492A-947E-0C670CB74387}"/>
                </a:ext>
              </a:extLst>
            </p:cNvPr>
            <p:cNvSpPr txBox="1"/>
            <p:nvPr/>
          </p:nvSpPr>
          <p:spPr>
            <a:xfrm>
              <a:off x="5869171" y="3094038"/>
              <a:ext cx="2804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h</a:t>
              </a:r>
              <a:endParaRPr lang="ja-JP" altLang="en-US" dirty="0"/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DECE945F-BF9C-4A89-B2D1-B3D8BE2672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5329" t="63584" r="37184" b="8113"/>
            <a:stretch/>
          </p:blipFill>
          <p:spPr>
            <a:xfrm>
              <a:off x="3228026" y="3099927"/>
              <a:ext cx="2645871" cy="2496573"/>
            </a:xfrm>
            <a:prstGeom prst="rect">
              <a:avLst/>
            </a:prstGeom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2EC1B591-A39F-405B-B39E-6B8D53E85FBC}"/>
                </a:ext>
              </a:extLst>
            </p:cNvPr>
            <p:cNvSpPr txBox="1"/>
            <p:nvPr/>
          </p:nvSpPr>
          <p:spPr>
            <a:xfrm>
              <a:off x="3227912" y="3101293"/>
              <a:ext cx="24983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/>
                <a:t>g</a:t>
              </a:r>
              <a:endParaRPr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33E576C-5140-41E9-807B-49AD35BD9102}"/>
              </a:ext>
            </a:extLst>
          </p:cNvPr>
          <p:cNvSpPr txBox="1"/>
          <p:nvPr/>
        </p:nvSpPr>
        <p:spPr>
          <a:xfrm>
            <a:off x="201104" y="5699653"/>
            <a:ext cx="89428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6  The differences in image quality between each process in each areas of the same image.</a:t>
            </a:r>
            <a:r>
              <a:rPr lang="ja-JP" altLang="en-US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In contrast to the conventional process (</a:t>
            </a:r>
            <a:r>
              <a:rPr lang="en-US" altLang="ja-JP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a,c,e,g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), INR (</a:t>
            </a:r>
            <a:r>
              <a:rPr lang="en-US" altLang="ja-JP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b,d,f,h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) shows a clearer lung pattern, a marked reduction in the mottled noise signal in the upper abdomen, and clearer bone cortex and</a:t>
            </a:r>
            <a:r>
              <a:rPr lang="ja-JP" altLang="en-US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trabecular</a:t>
            </a:r>
            <a:r>
              <a:rPr lang="ja-JP" altLang="en-US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structures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endParaRPr lang="ja-JP" altLang="ja-JP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531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7088</TotalTime>
  <Words>80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st051014@gmail.com</cp:lastModifiedBy>
  <cp:revision>122</cp:revision>
  <dcterms:created xsi:type="dcterms:W3CDTF">2022-02-06T00:41:55Z</dcterms:created>
  <dcterms:modified xsi:type="dcterms:W3CDTF">2025-01-21T09:25:39Z</dcterms:modified>
</cp:coreProperties>
</file>