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0609" autoAdjust="0"/>
  </p:normalViewPr>
  <p:slideViewPr>
    <p:cSldViewPr snapToGrid="0">
      <p:cViewPr varScale="1">
        <p:scale>
          <a:sx n="101" d="100"/>
          <a:sy n="101" d="100"/>
        </p:scale>
        <p:origin x="91" y="31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12510;&#12452;&#12489;&#12521;&#12452;&#12502;\&#25918;&#23556;&#32218;&#31185;&#12471;&#12522;&#12540;&#12474;\&#30330;&#34920;\20220414%20&#25918;&#23556;&#32218;&#23398;&#20250;&#32207;&#20250;%20CANON&#12398;&#20381;&#38972;&#30740;&#31350;\&#35336;&#28204;&#32080;&#26524;\20241110%20&#30151;&#20363;&#12487;&#12540;&#12479;&#65291;&#28857;&#25968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12510;&#12452;&#12489;&#12521;&#12452;&#12502;\&#25918;&#23556;&#32218;&#31185;&#12471;&#12522;&#12540;&#12474;\&#30330;&#34920;\20220414%20&#25918;&#23556;&#32218;&#23398;&#20250;&#32207;&#20250;%20CANON&#12398;&#20381;&#38972;&#30740;&#31350;\&#35336;&#28204;&#32080;&#26524;\20241110%20&#30151;&#20363;&#12487;&#12540;&#12479;&#65291;&#28857;&#25968;&#3492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[20241110 症例データ＋点数表.xlsx]INR-CONVピボット用!ピボットテーブル3</c:name>
    <c:fmtId val="4"/>
  </c:pivotSource>
  <c:chart>
    <c:autoTitleDeleted val="1"/>
    <c:pivotFmts>
      <c:pivotFmt>
        <c:idx val="0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</c:pivotFmt>
      <c:pivotFmt>
        <c:idx val="2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</c:pivotFmt>
      <c:pivotFmt>
        <c:idx val="4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'INR-CONVピボット用'!$H$3:$H$4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6C-4DC8-B393-7C9BD9EB25C8}"/>
              </c:ext>
            </c:extLst>
          </c:dPt>
          <c:cat>
            <c:strRef>
              <c:f>'INR-CONVピボット用'!$G$5:$G$8</c:f>
              <c:strCache>
                <c:ptCount val="3"/>
                <c:pt idx="0">
                  <c:v>-1</c:v>
                </c:pt>
                <c:pt idx="1">
                  <c:v>0</c:v>
                </c:pt>
                <c:pt idx="2">
                  <c:v>1</c:v>
                </c:pt>
              </c:strCache>
            </c:strRef>
          </c:cat>
          <c:val>
            <c:numRef>
              <c:f>'INR-CONVピボット用'!$H$5:$H$8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6C-4DC8-B393-7C9BD9EB2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7"/>
        <c:axId val="657886399"/>
        <c:axId val="657895967"/>
      </c:barChart>
      <c:catAx>
        <c:axId val="65788639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 dirty="0">
                    <a:solidFill>
                      <a:schemeClr val="tx1"/>
                    </a:solidFill>
                  </a:rPr>
                  <a:t>ΔVGA score (INR-conventional)</a:t>
                </a:r>
              </a:p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 altLang="ja-JP" sz="1200" dirty="0">
                    <a:solidFill>
                      <a:schemeClr val="tx1"/>
                    </a:solidFill>
                  </a:rPr>
                  <a:t>group A</a:t>
                </a:r>
                <a:endParaRPr lang="ja-JP" altLang="en-US" sz="12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7895967"/>
        <c:crosses val="autoZero"/>
        <c:auto val="1"/>
        <c:lblAlgn val="ctr"/>
        <c:lblOffset val="100"/>
        <c:noMultiLvlLbl val="0"/>
      </c:catAx>
      <c:valAx>
        <c:axId val="6578959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</a:rPr>
                  <a:t>frequency</a:t>
                </a:r>
                <a:endParaRPr lang="ja-JP" altLang="en-US" sz="12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78863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[20241110 症例データ＋点数表.xlsx]INR-CONVピボット用!ピボットテーブル4</c:name>
    <c:fmtId val="3"/>
  </c:pivotSource>
  <c:chart>
    <c:autoTitleDeleted val="1"/>
    <c:pivotFmts>
      <c:pivotFmt>
        <c:idx val="0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'INR-CONVピボット用'!$M$3:$M$4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'INR-CONVピボット用'!$L$5:$L$8</c:f>
              <c:strCache>
                <c:ptCount val="3"/>
                <c:pt idx="0">
                  <c:v>-1</c:v>
                </c:pt>
                <c:pt idx="1">
                  <c:v>0</c:v>
                </c:pt>
                <c:pt idx="2">
                  <c:v>1</c:v>
                </c:pt>
              </c:strCache>
            </c:strRef>
          </c:cat>
          <c:val>
            <c:numRef>
              <c:f>'INR-CONVピボット用'!$M$5:$M$8</c:f>
              <c:numCache>
                <c:formatCode>General</c:formatCode>
                <c:ptCount val="3"/>
                <c:pt idx="0">
                  <c:v>1</c:v>
                </c:pt>
                <c:pt idx="1">
                  <c:v>21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56-4813-AA61-305F65843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7"/>
        <c:axId val="1281887391"/>
        <c:axId val="1281891967"/>
      </c:barChart>
      <c:catAx>
        <c:axId val="1281887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 b="0" i="0" u="none" strike="noStrike" baseline="0" dirty="0">
                    <a:solidFill>
                      <a:schemeClr val="tx1"/>
                    </a:solidFill>
                    <a:effectLst/>
                  </a:rPr>
                  <a:t>ΔVGA score (INR-conventional)</a:t>
                </a:r>
              </a:p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altLang="ja-JP" sz="1200" b="0" i="0" u="none" strike="noStrike" baseline="0" dirty="0">
                    <a:solidFill>
                      <a:schemeClr val="tx1"/>
                    </a:solidFill>
                    <a:effectLst/>
                  </a:rPr>
                  <a:t>group B</a:t>
                </a:r>
                <a:endParaRPr lang="ja-JP" altLang="en-US" sz="12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81891967"/>
        <c:crosses val="autoZero"/>
        <c:auto val="1"/>
        <c:lblAlgn val="ctr"/>
        <c:lblOffset val="100"/>
        <c:noMultiLvlLbl val="0"/>
      </c:catAx>
      <c:valAx>
        <c:axId val="1281891967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</a:rPr>
                  <a:t>frequency</a:t>
                </a:r>
                <a:endParaRPr lang="ja-JP" altLang="en-US" sz="12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81887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D634FE-16AB-4E10-AC18-89A07FE5FFDC}"/>
              </a:ext>
            </a:extLst>
          </p:cNvPr>
          <p:cNvSpPr txBox="1"/>
          <p:nvPr/>
        </p:nvSpPr>
        <p:spPr>
          <a:xfrm>
            <a:off x="1334780" y="5413006"/>
            <a:ext cx="7609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Fig.4  Difference in VGA scores between each noise reduction algorithm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B18CE3F2-5DF5-4CC2-B693-D8F7864F6B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9451719"/>
              </p:ext>
            </p:extLst>
          </p:nvPr>
        </p:nvGraphicFramePr>
        <p:xfrm>
          <a:off x="591683" y="1677277"/>
          <a:ext cx="3700707" cy="3372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842F25E3-D0AB-4C51-8ED8-72113546E8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079760"/>
              </p:ext>
            </p:extLst>
          </p:nvPr>
        </p:nvGraphicFramePr>
        <p:xfrm>
          <a:off x="4569323" y="1670101"/>
          <a:ext cx="3710940" cy="3379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4482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7102</TotalTime>
  <Words>28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st051014@gmail.com</cp:lastModifiedBy>
  <cp:revision>124</cp:revision>
  <dcterms:created xsi:type="dcterms:W3CDTF">2022-02-06T00:41:55Z</dcterms:created>
  <dcterms:modified xsi:type="dcterms:W3CDTF">2024-11-21T22:25:37Z</dcterms:modified>
</cp:coreProperties>
</file>