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3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9555" autoAdjust="0"/>
  </p:normalViewPr>
  <p:slideViewPr>
    <p:cSldViewPr snapToGrid="0">
      <p:cViewPr varScale="1">
        <p:scale>
          <a:sx n="111" d="100"/>
          <a:sy n="111" d="100"/>
        </p:scale>
        <p:origin x="82" y="44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26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6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3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0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81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2024/9/12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4B7510-1F20-4B6D-BAB6-276E6A99601C}"/>
              </a:ext>
            </a:extLst>
          </p:cNvPr>
          <p:cNvSpPr txBox="1"/>
          <p:nvPr/>
        </p:nvSpPr>
        <p:spPr>
          <a:xfrm>
            <a:off x="2640073" y="414236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Table 2  Evaluation factors in each group.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FBEBDCA-3F4B-401D-BAF3-6EB0E8F84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13841"/>
              </p:ext>
            </p:extLst>
          </p:nvPr>
        </p:nvGraphicFramePr>
        <p:xfrm>
          <a:off x="2640073" y="1250950"/>
          <a:ext cx="3863854" cy="248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4425">
                  <a:extLst>
                    <a:ext uri="{9D8B030D-6E8A-4147-A177-3AD203B41FA5}">
                      <a16:colId xmlns:a16="http://schemas.microsoft.com/office/drawing/2014/main" val="2007339302"/>
                    </a:ext>
                  </a:extLst>
                </a:gridCol>
                <a:gridCol w="1959429">
                  <a:extLst>
                    <a:ext uri="{9D8B030D-6E8A-4147-A177-3AD203B41FA5}">
                      <a16:colId xmlns:a16="http://schemas.microsoft.com/office/drawing/2014/main" val="3586108029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Group A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Group B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5783829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Pulmonary vessel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Bowel gas and wall interface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266402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Retrocardiac vessel</a:t>
                      </a: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Diaphragm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28584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Trachea and bronchi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Lateral abdominal walls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7561121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Diaphragm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Soft tissue interface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569328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Soft tissue interface</a:t>
                      </a:r>
                      <a:endParaRPr lang="ja-JP" alt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Cortex and trabecular bone</a:t>
                      </a:r>
                    </a:p>
                    <a:p>
                      <a:pPr algn="l"/>
                      <a:r>
                        <a:rPr lang="en-US" altLang="ja-JP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(vertebrae, ribs and pelvis)</a:t>
                      </a:r>
                      <a:endParaRPr lang="ja-JP" alt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31913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Cortex and trabecular bone</a:t>
                      </a:r>
                    </a:p>
                    <a:p>
                      <a:pPr algn="l"/>
                      <a:r>
                        <a:rPr lang="en-US" altLang="ja-JP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(vertebrae and ribs)</a:t>
                      </a:r>
                      <a:endParaRPr lang="ja-JP" alt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Graininess</a:t>
                      </a:r>
                      <a:endParaRPr lang="ja-JP" alt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6505745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Graininess (granular noise)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9819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041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7484</TotalTime>
  <Words>61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051014 st</cp:lastModifiedBy>
  <cp:revision>134</cp:revision>
  <dcterms:created xsi:type="dcterms:W3CDTF">2022-02-06T00:41:55Z</dcterms:created>
  <dcterms:modified xsi:type="dcterms:W3CDTF">2024-09-11T21:19:41Z</dcterms:modified>
</cp:coreProperties>
</file>