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
  </p:notesMasterIdLst>
  <p:sldIdLst>
    <p:sldId id="337" r:id="rId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owner owner" initials="oo" lastIdx="15" clrIdx="0">
    <p:extLst>
      <p:ext uri="{19B8F6BF-5375-455C-9EA6-DF929625EA0E}">
        <p15:presenceInfo xmlns:p15="http://schemas.microsoft.com/office/powerpoint/2012/main" userId="50b9128f65285247"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00" autoAdjust="0"/>
    <p:restoredTop sz="90609" autoAdjust="0"/>
  </p:normalViewPr>
  <p:slideViewPr>
    <p:cSldViewPr snapToGrid="0">
      <p:cViewPr varScale="1">
        <p:scale>
          <a:sx n="125" d="100"/>
          <a:sy n="125" d="100"/>
        </p:scale>
        <p:origin x="82" y="480"/>
      </p:cViewPr>
      <p:guideLst/>
    </p:cSldViewPr>
  </p:slideViewPr>
  <p:notesTextViewPr>
    <p:cViewPr>
      <p:scale>
        <a:sx n="125" d="100"/>
        <a:sy n="125"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47A72C8-8F6E-4ED3-AC6D-A50D376D4AE6}" type="datetimeFigureOut">
              <a:rPr kumimoji="1" lang="ja-JP" altLang="en-US" smtClean="0"/>
              <a:t>2025/1/21</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47DFBC8-765D-487C-B9B2-6B95EAEE9ECA}" type="slidenum">
              <a:rPr kumimoji="1" lang="ja-JP" altLang="en-US" smtClean="0"/>
              <a:t>‹#›</a:t>
            </a:fld>
            <a:endParaRPr kumimoji="1" lang="ja-JP" altLang="en-US"/>
          </a:p>
        </p:txBody>
      </p:sp>
    </p:spTree>
    <p:extLst>
      <p:ext uri="{BB962C8B-B14F-4D97-AF65-F5344CB8AC3E}">
        <p14:creationId xmlns:p14="http://schemas.microsoft.com/office/powerpoint/2010/main" val="58176244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AEF8952D-6DC3-4B64-AF92-D60360222F9B}" type="datetimeFigureOut">
              <a:rPr kumimoji="1" lang="ja-JP" altLang="en-US" smtClean="0"/>
              <a:t>2025/1/21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CD637F2-DEBC-45BC-AB1A-0139092FD23F}" type="slidenum">
              <a:rPr kumimoji="1" lang="ja-JP" altLang="en-US" smtClean="0"/>
              <a:t>‹#›</a:t>
            </a:fld>
            <a:endParaRPr kumimoji="1" lang="ja-JP" altLang="en-US"/>
          </a:p>
        </p:txBody>
      </p:sp>
    </p:spTree>
    <p:extLst>
      <p:ext uri="{BB962C8B-B14F-4D97-AF65-F5344CB8AC3E}">
        <p14:creationId xmlns:p14="http://schemas.microsoft.com/office/powerpoint/2010/main" val="30502696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EF8952D-6DC3-4B64-AF92-D60360222F9B}" type="datetimeFigureOut">
              <a:rPr kumimoji="1" lang="ja-JP" altLang="en-US" smtClean="0"/>
              <a:t>2025/1/21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CD637F2-DEBC-45BC-AB1A-0139092FD23F}" type="slidenum">
              <a:rPr kumimoji="1" lang="ja-JP" altLang="en-US" smtClean="0"/>
              <a:t>‹#›</a:t>
            </a:fld>
            <a:endParaRPr kumimoji="1" lang="ja-JP" altLang="en-US"/>
          </a:p>
        </p:txBody>
      </p:sp>
    </p:spTree>
    <p:extLst>
      <p:ext uri="{BB962C8B-B14F-4D97-AF65-F5344CB8AC3E}">
        <p14:creationId xmlns:p14="http://schemas.microsoft.com/office/powerpoint/2010/main" val="40597749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EF8952D-6DC3-4B64-AF92-D60360222F9B}" type="datetimeFigureOut">
              <a:rPr kumimoji="1" lang="ja-JP" altLang="en-US" smtClean="0"/>
              <a:t>2025/1/21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CD637F2-DEBC-45BC-AB1A-0139092FD23F}" type="slidenum">
              <a:rPr kumimoji="1" lang="ja-JP" altLang="en-US" smtClean="0"/>
              <a:t>‹#›</a:t>
            </a:fld>
            <a:endParaRPr kumimoji="1" lang="ja-JP" altLang="en-US"/>
          </a:p>
        </p:txBody>
      </p:sp>
    </p:spTree>
    <p:extLst>
      <p:ext uri="{BB962C8B-B14F-4D97-AF65-F5344CB8AC3E}">
        <p14:creationId xmlns:p14="http://schemas.microsoft.com/office/powerpoint/2010/main" val="38675687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EF8952D-6DC3-4B64-AF92-D60360222F9B}" type="datetimeFigureOut">
              <a:rPr kumimoji="1" lang="ja-JP" altLang="en-US" smtClean="0"/>
              <a:t>2025/1/21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CD637F2-DEBC-45BC-AB1A-0139092FD23F}" type="slidenum">
              <a:rPr kumimoji="1" lang="ja-JP" altLang="en-US" smtClean="0"/>
              <a:t>‹#›</a:t>
            </a:fld>
            <a:endParaRPr kumimoji="1" lang="ja-JP" altLang="en-US"/>
          </a:p>
        </p:txBody>
      </p:sp>
    </p:spTree>
    <p:extLst>
      <p:ext uri="{BB962C8B-B14F-4D97-AF65-F5344CB8AC3E}">
        <p14:creationId xmlns:p14="http://schemas.microsoft.com/office/powerpoint/2010/main" val="38226707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EF8952D-6DC3-4B64-AF92-D60360222F9B}" type="datetimeFigureOut">
              <a:rPr kumimoji="1" lang="ja-JP" altLang="en-US" smtClean="0"/>
              <a:t>2025/1/21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CD637F2-DEBC-45BC-AB1A-0139092FD23F}" type="slidenum">
              <a:rPr kumimoji="1" lang="ja-JP" altLang="en-US" smtClean="0"/>
              <a:t>‹#›</a:t>
            </a:fld>
            <a:endParaRPr kumimoji="1" lang="ja-JP" altLang="en-US"/>
          </a:p>
        </p:txBody>
      </p:sp>
    </p:spTree>
    <p:extLst>
      <p:ext uri="{BB962C8B-B14F-4D97-AF65-F5344CB8AC3E}">
        <p14:creationId xmlns:p14="http://schemas.microsoft.com/office/powerpoint/2010/main" val="17481768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AEF8952D-6DC3-4B64-AF92-D60360222F9B}" type="datetimeFigureOut">
              <a:rPr kumimoji="1" lang="ja-JP" altLang="en-US" smtClean="0"/>
              <a:t>2025/1/21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CD637F2-DEBC-45BC-AB1A-0139092FD23F}" type="slidenum">
              <a:rPr kumimoji="1" lang="ja-JP" altLang="en-US" smtClean="0"/>
              <a:t>‹#›</a:t>
            </a:fld>
            <a:endParaRPr kumimoji="1" lang="ja-JP" altLang="en-US"/>
          </a:p>
        </p:txBody>
      </p:sp>
    </p:spTree>
    <p:extLst>
      <p:ext uri="{BB962C8B-B14F-4D97-AF65-F5344CB8AC3E}">
        <p14:creationId xmlns:p14="http://schemas.microsoft.com/office/powerpoint/2010/main" val="1308169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AEF8952D-6DC3-4B64-AF92-D60360222F9B}" type="datetimeFigureOut">
              <a:rPr kumimoji="1" lang="ja-JP" altLang="en-US" smtClean="0"/>
              <a:t>2025/1/21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4CD637F2-DEBC-45BC-AB1A-0139092FD23F}" type="slidenum">
              <a:rPr kumimoji="1" lang="ja-JP" altLang="en-US" smtClean="0"/>
              <a:t>‹#›</a:t>
            </a:fld>
            <a:endParaRPr kumimoji="1" lang="ja-JP" altLang="en-US"/>
          </a:p>
        </p:txBody>
      </p:sp>
    </p:spTree>
    <p:extLst>
      <p:ext uri="{BB962C8B-B14F-4D97-AF65-F5344CB8AC3E}">
        <p14:creationId xmlns:p14="http://schemas.microsoft.com/office/powerpoint/2010/main" val="15784191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AEF8952D-6DC3-4B64-AF92-D60360222F9B}" type="datetimeFigureOut">
              <a:rPr kumimoji="1" lang="ja-JP" altLang="en-US" smtClean="0"/>
              <a:t>2025/1/21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4CD637F2-DEBC-45BC-AB1A-0139092FD23F}" type="slidenum">
              <a:rPr kumimoji="1" lang="ja-JP" altLang="en-US" smtClean="0"/>
              <a:t>‹#›</a:t>
            </a:fld>
            <a:endParaRPr kumimoji="1" lang="ja-JP" altLang="en-US"/>
          </a:p>
        </p:txBody>
      </p:sp>
    </p:spTree>
    <p:extLst>
      <p:ext uri="{BB962C8B-B14F-4D97-AF65-F5344CB8AC3E}">
        <p14:creationId xmlns:p14="http://schemas.microsoft.com/office/powerpoint/2010/main" val="38638307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F8952D-6DC3-4B64-AF92-D60360222F9B}" type="datetimeFigureOut">
              <a:rPr kumimoji="1" lang="ja-JP" altLang="en-US" smtClean="0"/>
              <a:t>2025/1/21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4CD637F2-DEBC-45BC-AB1A-0139092FD23F}" type="slidenum">
              <a:rPr kumimoji="1" lang="ja-JP" altLang="en-US" smtClean="0"/>
              <a:t>‹#›</a:t>
            </a:fld>
            <a:endParaRPr kumimoji="1" lang="ja-JP" altLang="en-US"/>
          </a:p>
        </p:txBody>
      </p:sp>
    </p:spTree>
    <p:extLst>
      <p:ext uri="{BB962C8B-B14F-4D97-AF65-F5344CB8AC3E}">
        <p14:creationId xmlns:p14="http://schemas.microsoft.com/office/powerpoint/2010/main" val="3271501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EF8952D-6DC3-4B64-AF92-D60360222F9B}" type="datetimeFigureOut">
              <a:rPr kumimoji="1" lang="ja-JP" altLang="en-US" smtClean="0"/>
              <a:t>2025/1/21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CD637F2-DEBC-45BC-AB1A-0139092FD23F}" type="slidenum">
              <a:rPr kumimoji="1" lang="ja-JP" altLang="en-US" smtClean="0"/>
              <a:t>‹#›</a:t>
            </a:fld>
            <a:endParaRPr kumimoji="1" lang="ja-JP" altLang="en-US"/>
          </a:p>
        </p:txBody>
      </p:sp>
    </p:spTree>
    <p:extLst>
      <p:ext uri="{BB962C8B-B14F-4D97-AF65-F5344CB8AC3E}">
        <p14:creationId xmlns:p14="http://schemas.microsoft.com/office/powerpoint/2010/main" val="23416369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EF8952D-6DC3-4B64-AF92-D60360222F9B}" type="datetimeFigureOut">
              <a:rPr kumimoji="1" lang="ja-JP" altLang="en-US" smtClean="0"/>
              <a:t>2025/1/21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CD637F2-DEBC-45BC-AB1A-0139092FD23F}" type="slidenum">
              <a:rPr kumimoji="1" lang="ja-JP" altLang="en-US" smtClean="0"/>
              <a:t>‹#›</a:t>
            </a:fld>
            <a:endParaRPr kumimoji="1" lang="ja-JP" altLang="en-US"/>
          </a:p>
        </p:txBody>
      </p:sp>
    </p:spTree>
    <p:extLst>
      <p:ext uri="{BB962C8B-B14F-4D97-AF65-F5344CB8AC3E}">
        <p14:creationId xmlns:p14="http://schemas.microsoft.com/office/powerpoint/2010/main" val="18828155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85000"/>
            <a:alpha val="16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F8952D-6DC3-4B64-AF92-D60360222F9B}" type="datetimeFigureOut">
              <a:rPr kumimoji="1" lang="ja-JP" altLang="en-US" smtClean="0"/>
              <a:t>2025/1/21</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D637F2-DEBC-45BC-AB1A-0139092FD23F}" type="slidenum">
              <a:rPr kumimoji="1" lang="ja-JP" altLang="en-US" smtClean="0"/>
              <a:t>‹#›</a:t>
            </a:fld>
            <a:endParaRPr kumimoji="1" lang="ja-JP" altLang="en-US"/>
          </a:p>
        </p:txBody>
      </p:sp>
    </p:spTree>
    <p:extLst>
      <p:ext uri="{BB962C8B-B14F-4D97-AF65-F5344CB8AC3E}">
        <p14:creationId xmlns:p14="http://schemas.microsoft.com/office/powerpoint/2010/main" val="26353062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92A24E68-74F4-4676-A924-9C9C2637465A}"/>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585912" y="374650"/>
            <a:ext cx="5972175" cy="4381500"/>
          </a:xfrm>
          <a:prstGeom prst="rect">
            <a:avLst/>
          </a:prstGeom>
          <a:noFill/>
          <a:ln>
            <a:noFill/>
          </a:ln>
        </p:spPr>
      </p:pic>
      <p:sp>
        <p:nvSpPr>
          <p:cNvPr id="6" name="テキスト ボックス 5">
            <a:extLst>
              <a:ext uri="{FF2B5EF4-FFF2-40B4-BE49-F238E27FC236}">
                <a16:creationId xmlns:a16="http://schemas.microsoft.com/office/drawing/2014/main" id="{011D5D05-2F18-47DE-A507-96E07184217B}"/>
              </a:ext>
            </a:extLst>
          </p:cNvPr>
          <p:cNvSpPr txBox="1"/>
          <p:nvPr/>
        </p:nvSpPr>
        <p:spPr>
          <a:xfrm>
            <a:off x="650240" y="5247978"/>
            <a:ext cx="8249920" cy="1200329"/>
          </a:xfrm>
          <a:prstGeom prst="rect">
            <a:avLst/>
          </a:prstGeom>
          <a:noFill/>
        </p:spPr>
        <p:txBody>
          <a:bodyPr wrap="square">
            <a:spAutoFit/>
          </a:bodyPr>
          <a:lstStyle/>
          <a:p>
            <a:pPr algn="l"/>
            <a:r>
              <a:rPr lang="en-US" altLang="ja-JP" sz="1800" kern="100" dirty="0">
                <a:solidFill>
                  <a:srgbClr val="000000"/>
                </a:solidFill>
                <a:effectLst/>
                <a:latin typeface="Times New Roman" panose="02020603050405020304" pitchFamily="18" charset="0"/>
                <a:ea typeface="游明朝" panose="02020400000000000000" pitchFamily="18" charset="-128"/>
                <a:cs typeface="Times New Roman" panose="02020603050405020304" pitchFamily="18" charset="0"/>
              </a:rPr>
              <a:t>Fig. 5 The differences in the image quality between each process on the same image. </a:t>
            </a:r>
            <a:r>
              <a:rPr lang="en-US" altLang="ja-JP" kern="100" dirty="0">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C</a:t>
            </a:r>
            <a:r>
              <a:rPr lang="en-US" altLang="ja-JP" sz="1800" kern="100" dirty="0">
                <a:solidFill>
                  <a:srgbClr val="000000"/>
                </a:solidFill>
                <a:effectLst/>
                <a:latin typeface="Times New Roman" panose="02020603050405020304" pitchFamily="18" charset="0"/>
                <a:ea typeface="游明朝" panose="02020400000000000000" pitchFamily="18" charset="-128"/>
                <a:cs typeface="Times New Roman" panose="02020603050405020304" pitchFamily="18" charset="0"/>
              </a:rPr>
              <a:t>ompared to conventional noise reduction (a), INR (b) shows improvement in granular noise in the chest and abdomen, and clarification of lung fields, soft tissue, intestinal wall, bone cortex and trabecular structures.</a:t>
            </a:r>
            <a:endParaRPr lang="ja-JP" altLang="ja-JP" sz="2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Tree>
    <p:extLst>
      <p:ext uri="{BB962C8B-B14F-4D97-AF65-F5344CB8AC3E}">
        <p14:creationId xmlns:p14="http://schemas.microsoft.com/office/powerpoint/2010/main" val="2641519159"/>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7092</TotalTime>
  <Words>58</Words>
  <Application>Microsoft Office PowerPoint</Application>
  <PresentationFormat>画面に合わせる (4:3)</PresentationFormat>
  <Paragraphs>1</Paragraphs>
  <Slides>1</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vt:i4>
      </vt:variant>
    </vt:vector>
  </HeadingPairs>
  <TitlesOfParts>
    <vt:vector size="8" baseType="lpstr">
      <vt:lpstr>游ゴシック</vt:lpstr>
      <vt:lpstr>游明朝</vt:lpstr>
      <vt:lpstr>Arial</vt:lpstr>
      <vt:lpstr>Calibri</vt:lpstr>
      <vt:lpstr>Calibri Light</vt:lpstr>
      <vt:lpstr>Times New Roman</vt:lpstr>
      <vt:lpstr>Office テーマ</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owner owner</dc:creator>
  <cp:lastModifiedBy>st051014@gmail.com</cp:lastModifiedBy>
  <cp:revision>122</cp:revision>
  <dcterms:created xsi:type="dcterms:W3CDTF">2022-02-06T00:41:55Z</dcterms:created>
  <dcterms:modified xsi:type="dcterms:W3CDTF">2025-01-21T09:25:47Z</dcterms:modified>
</cp:coreProperties>
</file>