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1" autoAdjust="0"/>
    <p:restoredTop sz="94660"/>
  </p:normalViewPr>
  <p:slideViewPr>
    <p:cSldViewPr snapToGrid="0">
      <p:cViewPr varScale="1">
        <p:scale>
          <a:sx n="68" d="100"/>
          <a:sy n="68" d="100"/>
        </p:scale>
        <p:origin x="96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28470-627F-4C77-911D-72EFAC33D0BA}" type="datetimeFigureOut">
              <a:rPr lang="en-ZA" smtClean="0"/>
              <a:t>2024/04/15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05C16-79DF-44D9-B317-846CCF60494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85196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82CEBD-51BB-4C99-BA1C-0C395AB6D846}" type="slidenum">
              <a:rPr kumimoji="0" lang="en-ZA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ZA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1700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2D931-401B-E61A-F4B0-C4FBE6D845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15BA99-11DF-A3C4-FA69-E24A9A257D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0070A0-4E48-866D-E97D-3EDFA4CF2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2909-902F-4667-9880-2CA524229FE9}" type="datetimeFigureOut">
              <a:rPr lang="en-ZA" smtClean="0"/>
              <a:t>2024/04/15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4BAC5-6801-CA83-3184-9E5623504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8635F-1220-B957-90DA-CA0033332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7A98-D2D9-436B-898C-12FE5468865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683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B939-D695-D67B-FA42-5782D680A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FC50C0-ED96-3010-60F0-63A05E1AC7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3456F0-77DD-618B-4102-473834FA2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2909-902F-4667-9880-2CA524229FE9}" type="datetimeFigureOut">
              <a:rPr lang="en-ZA" smtClean="0"/>
              <a:t>2024/04/15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5FB1F2-35E6-72C2-4C44-40EAD770A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2C018-F0CF-CD9B-DB4D-7C9CAF486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7A98-D2D9-436B-898C-12FE5468865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66172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071285-27B2-8FF5-77E6-ED3A18C548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5F75BA-B3E1-8B80-8536-92387AE383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10C7AC-D61C-41A5-9A14-CDFDAFCBC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2909-902F-4667-9880-2CA524229FE9}" type="datetimeFigureOut">
              <a:rPr lang="en-ZA" smtClean="0"/>
              <a:t>2024/04/15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9C160-F620-9132-AC80-84E8F380F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06587F-81C7-3A43-FE9F-A86CE718A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7A98-D2D9-436B-898C-12FE5468865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0381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318F5-739A-B6C3-9811-A338CD1CA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0157B-31E0-212C-B2FD-2A2F3B5148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84605-4592-20F1-4B04-E2D37A4CC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2909-902F-4667-9880-2CA524229FE9}" type="datetimeFigureOut">
              <a:rPr lang="en-ZA" smtClean="0"/>
              <a:t>2024/04/15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E4E8B5-DBFD-854B-94D2-A5236F4DF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18411-9C9C-42B4-FB31-860D34A18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7A98-D2D9-436B-898C-12FE5468865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98727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21C4B-EB66-00F8-7958-6D3641C2B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3CD6AC-8C6E-02AE-2787-52144FEB33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066EE8-7DD6-6211-3E94-3A98D74B8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2909-902F-4667-9880-2CA524229FE9}" type="datetimeFigureOut">
              <a:rPr lang="en-ZA" smtClean="0"/>
              <a:t>2024/04/15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3D7EB4-A804-B200-FAF2-A46530836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1A5E1C-580D-6A18-AF8E-606E96337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7A98-D2D9-436B-898C-12FE5468865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58036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981C7-6158-F56D-87EC-BFBEE38A9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4A05A3-9423-996F-7050-A7931231CF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F1AEC8-B2DF-8B69-F090-3CF40B30AE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77BC39-7F7F-C073-574A-15E4BAD8C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2909-902F-4667-9880-2CA524229FE9}" type="datetimeFigureOut">
              <a:rPr lang="en-ZA" smtClean="0"/>
              <a:t>2024/04/15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60BBB5-5F29-AFD3-FC9E-4D613DB5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F5C6F-DA67-2B79-1AF8-D7299E723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7A98-D2D9-436B-898C-12FE5468865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28823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100DE-500F-2A9B-3D4D-B4579F438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1506F7-6506-C32D-95C7-FDF2BF9736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4C68F4-92F2-9AD3-5FD0-78FF73A234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2906D3-D82E-45C3-BF6E-41E4CD13B6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3DBE89-DC68-C82A-8596-BE7AC07029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0C008D-E870-00EE-3DF0-9F3A0C2C0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2909-902F-4667-9880-2CA524229FE9}" type="datetimeFigureOut">
              <a:rPr lang="en-ZA" smtClean="0"/>
              <a:t>2024/04/15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6C9FBF-1D39-4992-0197-C1F8FE800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603EC6-1073-96FF-C64C-8DC5A0A25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7A98-D2D9-436B-898C-12FE5468865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61952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F0AC9-1954-D96D-5897-3EC77F239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600386-A20B-CFD6-215A-275D46943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2909-902F-4667-9880-2CA524229FE9}" type="datetimeFigureOut">
              <a:rPr lang="en-ZA" smtClean="0"/>
              <a:t>2024/04/15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721A47-CB2B-789C-E85D-9B3864259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DB412D-2F1C-3291-CF84-EA50A5908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7A98-D2D9-436B-898C-12FE5468865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14991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4FA2AB-8ADF-34E1-BFC0-EAF248F7D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2909-902F-4667-9880-2CA524229FE9}" type="datetimeFigureOut">
              <a:rPr lang="en-ZA" smtClean="0"/>
              <a:t>2024/04/15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B1B9B6-29C9-8E8E-0B41-CC25199A5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97C778-548A-81EE-35F6-A47FF0D1C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7A98-D2D9-436B-898C-12FE5468865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38694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71994-185D-840D-2CD2-3C7FC7C74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DF293-0969-C705-806F-0F0B2DBADE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6D50A7-6D28-7EC6-9BB3-DAFC581225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466AD6-0B0E-E8C7-9DC8-4EB1AB841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2909-902F-4667-9880-2CA524229FE9}" type="datetimeFigureOut">
              <a:rPr lang="en-ZA" smtClean="0"/>
              <a:t>2024/04/15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42BEEF-1841-A884-BF7C-DF5E291B7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EF2F8C-66D5-B5C2-8DC5-213DEE76E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7A98-D2D9-436B-898C-12FE5468865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31210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DF5DD-07AC-75F5-357B-C09CB280C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57D27-DBF6-C619-C07F-9DA0DD7071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1E68C7-362F-BB79-B6E8-32CBF81DA7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923165-B9B8-12C8-ACE8-B4E1D8CC7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F2909-902F-4667-9880-2CA524229FE9}" type="datetimeFigureOut">
              <a:rPr lang="en-ZA" smtClean="0"/>
              <a:t>2024/04/15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892C17-03CF-0FFB-E675-12634D7DD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FF2AAC-4102-759C-98E3-2728A8845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47A98-D2D9-436B-898C-12FE5468865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56728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8AD387-62ED-B2DB-6F2B-E9F80C77D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03823E-9BFA-512D-1FC6-B97703BBE0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6FFBBB-6E40-C2D8-C904-96ED44F0BE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CF2909-902F-4667-9880-2CA524229FE9}" type="datetimeFigureOut">
              <a:rPr lang="en-ZA" smtClean="0"/>
              <a:t>2024/04/15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261B8-4893-C30D-ABD6-32F5CE554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D8A201-4F07-BEE9-8A65-2D609FCABB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A447A98-D2D9-436B-898C-12FE5468865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37737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a development&#10;&#10;Description automatically generated">
            <a:extLst>
              <a:ext uri="{FF2B5EF4-FFF2-40B4-BE49-F238E27FC236}">
                <a16:creationId xmlns:a16="http://schemas.microsoft.com/office/drawing/2014/main" id="{F733E892-8B42-BAE0-B4AD-EEC1317F3F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2848000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1_Office Theme</vt:lpstr>
      <vt:lpstr>PowerPoint Presentation</vt:lpstr>
    </vt:vector>
  </TitlesOfParts>
  <Company>University of the Free State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Mathys Labuschagne</dc:creator>
  <cp:lastModifiedBy>Mathys Labuschagne</cp:lastModifiedBy>
  <cp:revision>1</cp:revision>
  <dcterms:created xsi:type="dcterms:W3CDTF">2024-04-15T09:42:12Z</dcterms:created>
  <dcterms:modified xsi:type="dcterms:W3CDTF">2024-04-15T09:43:04Z</dcterms:modified>
</cp:coreProperties>
</file>