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0FD4B-79AB-8FFF-D0EA-ED89E1A4A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D69E1-AE88-2795-0696-C33CE1EBAA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E5500-4CE5-052B-63E9-BBC82270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0ED9C-014F-771E-5BB2-34D749FBA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2A625-4092-181E-6521-E31FF085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565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27C8-9843-3D69-AD4B-CE122EDAA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A8254B-2769-789A-2438-5656D980F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9017A-8887-6714-08D7-DDA9F5492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93576-C0E4-1B7A-327B-1D4DE3625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B27D4-0D35-E87E-5800-F7C78B1AF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241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5522B2-029F-8429-2779-ED657F68C7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8A131-512C-18CD-7D7E-19A107A9F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AE9F8-EFCE-E7FB-0D1C-E15ECFFC3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072F7-7155-C005-75FC-0B6FE3CC4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25925-DF4B-4586-534E-22F32CCE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9444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7C46E-3DB9-A70D-6C94-B086F4F3A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FA7EF-A8A0-7B5A-BC7A-8EADA7980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04435-48E5-23DB-31D9-8152728C4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9699F-49B0-8C65-92C9-EFAAFB85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F6E5D-E185-2691-C0A0-6826705E6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469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12FCE-9F7B-FEE4-D2DC-2A966E64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E195A-1B65-2676-54A4-BCBF04207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1094F-22F1-1C29-2D3A-F9677D85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FE3AD-0924-1352-636B-78CA81AAE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03CA5-71CC-DCA7-B53B-30F62617C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3280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BC6DE-56A1-09F6-3199-F39F2682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207D5-22BB-1FE6-3B6C-4AF9BC04C6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F52D2C-2B8F-C89A-6CB7-D3F75DC78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1F2F8-89B3-4BF6-07BF-C1BFB3F1D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6FBA9-43C2-8C56-AF19-6C1CC0C0B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D49DD-8DC9-809C-1CA8-21D08948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59721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D5084-1B96-E636-262F-BA125065E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12193-53B6-112A-4272-448C80DCA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CCBE7-EAEB-E3A2-2701-2540765D3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272E90-0FDC-822F-3BFD-3F72A20F2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1DC549-484A-2C62-0941-2154DAA297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BF0AD4-C591-CD98-CBBD-4F7DC8154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D645F8-AEB4-4678-BFF3-DD1D3B73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C917F0-97FC-DE47-9CAD-27DACB424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781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A3C66-1799-C186-80BE-EFB54E691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22981-4431-D36C-A7EB-CC4A59DEB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7B376F-6239-6DFC-F7E1-D6B093CE7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C3459-38AB-EDC5-DE05-4F1B16A3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294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6EE470-B4B3-8C63-5BD8-9C71979D3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4A23EA-608A-8E19-0C6A-FA0D67876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DC446-EBEB-0D19-7261-2CCC7290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519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A305-9BFC-E67D-1B7C-9F26C5854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36269-7D5E-6EAD-C8B8-EA7124DA5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B0A52-5CA8-96D4-6788-009FDBB09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7564E-9692-F4E3-6CB6-073595F14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5A6D5-3F28-D157-18EA-DFE2490E6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3ED74F-2438-4B5E-F3E8-564497E6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354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4F66B-C361-58E2-1611-70C7F4BA2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1D70C-D96C-7C80-59AB-DDCF9B52F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75787-43D5-1D22-DA3C-D8E30D24C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159BA-C50B-4F42-DAE1-C288302E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ADAFC5-E2A5-A6E8-F51F-1ABAE812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51A1A-3F34-9174-A618-6F1A263A5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98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787FB2-2AD5-EE9E-CB30-63971227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AFF7D-ED39-9B6A-3A83-ECD180FFA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3FBD-1517-4B2C-5DBB-92AB97844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F04D4E-F441-4AFB-899E-55B61B7EDBC2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FAE38-C040-243B-3742-A09D3DE7B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AE97B-ED44-F874-FB3A-22DFA040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48DE3E-F91F-4C05-A8EC-F6E2CB28819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3946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4C3F4-86D2-2253-3917-DC31ACEF0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diagram with text&#10;&#10;Description automatically generated with medium confidence">
            <a:extLst>
              <a:ext uri="{FF2B5EF4-FFF2-40B4-BE49-F238E27FC236}">
                <a16:creationId xmlns:a16="http://schemas.microsoft.com/office/drawing/2014/main" id="{B2784481-9FD8-E39C-B71E-DBF918992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64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University of the Free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Mathys Labuschagne</dc:creator>
  <cp:lastModifiedBy>Mathys Labuschagne</cp:lastModifiedBy>
  <cp:revision>1</cp:revision>
  <dcterms:created xsi:type="dcterms:W3CDTF">2024-04-12T07:58:48Z</dcterms:created>
  <dcterms:modified xsi:type="dcterms:W3CDTF">2024-04-12T07:59:52Z</dcterms:modified>
</cp:coreProperties>
</file>