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CE91E-44C4-4255-93D1-BF2AEA6AF149}" type="datetimeFigureOut">
              <a:rPr lang="es-ES" smtClean="0"/>
              <a:pPr/>
              <a:t>18/02/2024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 smtClean="0"/>
              <a:t>PMCA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AR" dirty="0" smtClean="0"/>
              <a:t>ATA-Mg presente</a:t>
            </a:r>
          </a:p>
          <a:p>
            <a:r>
              <a:rPr lang="es-AR" dirty="0" smtClean="0"/>
              <a:t>Se </a:t>
            </a:r>
            <a:r>
              <a:rPr lang="es-AR" dirty="0" err="1" smtClean="0"/>
              <a:t>dockea</a:t>
            </a:r>
            <a:r>
              <a:rPr lang="es-AR" smtClean="0"/>
              <a:t> ATP-Mg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9°pose = -5,9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6360" r="2323" b="6860"/>
          <a:stretch>
            <a:fillRect/>
          </a:stretch>
        </p:blipFill>
        <p:spPr bwMode="auto">
          <a:xfrm>
            <a:off x="2483768" y="332656"/>
            <a:ext cx="568863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10°pose = -5,8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5375" r="2876" b="4891"/>
          <a:stretch>
            <a:fillRect/>
          </a:stretch>
        </p:blipFill>
        <p:spPr bwMode="auto">
          <a:xfrm>
            <a:off x="2555776" y="404664"/>
            <a:ext cx="561662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1°pose = -8,4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6360" r="2323" b="8829"/>
          <a:stretch>
            <a:fillRect/>
          </a:stretch>
        </p:blipFill>
        <p:spPr bwMode="auto">
          <a:xfrm>
            <a:off x="2411760" y="404664"/>
            <a:ext cx="568863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2°pose = -8,2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5375" r="2323" b="11782"/>
          <a:stretch>
            <a:fillRect/>
          </a:stretch>
        </p:blipFill>
        <p:spPr bwMode="auto">
          <a:xfrm>
            <a:off x="2411760" y="404664"/>
            <a:ext cx="568863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3°pose = -7,8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6360" r="2876" b="23594"/>
          <a:stretch>
            <a:fillRect/>
          </a:stretch>
        </p:blipFill>
        <p:spPr bwMode="auto">
          <a:xfrm>
            <a:off x="2411760" y="404664"/>
            <a:ext cx="561662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4°pose = -7,5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54509" t="19313" r="2487" b="22610"/>
          <a:stretch>
            <a:fillRect/>
          </a:stretch>
        </p:blipFill>
        <p:spPr bwMode="auto">
          <a:xfrm>
            <a:off x="2195736" y="764704"/>
            <a:ext cx="559534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5°pose = -6,6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20297" r="2876" b="22610"/>
          <a:stretch>
            <a:fillRect/>
          </a:stretch>
        </p:blipFill>
        <p:spPr bwMode="auto">
          <a:xfrm>
            <a:off x="2411760" y="548680"/>
            <a:ext cx="561662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6°pose = -6,5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5375" r="2876" b="15719"/>
          <a:stretch>
            <a:fillRect/>
          </a:stretch>
        </p:blipFill>
        <p:spPr bwMode="auto">
          <a:xfrm>
            <a:off x="2339752" y="404664"/>
            <a:ext cx="561662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7°pose = -6,4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20297" r="2876" b="23594"/>
          <a:stretch>
            <a:fillRect/>
          </a:stretch>
        </p:blipFill>
        <p:spPr bwMode="auto">
          <a:xfrm>
            <a:off x="2339752" y="548680"/>
            <a:ext cx="561662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8°pose = -6,2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22266" r="2323" b="22610"/>
          <a:stretch>
            <a:fillRect/>
          </a:stretch>
        </p:blipFill>
        <p:spPr bwMode="auto">
          <a:xfrm>
            <a:off x="2483768" y="548680"/>
            <a:ext cx="568863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56</Words>
  <Application>Microsoft Office PowerPoint</Application>
  <PresentationFormat>Presentación en pantalla (4:3)</PresentationFormat>
  <Paragraphs>13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Arial</vt:lpstr>
      <vt:lpstr>Calibri</vt:lpstr>
      <vt:lpstr>Tema de Office</vt:lpstr>
      <vt:lpstr>PMCA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PMCA</dc:title>
  <dc:creator>Diego Obiol</dc:creator>
  <cp:lastModifiedBy>Irene Mangialavori</cp:lastModifiedBy>
  <cp:revision>22</cp:revision>
  <dcterms:created xsi:type="dcterms:W3CDTF">2024-02-11T06:31:13Z</dcterms:created>
  <dcterms:modified xsi:type="dcterms:W3CDTF">2024-02-18T20:12:38Z</dcterms:modified>
</cp:coreProperties>
</file>