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13/02/2024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13/02/2024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13/02/2024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13/02/2024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13/02/2024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13/02/2024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13/02/2024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13/02/2024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13/02/2024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13/02/2024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CE91E-44C4-4255-93D1-BF2AEA6AF149}" type="datetimeFigureOut">
              <a:rPr lang="es-ES" smtClean="0"/>
              <a:pPr/>
              <a:t>13/02/2024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CE91E-44C4-4255-93D1-BF2AEA6AF149}" type="datetimeFigureOut">
              <a:rPr lang="es-ES" smtClean="0"/>
              <a:pPr/>
              <a:t>13/02/2024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E75D3-D1CF-4981-86DD-C75542FAC00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dirty="0" smtClean="0"/>
              <a:t>PMCA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AR" dirty="0" smtClean="0"/>
              <a:t>ATP-Mg presente</a:t>
            </a:r>
          </a:p>
          <a:p>
            <a:r>
              <a:rPr lang="es-AR" dirty="0" smtClean="0"/>
              <a:t>Se </a:t>
            </a:r>
            <a:r>
              <a:rPr lang="es-AR" dirty="0" err="1" smtClean="0"/>
              <a:t>dockea</a:t>
            </a:r>
            <a:r>
              <a:rPr lang="es-AR" smtClean="0"/>
              <a:t> ATA-Mg</a:t>
            </a: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9°pose = -8,1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11438" r="2876" b="38360"/>
          <a:stretch>
            <a:fillRect/>
          </a:stretch>
        </p:blipFill>
        <p:spPr bwMode="auto">
          <a:xfrm>
            <a:off x="3527376" y="0"/>
            <a:ext cx="561662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 l="53874" t="56891" r="2685" b="4547"/>
          <a:stretch>
            <a:fillRect/>
          </a:stretch>
        </p:blipFill>
        <p:spPr bwMode="auto">
          <a:xfrm>
            <a:off x="0" y="4037112"/>
            <a:ext cx="5652120" cy="28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42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10°pose = -8,0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15375" r="2876" b="6860"/>
          <a:stretch>
            <a:fillRect/>
          </a:stretch>
        </p:blipFill>
        <p:spPr bwMode="auto">
          <a:xfrm>
            <a:off x="2771800" y="332656"/>
            <a:ext cx="561662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1°pose = -8,7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11438" r="2876" b="5876"/>
          <a:stretch>
            <a:fillRect/>
          </a:stretch>
        </p:blipFill>
        <p:spPr bwMode="auto">
          <a:xfrm>
            <a:off x="2627784" y="188640"/>
            <a:ext cx="5616624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2°pose = -8,5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11438" r="2876" b="1328"/>
          <a:stretch>
            <a:fillRect/>
          </a:stretch>
        </p:blipFill>
        <p:spPr bwMode="auto">
          <a:xfrm>
            <a:off x="2411760" y="188640"/>
            <a:ext cx="5616624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3°pose = -8,4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11438" r="2876"/>
          <a:stretch>
            <a:fillRect/>
          </a:stretch>
        </p:blipFill>
        <p:spPr bwMode="auto">
          <a:xfrm>
            <a:off x="2483768" y="0"/>
            <a:ext cx="5616624" cy="647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61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4°pose = - 8,3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16360" r="2323" b="12766"/>
          <a:stretch>
            <a:fillRect/>
          </a:stretch>
        </p:blipFill>
        <p:spPr bwMode="auto">
          <a:xfrm>
            <a:off x="2123728" y="476672"/>
            <a:ext cx="568863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61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5°pose = - 8,3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53402" t="15375" r="2876" b="3907"/>
          <a:stretch>
            <a:fillRect/>
          </a:stretch>
        </p:blipFill>
        <p:spPr bwMode="auto">
          <a:xfrm>
            <a:off x="2195736" y="332656"/>
            <a:ext cx="5688632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61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6°pose = - 8,3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11438" r="2876" b="2923"/>
          <a:stretch>
            <a:fillRect/>
          </a:stretch>
        </p:blipFill>
        <p:spPr bwMode="auto">
          <a:xfrm>
            <a:off x="2555776" y="188640"/>
            <a:ext cx="561662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61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7°pose = - 8,3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10454" r="2323"/>
          <a:stretch>
            <a:fillRect/>
          </a:stretch>
        </p:blipFill>
        <p:spPr bwMode="auto">
          <a:xfrm>
            <a:off x="2555776" y="0"/>
            <a:ext cx="5688632" cy="655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8°pose = -8,3 </a:t>
            </a:r>
            <a:r>
              <a:rPr lang="es-AR" b="1" dirty="0" err="1" smtClean="0"/>
              <a:t>kcal</a:t>
            </a:r>
            <a:r>
              <a:rPr lang="es-AR" b="1" dirty="0" smtClean="0"/>
              <a:t>/mol</a:t>
            </a:r>
            <a:endParaRPr lang="es-ES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53956" t="11438" r="2876" b="32453"/>
          <a:stretch>
            <a:fillRect/>
          </a:stretch>
        </p:blipFill>
        <p:spPr bwMode="auto">
          <a:xfrm>
            <a:off x="3527376" y="0"/>
            <a:ext cx="561662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 l="53874" t="58859" r="2958" b="5704"/>
          <a:stretch>
            <a:fillRect/>
          </a:stretch>
        </p:blipFill>
        <p:spPr bwMode="auto">
          <a:xfrm>
            <a:off x="0" y="4265712"/>
            <a:ext cx="561662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56</Words>
  <Application>Microsoft Office PowerPoint</Application>
  <PresentationFormat>Presentación en pantalla (4:3)</PresentationFormat>
  <Paragraphs>13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4" baseType="lpstr">
      <vt:lpstr>Arial</vt:lpstr>
      <vt:lpstr>Calibri</vt:lpstr>
      <vt:lpstr>Tema de Office</vt:lpstr>
      <vt:lpstr>PMCA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PMCA</dc:title>
  <dc:creator>Diego Obiol</dc:creator>
  <cp:lastModifiedBy>Irene Mangialavori</cp:lastModifiedBy>
  <cp:revision>19</cp:revision>
  <dcterms:created xsi:type="dcterms:W3CDTF">2024-02-11T06:31:13Z</dcterms:created>
  <dcterms:modified xsi:type="dcterms:W3CDTF">2024-02-13T23:11:34Z</dcterms:modified>
</cp:coreProperties>
</file>