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3975F-1A88-4B69-16BA-01663A7729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A9B40C-D739-B6B6-B4A0-B2B54B804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04475-A483-3E04-3F74-9BF5501E2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16698E-6178-37F2-C4DB-8EED925A0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74E09-D72C-2CFE-E001-27F7BB56D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0989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2EF7D-FAA3-C9CD-B76F-AACAA3470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1E307B-C91C-FAB6-315C-D740780884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9C01FD-898E-C741-687D-C0C06E018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ED912-9FD3-CB33-C63F-75B180B7C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C6E59-0CB8-3217-8103-318196F6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840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42972D-6AE0-23BD-81A5-AEA4520625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5C9E05-4962-D929-53B6-34328331C7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026EC-6936-5635-9240-5B25B466F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044FF-6228-98C7-165D-4E831EA56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64FF5-9165-124B-C756-913E4F084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951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04A8D-B1FA-D0F5-355D-A8DEA2068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BAB7E-3F98-04B2-2911-6E4253CB2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E2D18-B2B6-37C0-5EC4-7642568C0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923A4-8B63-A415-9721-3CBDC4529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1F931-C704-B2BF-692F-61CC62B5C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45372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DC822-FB05-904B-64A7-D4C800E82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9A07F-8890-37E8-F187-3AC231699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7921D-D0B9-FF8C-AD61-E5BFE66D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35235-D7FD-6519-9215-A6ECD8FD7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CCF36-3BD1-A0A5-535D-F3ADA1C07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97577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EB367-15AB-0E6B-12B2-6B171B4CA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88BCA-2245-26F9-A123-D4B65609B9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67B05B-4B56-9AC0-2E76-86A041191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ABAF08-2EEF-B4BF-82E9-D521FF424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208B2-E06D-15E6-BD11-3402C1F60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3D320-C315-0D6A-DF73-50DC3AB94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7292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45E13-49E2-6565-44C2-F36433CE9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8A1547-013E-9A3F-558D-F6F7F9921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8852EB-6B40-1719-5251-7298353DC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6332E1-87F2-E1D2-3AE4-107A0EEE46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5DEDE6-EB8A-012E-CF07-6F348F9428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303AA0-2DA6-B512-4993-DA3770C4A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F74CB9-4A0F-5A8E-642A-13E023E1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D59C0A-5DA8-9DA6-6007-22008F845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2366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FDC85-7968-5DF7-5EC4-9E7C8DBEB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2DEDCD-16C4-8D98-8C93-F19A64BB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662D13-0411-8C9E-00D3-A7F1F58D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DDD619-C419-E31C-F790-494CC9C58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84188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ACC1B7-615B-32B8-DC9A-FFC17ADF1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DB59CD-70B5-9A4F-0E6D-3721E629B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74AF57-133D-B951-7E62-063DD6C2B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5105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4B6CD-5D42-70FA-B457-17395607B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0E34E-4586-680A-D1A9-A061959CF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232518-AB0A-817A-7BEB-9019A01332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09DA3B-E160-E630-5B4E-7A1B4B470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6D0A1E-C284-2215-DC22-C1E19BC8C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67CB5-197B-3DA8-C02D-888855FDE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63378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CAF11-65E4-E7FD-2574-B3E2DDD78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D37C20-1C8C-868B-4458-56A868F31F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44B001-2CF2-BD2D-9206-F87B37BA40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6A6283-FDDA-6B12-C345-8F35F657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7394FE-C57F-473A-F467-4255F36F5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703B63-C3D5-F450-9DF9-12E914F40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40577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EFDD70-EE08-10D5-C0D1-6439870CB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E2A66-6398-7335-3C70-CE7B5AEEB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826F3-2E52-FE8A-81F1-37D43BD8F9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0C1609-7EA5-40D1-944D-B65AA22BD2ED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B6311-5779-2B86-9CC0-3A1545657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C203C-82AC-BC7D-69FE-A463DC3957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7B1934-2F42-46B9-B00A-7082604E96C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73952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diagram&#10;&#10;Description automatically generated">
            <a:extLst>
              <a:ext uri="{FF2B5EF4-FFF2-40B4-BE49-F238E27FC236}">
                <a16:creationId xmlns:a16="http://schemas.microsoft.com/office/drawing/2014/main" id="{A864C22C-E172-9B41-974E-0F831924B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15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University of the Free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Mathys Labuschagne</dc:creator>
  <cp:lastModifiedBy>Mathys Labuschagne</cp:lastModifiedBy>
  <cp:revision>1</cp:revision>
  <dcterms:created xsi:type="dcterms:W3CDTF">2024-04-12T08:10:20Z</dcterms:created>
  <dcterms:modified xsi:type="dcterms:W3CDTF">2024-04-12T08:11:59Z</dcterms:modified>
</cp:coreProperties>
</file>