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ink/ink1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2"/>
  </p:notesMasterIdLst>
  <p:sldIdLst>
    <p:sldId id="256" r:id="rId5"/>
    <p:sldId id="271" r:id="rId6"/>
    <p:sldId id="304" r:id="rId7"/>
    <p:sldId id="276" r:id="rId8"/>
    <p:sldId id="275" r:id="rId9"/>
    <p:sldId id="273" r:id="rId10"/>
    <p:sldId id="277" r:id="rId11"/>
    <p:sldId id="278" r:id="rId12"/>
    <p:sldId id="309" r:id="rId13"/>
    <p:sldId id="279" r:id="rId14"/>
    <p:sldId id="280" r:id="rId15"/>
    <p:sldId id="307" r:id="rId16"/>
    <p:sldId id="306" r:id="rId17"/>
    <p:sldId id="281" r:id="rId18"/>
    <p:sldId id="308" r:id="rId19"/>
    <p:sldId id="305" r:id="rId20"/>
    <p:sldId id="282" r:id="rId21"/>
    <p:sldId id="272" r:id="rId22"/>
    <p:sldId id="284" r:id="rId23"/>
    <p:sldId id="285" r:id="rId24"/>
    <p:sldId id="286" r:id="rId25"/>
    <p:sldId id="288" r:id="rId26"/>
    <p:sldId id="290" r:id="rId27"/>
    <p:sldId id="294" r:id="rId28"/>
    <p:sldId id="295" r:id="rId29"/>
    <p:sldId id="296" r:id="rId30"/>
    <p:sldId id="293" r:id="rId31"/>
    <p:sldId id="291" r:id="rId32"/>
    <p:sldId id="302" r:id="rId33"/>
    <p:sldId id="303" r:id="rId34"/>
    <p:sldId id="292" r:id="rId35"/>
    <p:sldId id="298" r:id="rId36"/>
    <p:sldId id="299" r:id="rId37"/>
    <p:sldId id="300" r:id="rId38"/>
    <p:sldId id="301" r:id="rId39"/>
    <p:sldId id="274" r:id="rId40"/>
    <p:sldId id="289" r:id="rId41"/>
  </p:sldIdLst>
  <p:sldSz cx="9144000" cy="5143500" type="screen16x9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28">
          <p15:clr>
            <a:srgbClr val="A4A3A4"/>
          </p15:clr>
        </p15:guide>
        <p15:guide id="2" orient="horz" pos="106">
          <p15:clr>
            <a:srgbClr val="A4A3A4"/>
          </p15:clr>
        </p15:guide>
        <p15:guide id="3" orient="horz" pos="2811">
          <p15:clr>
            <a:srgbClr val="A4A3A4"/>
          </p15:clr>
        </p15:guide>
        <p15:guide id="4" pos="391">
          <p15:clr>
            <a:srgbClr val="A4A3A4"/>
          </p15:clr>
        </p15:guide>
        <p15:guide id="5" pos="5602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C7A041D-BDCC-AC42-31B5-8FFBBDAF99AF}" name="Quik, Cindy" initials="QC" userId="S::cindy.quik@wur.nl::7f945ce8-1abf-4676-8cd8-e040af1298d8" providerId="AD"/>
  <p188:author id="{A003A06D-D5E4-A494-EE83-767165D1A961}" name="Steinbuch, Luc" initials="SL" userId="Steinbuch, Lu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72"/>
    <a:srgbClr val="34B233"/>
    <a:srgbClr val="000000"/>
    <a:srgbClr val="3F9C35"/>
    <a:srgbClr val="FFFFFF"/>
    <a:srgbClr val="292929"/>
    <a:srgbClr val="D5D2CA"/>
    <a:srgbClr val="6A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41C4AE-ACF6-4904-80FF-D1C822C64349}" v="2" dt="2022-10-28T08:26:41.694"/>
  </p1510:revLst>
</p1510:revInfo>
</file>

<file path=ppt/tableStyles.xml><?xml version="1.0" encoding="utf-8"?>
<a:tblStyleLst xmlns:a="http://schemas.openxmlformats.org/drawingml/2006/main" def="{E8034E78-7F5D-4C2E-B375-FC64B27BC917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Stijl, thema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034E78-7F5D-4C2E-B375-FC64B27BC917}" styleName="Stijl, donker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Stijl, donker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8603FDC-E32A-4AB5-989C-0864C3EAD2B8}" styleName="Stijl, thema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Stijl, gemiddeld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ijl, gemiddeld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Stijl, gemiddeld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ijl, gemiddeld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Stijl, gemiddeld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Stijl, gemiddeld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Stijl, gemiddeld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Stijl, gemiddeld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08"/>
      </p:cViewPr>
      <p:guideLst>
        <p:guide orient="horz" pos="928"/>
        <p:guide orient="horz" pos="106"/>
        <p:guide orient="horz" pos="2811"/>
        <p:guide pos="391"/>
        <p:guide pos="56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inbuch, Luc" userId="759df932-d272-4024-9681-fb4027a7016f" providerId="ADAL" clId="{2041C4AE-ACF6-4904-80FF-D1C822C64349}"/>
    <pc:docChg chg="undo custSel addSld delSld modSld modMainMaster">
      <pc:chgData name="Steinbuch, Luc" userId="759df932-d272-4024-9681-fb4027a7016f" providerId="ADAL" clId="{2041C4AE-ACF6-4904-80FF-D1C822C64349}" dt="2022-10-28T08:53:05.765" v="8" actId="1076"/>
      <pc:docMkLst>
        <pc:docMk/>
      </pc:docMkLst>
      <pc:sldChg chg="delSp mod">
        <pc:chgData name="Steinbuch, Luc" userId="759df932-d272-4024-9681-fb4027a7016f" providerId="ADAL" clId="{2041C4AE-ACF6-4904-80FF-D1C822C64349}" dt="2022-10-28T08:26:57.609" v="7" actId="478"/>
        <pc:sldMkLst>
          <pc:docMk/>
          <pc:sldMk cId="1983885521" sldId="256"/>
        </pc:sldMkLst>
        <pc:spChg chg="del">
          <ac:chgData name="Steinbuch, Luc" userId="759df932-d272-4024-9681-fb4027a7016f" providerId="ADAL" clId="{2041C4AE-ACF6-4904-80FF-D1C822C64349}" dt="2022-10-28T08:26:57.609" v="7" actId="478"/>
          <ac:spMkLst>
            <pc:docMk/>
            <pc:sldMk cId="1983885521" sldId="256"/>
            <ac:spMk id="3" creationId="{7BEF1720-E3C9-4666-A46D-A1311D0DA8F3}"/>
          </ac:spMkLst>
        </pc:spChg>
      </pc:sldChg>
      <pc:sldChg chg="modSp mod">
        <pc:chgData name="Steinbuch, Luc" userId="759df932-d272-4024-9681-fb4027a7016f" providerId="ADAL" clId="{2041C4AE-ACF6-4904-80FF-D1C822C64349}" dt="2022-10-28T08:53:05.765" v="8" actId="1076"/>
        <pc:sldMkLst>
          <pc:docMk/>
          <pc:sldMk cId="4099439631" sldId="273"/>
        </pc:sldMkLst>
        <pc:picChg chg="mod">
          <ac:chgData name="Steinbuch, Luc" userId="759df932-d272-4024-9681-fb4027a7016f" providerId="ADAL" clId="{2041C4AE-ACF6-4904-80FF-D1C822C64349}" dt="2022-10-28T08:53:05.765" v="8" actId="1076"/>
          <ac:picMkLst>
            <pc:docMk/>
            <pc:sldMk cId="4099439631" sldId="273"/>
            <ac:picMk id="8" creationId="{78327793-5D94-815A-5730-6B2F71A317D1}"/>
          </ac:picMkLst>
        </pc:picChg>
      </pc:sldChg>
      <pc:sldChg chg="modSp add del mod">
        <pc:chgData name="Steinbuch, Luc" userId="759df932-d272-4024-9681-fb4027a7016f" providerId="ADAL" clId="{2041C4AE-ACF6-4904-80FF-D1C822C64349}" dt="2022-10-28T08:24:07.419" v="5" actId="790"/>
        <pc:sldMkLst>
          <pc:docMk/>
          <pc:sldMk cId="3941747602" sldId="274"/>
        </pc:sldMkLst>
        <pc:spChg chg="mod">
          <ac:chgData name="Steinbuch, Luc" userId="759df932-d272-4024-9681-fb4027a7016f" providerId="ADAL" clId="{2041C4AE-ACF6-4904-80FF-D1C822C64349}" dt="2022-10-28T08:24:07.380" v="2" actId="790"/>
          <ac:spMkLst>
            <pc:docMk/>
            <pc:sldMk cId="3941747602" sldId="274"/>
            <ac:spMk id="3" creationId="{00000000-0000-0000-0000-000000000000}"/>
          </ac:spMkLst>
        </pc:spChg>
        <pc:spChg chg="mod">
          <ac:chgData name="Steinbuch, Luc" userId="759df932-d272-4024-9681-fb4027a7016f" providerId="ADAL" clId="{2041C4AE-ACF6-4904-80FF-D1C822C64349}" dt="2022-10-28T08:24:07.419" v="5" actId="790"/>
          <ac:spMkLst>
            <pc:docMk/>
            <pc:sldMk cId="3941747602" sldId="274"/>
            <ac:spMk id="4" creationId="{BE206922-6F8A-4E63-B45C-25B1AD7BF117}"/>
          </ac:spMkLst>
        </pc:spChg>
        <pc:spChg chg="mod">
          <ac:chgData name="Steinbuch, Luc" userId="759df932-d272-4024-9681-fb4027a7016f" providerId="ADAL" clId="{2041C4AE-ACF6-4904-80FF-D1C822C64349}" dt="2022-10-28T08:24:07.390" v="4" actId="790"/>
          <ac:spMkLst>
            <pc:docMk/>
            <pc:sldMk cId="3941747602" sldId="274"/>
            <ac:spMk id="5" creationId="{E517CE64-7C14-C12A-72BD-68E15FD25142}"/>
          </ac:spMkLst>
        </pc:spChg>
        <pc:spChg chg="mod">
          <ac:chgData name="Steinbuch, Luc" userId="759df932-d272-4024-9681-fb4027a7016f" providerId="ADAL" clId="{2041C4AE-ACF6-4904-80FF-D1C822C64349}" dt="2022-10-28T08:24:07.389" v="3"/>
          <ac:spMkLst>
            <pc:docMk/>
            <pc:sldMk cId="3941747602" sldId="274"/>
            <ac:spMk id="6" creationId="{E03F79AB-4913-45E9-AB99-52D1F8051095}"/>
          </ac:spMkLst>
        </pc:spChg>
      </pc:sldChg>
      <pc:sldMasterChg chg="addSp modSp">
        <pc:chgData name="Steinbuch, Luc" userId="759df932-d272-4024-9681-fb4027a7016f" providerId="ADAL" clId="{2041C4AE-ACF6-4904-80FF-D1C822C64349}" dt="2022-10-28T08:26:41.694" v="6"/>
        <pc:sldMasterMkLst>
          <pc:docMk/>
          <pc:sldMasterMk cId="0" sldId="2147483648"/>
        </pc:sldMasterMkLst>
        <pc:spChg chg="add mod">
          <ac:chgData name="Steinbuch, Luc" userId="759df932-d272-4024-9681-fb4027a7016f" providerId="ADAL" clId="{2041C4AE-ACF6-4904-80FF-D1C822C64349}" dt="2022-10-28T08:26:41.694" v="6"/>
          <ac:spMkLst>
            <pc:docMk/>
            <pc:sldMasterMk cId="0" sldId="2147483648"/>
            <ac:spMk id="6" creationId="{5FB313A1-132C-4C7A-B27F-389D471FDE98}"/>
          </ac:spMkLst>
        </pc:spChg>
      </pc:sldMasterChg>
    </pc:docChg>
  </pc:docChgLst>
  <pc:docChgLst>
    <pc:chgData name="Storm, Maarten" userId="S::maarten.storm@wur.nl::1b3cd3b7-f449-4ab1-91eb-cf46dc7cd583" providerId="AD" clId="Web-{76CC90CB-1242-FFF3-8196-E9A0EFB2F315}"/>
    <pc:docChg chg="modSld">
      <pc:chgData name="Storm, Maarten" userId="S::maarten.storm@wur.nl::1b3cd3b7-f449-4ab1-91eb-cf46dc7cd583" providerId="AD" clId="Web-{76CC90CB-1242-FFF3-8196-E9A0EFB2F315}" dt="2022-10-13T09:02:11.789" v="408" actId="20577"/>
      <pc:docMkLst>
        <pc:docMk/>
      </pc:docMkLst>
      <pc:sldChg chg="modSp">
        <pc:chgData name="Storm, Maarten" userId="S::maarten.storm@wur.nl::1b3cd3b7-f449-4ab1-91eb-cf46dc7cd583" providerId="AD" clId="Web-{76CC90CB-1242-FFF3-8196-E9A0EFB2F315}" dt="2022-10-13T08:35:35.744" v="37" actId="20577"/>
        <pc:sldMkLst>
          <pc:docMk/>
          <pc:sldMk cId="3691724842" sldId="278"/>
        </pc:sldMkLst>
        <pc:spChg chg="mod">
          <ac:chgData name="Storm, Maarten" userId="S::maarten.storm@wur.nl::1b3cd3b7-f449-4ab1-91eb-cf46dc7cd583" providerId="AD" clId="Web-{76CC90CB-1242-FFF3-8196-E9A0EFB2F315}" dt="2022-10-13T08:35:35.744" v="37" actId="20577"/>
          <ac:spMkLst>
            <pc:docMk/>
            <pc:sldMk cId="3691724842" sldId="278"/>
            <ac:spMk id="7" creationId="{A150E77E-E83B-4AA8-DE84-4CDF6F79CAF6}"/>
          </ac:spMkLst>
        </pc:spChg>
      </pc:sldChg>
      <pc:sldChg chg="modSp">
        <pc:chgData name="Storm, Maarten" userId="S::maarten.storm@wur.nl::1b3cd3b7-f449-4ab1-91eb-cf46dc7cd583" providerId="AD" clId="Web-{76CC90CB-1242-FFF3-8196-E9A0EFB2F315}" dt="2022-10-13T08:43:59.107" v="49" actId="20577"/>
        <pc:sldMkLst>
          <pc:docMk/>
          <pc:sldMk cId="3487684912" sldId="279"/>
        </pc:sldMkLst>
        <pc:spChg chg="mod">
          <ac:chgData name="Storm, Maarten" userId="S::maarten.storm@wur.nl::1b3cd3b7-f449-4ab1-91eb-cf46dc7cd583" providerId="AD" clId="Web-{76CC90CB-1242-FFF3-8196-E9A0EFB2F315}" dt="2022-10-13T08:43:59.107" v="49" actId="20577"/>
          <ac:spMkLst>
            <pc:docMk/>
            <pc:sldMk cId="3487684912" sldId="279"/>
            <ac:spMk id="7" creationId="{A150E77E-E83B-4AA8-DE84-4CDF6F79CAF6}"/>
          </ac:spMkLst>
        </pc:spChg>
      </pc:sldChg>
      <pc:sldChg chg="modSp">
        <pc:chgData name="Storm, Maarten" userId="S::maarten.storm@wur.nl::1b3cd3b7-f449-4ab1-91eb-cf46dc7cd583" providerId="AD" clId="Web-{76CC90CB-1242-FFF3-8196-E9A0EFB2F315}" dt="2022-10-13T08:49:24.697" v="136" actId="20577"/>
        <pc:sldMkLst>
          <pc:docMk/>
          <pc:sldMk cId="2909360515" sldId="280"/>
        </pc:sldMkLst>
        <pc:spChg chg="mod">
          <ac:chgData name="Storm, Maarten" userId="S::maarten.storm@wur.nl::1b3cd3b7-f449-4ab1-91eb-cf46dc7cd583" providerId="AD" clId="Web-{76CC90CB-1242-FFF3-8196-E9A0EFB2F315}" dt="2022-10-13T08:49:24.697" v="136" actId="20577"/>
          <ac:spMkLst>
            <pc:docMk/>
            <pc:sldMk cId="2909360515" sldId="280"/>
            <ac:spMk id="7" creationId="{A150E77E-E83B-4AA8-DE84-4CDF6F79CAF6}"/>
          </ac:spMkLst>
        </pc:spChg>
      </pc:sldChg>
      <pc:sldChg chg="modSp">
        <pc:chgData name="Storm, Maarten" userId="S::maarten.storm@wur.nl::1b3cd3b7-f449-4ab1-91eb-cf46dc7cd583" providerId="AD" clId="Web-{76CC90CB-1242-FFF3-8196-E9A0EFB2F315}" dt="2022-10-13T09:02:11.789" v="408" actId="20577"/>
        <pc:sldMkLst>
          <pc:docMk/>
          <pc:sldMk cId="4141595858" sldId="281"/>
        </pc:sldMkLst>
        <pc:spChg chg="mod">
          <ac:chgData name="Storm, Maarten" userId="S::maarten.storm@wur.nl::1b3cd3b7-f449-4ab1-91eb-cf46dc7cd583" providerId="AD" clId="Web-{76CC90CB-1242-FFF3-8196-E9A0EFB2F315}" dt="2022-10-13T09:02:11.789" v="408" actId="20577"/>
          <ac:spMkLst>
            <pc:docMk/>
            <pc:sldMk cId="4141595858" sldId="281"/>
            <ac:spMk id="7" creationId="{A150E77E-E83B-4AA8-DE84-4CDF6F79CAF6}"/>
          </ac:spMkLst>
        </pc:spChg>
      </pc:sldChg>
      <pc:sldChg chg="modSp">
        <pc:chgData name="Storm, Maarten" userId="S::maarten.storm@wur.nl::1b3cd3b7-f449-4ab1-91eb-cf46dc7cd583" providerId="AD" clId="Web-{76CC90CB-1242-FFF3-8196-E9A0EFB2F315}" dt="2022-10-13T08:56:57.434" v="315" actId="20577"/>
        <pc:sldMkLst>
          <pc:docMk/>
          <pc:sldMk cId="3165440485" sldId="282"/>
        </pc:sldMkLst>
        <pc:spChg chg="mod">
          <ac:chgData name="Storm, Maarten" userId="S::maarten.storm@wur.nl::1b3cd3b7-f449-4ab1-91eb-cf46dc7cd583" providerId="AD" clId="Web-{76CC90CB-1242-FFF3-8196-E9A0EFB2F315}" dt="2022-10-13T08:56:57.434" v="315" actId="20577"/>
          <ac:spMkLst>
            <pc:docMk/>
            <pc:sldMk cId="3165440485" sldId="282"/>
            <ac:spMk id="7" creationId="{A150E77E-E83B-4AA8-DE84-4CDF6F79CAF6}"/>
          </ac:spMkLst>
        </pc:spChg>
      </pc:sldChg>
      <pc:sldChg chg="modSp">
        <pc:chgData name="Storm, Maarten" userId="S::maarten.storm@wur.nl::1b3cd3b7-f449-4ab1-91eb-cf46dc7cd583" providerId="AD" clId="Web-{76CC90CB-1242-FFF3-8196-E9A0EFB2F315}" dt="2022-10-13T08:58:41.359" v="359" actId="20577"/>
        <pc:sldMkLst>
          <pc:docMk/>
          <pc:sldMk cId="1864009893" sldId="305"/>
        </pc:sldMkLst>
        <pc:spChg chg="mod">
          <ac:chgData name="Storm, Maarten" userId="S::maarten.storm@wur.nl::1b3cd3b7-f449-4ab1-91eb-cf46dc7cd583" providerId="AD" clId="Web-{76CC90CB-1242-FFF3-8196-E9A0EFB2F315}" dt="2022-10-13T08:58:41.359" v="359" actId="20577"/>
          <ac:spMkLst>
            <pc:docMk/>
            <pc:sldMk cId="1864009893" sldId="305"/>
            <ac:spMk id="7" creationId="{A150E77E-E83B-4AA8-DE84-4CDF6F79CAF6}"/>
          </ac:spMkLst>
        </pc:spChg>
      </pc:sldChg>
    </pc:docChg>
  </pc:docChgLst>
  <pc:docChgLst>
    <pc:chgData name="Steinbuch, Luc" userId="759df932-d272-4024-9681-fb4027a7016f" providerId="ADAL" clId="{43B0DC4C-6173-4558-BDA8-8EA036A1770D}"/>
    <pc:docChg chg="custSel modSld">
      <pc:chgData name="Steinbuch, Luc" userId="759df932-d272-4024-9681-fb4027a7016f" providerId="ADAL" clId="{43B0DC4C-6173-4558-BDA8-8EA036A1770D}" dt="2022-07-31T11:46:29.717" v="166"/>
      <pc:docMkLst>
        <pc:docMk/>
      </pc:docMkLst>
      <pc:sldChg chg="addSp modSp mod addCm">
        <pc:chgData name="Steinbuch, Luc" userId="759df932-d272-4024-9681-fb4027a7016f" providerId="ADAL" clId="{43B0DC4C-6173-4558-BDA8-8EA036A1770D}" dt="2022-07-31T11:46:29.717" v="166"/>
        <pc:sldMkLst>
          <pc:docMk/>
          <pc:sldMk cId="1983885521" sldId="256"/>
        </pc:sldMkLst>
        <pc:spChg chg="mod">
          <ac:chgData name="Steinbuch, Luc" userId="759df932-d272-4024-9681-fb4027a7016f" providerId="ADAL" clId="{43B0DC4C-6173-4558-BDA8-8EA036A1770D}" dt="2022-07-31T11:23:42.231" v="109" actId="20577"/>
          <ac:spMkLst>
            <pc:docMk/>
            <pc:sldMk cId="1983885521" sldId="256"/>
            <ac:spMk id="2" creationId="{00000000-0000-0000-0000-000000000000}"/>
          </ac:spMkLst>
        </pc:spChg>
        <pc:spChg chg="add mod">
          <ac:chgData name="Steinbuch, Luc" userId="759df932-d272-4024-9681-fb4027a7016f" providerId="ADAL" clId="{43B0DC4C-6173-4558-BDA8-8EA036A1770D}" dt="2022-07-31T11:41:26.897" v="165"/>
          <ac:spMkLst>
            <pc:docMk/>
            <pc:sldMk cId="1983885521" sldId="256"/>
            <ac:spMk id="3" creationId="{7BEF1720-E3C9-4666-A46D-A1311D0DA8F3}"/>
          </ac:spMkLst>
        </pc:spChg>
        <pc:spChg chg="mod">
          <ac:chgData name="Steinbuch, Luc" userId="759df932-d272-4024-9681-fb4027a7016f" providerId="ADAL" clId="{43B0DC4C-6173-4558-BDA8-8EA036A1770D}" dt="2022-07-31T11:21:28.932" v="12" actId="20577"/>
          <ac:spMkLst>
            <pc:docMk/>
            <pc:sldMk cId="1983885521" sldId="256"/>
            <ac:spMk id="4" creationId="{00000000-0000-0000-0000-000000000000}"/>
          </ac:spMkLst>
        </pc:spChg>
        <pc:spChg chg="mod">
          <ac:chgData name="Steinbuch, Luc" userId="759df932-d272-4024-9681-fb4027a7016f" providerId="ADAL" clId="{43B0DC4C-6173-4558-BDA8-8EA036A1770D}" dt="2022-07-31T11:23:22.101" v="107" actId="20577"/>
          <ac:spMkLst>
            <pc:docMk/>
            <pc:sldMk cId="1983885521" sldId="256"/>
            <ac:spMk id="5" creationId="{00000000-0000-0000-0000-000000000000}"/>
          </ac:spMkLst>
        </pc:spChg>
      </pc:sldChg>
    </pc:docChg>
  </pc:docChgLst>
  <pc:docChgLst>
    <pc:chgData name="Steinbuch, Luc" userId="759df932-d272-4024-9681-fb4027a7016f" providerId="ADAL" clId="{D6A51BD0-DD55-4C33-8F4F-377573C102AA}"/>
    <pc:docChg chg="undo redo custSel addSld delSld modSld sldOrd">
      <pc:chgData name="Steinbuch, Luc" userId="759df932-d272-4024-9681-fb4027a7016f" providerId="ADAL" clId="{D6A51BD0-DD55-4C33-8F4F-377573C102AA}" dt="2022-10-26T12:55:57.533" v="3174" actId="20577"/>
      <pc:docMkLst>
        <pc:docMk/>
      </pc:docMkLst>
      <pc:sldChg chg="modSp mod delCm">
        <pc:chgData name="Steinbuch, Luc" userId="759df932-d272-4024-9681-fb4027a7016f" providerId="ADAL" clId="{D6A51BD0-DD55-4C33-8F4F-377573C102AA}" dt="2022-10-10T08:27:05.414" v="2585" actId="20577"/>
        <pc:sldMkLst>
          <pc:docMk/>
          <pc:sldMk cId="1983885521" sldId="256"/>
        </pc:sldMkLst>
        <pc:spChg chg="mod">
          <ac:chgData name="Steinbuch, Luc" userId="759df932-d272-4024-9681-fb4027a7016f" providerId="ADAL" clId="{D6A51BD0-DD55-4C33-8F4F-377573C102AA}" dt="2022-10-10T08:27:05.414" v="2585" actId="20577"/>
          <ac:spMkLst>
            <pc:docMk/>
            <pc:sldMk cId="1983885521" sldId="256"/>
            <ac:spMk id="2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07-31T13:34:22.077" v="33" actId="20577"/>
          <ac:spMkLst>
            <pc:docMk/>
            <pc:sldMk cId="1983885521" sldId="256"/>
            <ac:spMk id="4" creationId="{00000000-0000-0000-0000-000000000000}"/>
          </ac:spMkLst>
        </pc:spChg>
      </pc:sldChg>
      <pc:sldChg chg="del">
        <pc:chgData name="Steinbuch, Luc" userId="759df932-d272-4024-9681-fb4027a7016f" providerId="ADAL" clId="{D6A51BD0-DD55-4C33-8F4F-377573C102AA}" dt="2022-10-10T08:15:12.341" v="2549" actId="2696"/>
        <pc:sldMkLst>
          <pc:docMk/>
          <pc:sldMk cId="483436754" sldId="259"/>
        </pc:sldMkLst>
      </pc:sldChg>
      <pc:sldChg chg="addSp delSp modSp mod">
        <pc:chgData name="Steinbuch, Luc" userId="759df932-d272-4024-9681-fb4027a7016f" providerId="ADAL" clId="{D6A51BD0-DD55-4C33-8F4F-377573C102AA}" dt="2022-10-10T08:42:22.335" v="2949" actId="20577"/>
        <pc:sldMkLst>
          <pc:docMk/>
          <pc:sldMk cId="2367016649" sldId="271"/>
        </pc:sldMkLst>
        <pc:spChg chg="add del mod">
          <ac:chgData name="Steinbuch, Luc" userId="759df932-d272-4024-9681-fb4027a7016f" providerId="ADAL" clId="{D6A51BD0-DD55-4C33-8F4F-377573C102AA}" dt="2022-09-26T18:03:04.974" v="83" actId="478"/>
          <ac:spMkLst>
            <pc:docMk/>
            <pc:sldMk cId="2367016649" sldId="271"/>
            <ac:spMk id="2" creationId="{1F99955C-AB87-48FB-BB40-79B388EF9A1F}"/>
          </ac:spMkLst>
        </pc:spChg>
        <pc:spChg chg="mod">
          <ac:chgData name="Steinbuch, Luc" userId="759df932-d272-4024-9681-fb4027a7016f" providerId="ADAL" clId="{D6A51BD0-DD55-4C33-8F4F-377573C102AA}" dt="2022-10-10T08:28:18.944" v="2623" actId="6549"/>
          <ac:spMkLst>
            <pc:docMk/>
            <pc:sldMk cId="2367016649" sldId="271"/>
            <ac:spMk id="4" creationId="{00000000-0000-0000-0000-000000000000}"/>
          </ac:spMkLst>
        </pc:spChg>
        <pc:spChg chg="del">
          <ac:chgData name="Steinbuch, Luc" userId="759df932-d272-4024-9681-fb4027a7016f" providerId="ADAL" clId="{D6A51BD0-DD55-4C33-8F4F-377573C102AA}" dt="2022-09-26T18:03:01.724" v="82" actId="478"/>
          <ac:spMkLst>
            <pc:docMk/>
            <pc:sldMk cId="2367016649" sldId="271"/>
            <ac:spMk id="5" creationId="{00000000-0000-0000-0000-000000000000}"/>
          </ac:spMkLst>
        </pc:spChg>
        <pc:spChg chg="add mod">
          <ac:chgData name="Steinbuch, Luc" userId="759df932-d272-4024-9681-fb4027a7016f" providerId="ADAL" clId="{D6A51BD0-DD55-4C33-8F4F-377573C102AA}" dt="2022-10-10T08:42:22.335" v="2949" actId="20577"/>
          <ac:spMkLst>
            <pc:docMk/>
            <pc:sldMk cId="2367016649" sldId="271"/>
            <ac:spMk id="5" creationId="{5A0DBD1F-2D9B-447E-A5D2-655BF6DA0A65}"/>
          </ac:spMkLst>
        </pc:spChg>
        <pc:spChg chg="add del mod">
          <ac:chgData name="Steinbuch, Luc" userId="759df932-d272-4024-9681-fb4027a7016f" providerId="ADAL" clId="{D6A51BD0-DD55-4C33-8F4F-377573C102AA}" dt="2022-10-10T08:27:48.241" v="2602" actId="478"/>
          <ac:spMkLst>
            <pc:docMk/>
            <pc:sldMk cId="2367016649" sldId="271"/>
            <ac:spMk id="6" creationId="{E03F79AB-4913-45E9-AB99-52D1F8051095}"/>
          </ac:spMkLst>
        </pc:spChg>
        <pc:spChg chg="add del mod">
          <ac:chgData name="Steinbuch, Luc" userId="759df932-d272-4024-9681-fb4027a7016f" providerId="ADAL" clId="{D6A51BD0-DD55-4C33-8F4F-377573C102AA}" dt="2022-10-07T12:15:21.522" v="328" actId="478"/>
          <ac:spMkLst>
            <pc:docMk/>
            <pc:sldMk cId="2367016649" sldId="271"/>
            <ac:spMk id="8" creationId="{E95F2046-F513-4833-84DC-FFA30D24DA63}"/>
          </ac:spMkLst>
        </pc:spChg>
        <pc:spChg chg="add del mod">
          <ac:chgData name="Steinbuch, Luc" userId="759df932-d272-4024-9681-fb4027a7016f" providerId="ADAL" clId="{D6A51BD0-DD55-4C33-8F4F-377573C102AA}" dt="2022-10-10T08:29:01.822" v="2669" actId="478"/>
          <ac:spMkLst>
            <pc:docMk/>
            <pc:sldMk cId="2367016649" sldId="271"/>
            <ac:spMk id="11" creationId="{E08088B8-967E-4486-B793-82FE30449969}"/>
          </ac:spMkLst>
        </pc:spChg>
        <pc:graphicFrameChg chg="del mod">
          <ac:chgData name="Steinbuch, Luc" userId="759df932-d272-4024-9681-fb4027a7016f" providerId="ADAL" clId="{D6A51BD0-DD55-4C33-8F4F-377573C102AA}" dt="2022-10-10T08:27:59.679" v="2604" actId="478"/>
          <ac:graphicFrameMkLst>
            <pc:docMk/>
            <pc:sldMk cId="2367016649" sldId="271"/>
            <ac:graphicFrameMk id="2" creationId="{3D3DA367-B319-0DFB-91AB-AAE8C7517443}"/>
          </ac:graphicFrameMkLst>
        </pc:graphicFrameChg>
        <pc:picChg chg="add del mod">
          <ac:chgData name="Steinbuch, Luc" userId="759df932-d272-4024-9681-fb4027a7016f" providerId="ADAL" clId="{D6A51BD0-DD55-4C33-8F4F-377573C102AA}" dt="2022-10-07T12:15:19.937" v="327" actId="478"/>
          <ac:picMkLst>
            <pc:docMk/>
            <pc:sldMk cId="2367016649" sldId="271"/>
            <ac:picMk id="5" creationId="{2562DF4E-164D-4C95-BE54-0BD14958215F}"/>
          </ac:picMkLst>
        </pc:picChg>
        <pc:picChg chg="add mod">
          <ac:chgData name="Steinbuch, Luc" userId="759df932-d272-4024-9681-fb4027a7016f" providerId="ADAL" clId="{D6A51BD0-DD55-4C33-8F4F-377573C102AA}" dt="2022-10-10T08:36:45.531" v="2675" actId="14100"/>
          <ac:picMkLst>
            <pc:docMk/>
            <pc:sldMk cId="2367016649" sldId="271"/>
            <ac:picMk id="7" creationId="{45A7E221-BAC7-449E-8117-FC0B0F20C104}"/>
          </ac:picMkLst>
        </pc:picChg>
        <pc:picChg chg="add mod">
          <ac:chgData name="Steinbuch, Luc" userId="759df932-d272-4024-9681-fb4027a7016f" providerId="ADAL" clId="{D6A51BD0-DD55-4C33-8F4F-377573C102AA}" dt="2022-10-07T12:21:02.731" v="416" actId="1076"/>
          <ac:picMkLst>
            <pc:docMk/>
            <pc:sldMk cId="2367016649" sldId="271"/>
            <ac:picMk id="10" creationId="{031BB40D-D174-4375-9B7C-43E15CB07BB8}"/>
          </ac:picMkLst>
        </pc:picChg>
        <pc:picChg chg="add del mod">
          <ac:chgData name="Steinbuch, Luc" userId="759df932-d272-4024-9681-fb4027a7016f" providerId="ADAL" clId="{D6A51BD0-DD55-4C33-8F4F-377573C102AA}" dt="2022-10-07T14:40:40.346" v="1228" actId="478"/>
          <ac:picMkLst>
            <pc:docMk/>
            <pc:sldMk cId="2367016649" sldId="271"/>
            <ac:picMk id="13" creationId="{78077580-46C2-4451-AA7D-5A293F5BE43F}"/>
          </ac:picMkLst>
        </pc:picChg>
        <pc:picChg chg="add del mod">
          <ac:chgData name="Steinbuch, Luc" userId="759df932-d272-4024-9681-fb4027a7016f" providerId="ADAL" clId="{D6A51BD0-DD55-4C33-8F4F-377573C102AA}" dt="2022-10-07T14:40:39.577" v="1227" actId="478"/>
          <ac:picMkLst>
            <pc:docMk/>
            <pc:sldMk cId="2367016649" sldId="271"/>
            <ac:picMk id="15" creationId="{DD8C002B-6FD3-4437-94F5-35CB0E40D22E}"/>
          </ac:picMkLst>
        </pc:picChg>
        <pc:picChg chg="add del mod">
          <ac:chgData name="Steinbuch, Luc" userId="759df932-d272-4024-9681-fb4027a7016f" providerId="ADAL" clId="{D6A51BD0-DD55-4C33-8F4F-377573C102AA}" dt="2022-10-07T14:40:41.391" v="1229" actId="478"/>
          <ac:picMkLst>
            <pc:docMk/>
            <pc:sldMk cId="2367016649" sldId="271"/>
            <ac:picMk id="17" creationId="{1F7FCCFE-842B-483C-B52F-83FAE210D956}"/>
          </ac:picMkLst>
        </pc:picChg>
        <pc:picChg chg="add del">
          <ac:chgData name="Steinbuch, Luc" userId="759df932-d272-4024-9681-fb4027a7016f" providerId="ADAL" clId="{D6A51BD0-DD55-4C33-8F4F-377573C102AA}" dt="2022-10-10T08:35:54.335" v="2671" actId="478"/>
          <ac:picMkLst>
            <pc:docMk/>
            <pc:sldMk cId="2367016649" sldId="271"/>
            <ac:picMk id="1026" creationId="{C3323C02-E5F9-4CD8-B532-150103CF662C}"/>
          </ac:picMkLst>
        </pc:picChg>
      </pc:sldChg>
      <pc:sldChg chg="addSp delSp modSp add mod">
        <pc:chgData name="Steinbuch, Luc" userId="759df932-d272-4024-9681-fb4027a7016f" providerId="ADAL" clId="{D6A51BD0-DD55-4C33-8F4F-377573C102AA}" dt="2022-10-10T05:39:44.463" v="1299" actId="478"/>
        <pc:sldMkLst>
          <pc:docMk/>
          <pc:sldMk cId="3913201124" sldId="272"/>
        </pc:sldMkLst>
        <pc:spChg chg="add del mod">
          <ac:chgData name="Steinbuch, Luc" userId="759df932-d272-4024-9681-fb4027a7016f" providerId="ADAL" clId="{D6A51BD0-DD55-4C33-8F4F-377573C102AA}" dt="2022-10-10T05:39:44.463" v="1299" actId="478"/>
          <ac:spMkLst>
            <pc:docMk/>
            <pc:sldMk cId="3913201124" sldId="272"/>
            <ac:spMk id="2" creationId="{AD9E46B4-9A20-4638-B668-981F74240739}"/>
          </ac:spMkLst>
        </pc:spChg>
        <pc:spChg chg="mod">
          <ac:chgData name="Steinbuch, Luc" userId="759df932-d272-4024-9681-fb4027a7016f" providerId="ADAL" clId="{D6A51BD0-DD55-4C33-8F4F-377573C102AA}" dt="2022-09-26T17:59:06.707" v="60" actId="790"/>
          <ac:spMkLst>
            <pc:docMk/>
            <pc:sldMk cId="3913201124" sldId="272"/>
            <ac:spMk id="3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09-26T17:59:06.705" v="59" actId="790"/>
          <ac:spMkLst>
            <pc:docMk/>
            <pc:sldMk cId="3913201124" sldId="272"/>
            <ac:spMk id="4" creationId="{00000000-0000-0000-0000-000000000000}"/>
          </ac:spMkLst>
        </pc:spChg>
        <pc:spChg chg="del mod">
          <ac:chgData name="Steinbuch, Luc" userId="759df932-d272-4024-9681-fb4027a7016f" providerId="ADAL" clId="{D6A51BD0-DD55-4C33-8F4F-377573C102AA}" dt="2022-10-10T05:39:39.967" v="1298" actId="478"/>
          <ac:spMkLst>
            <pc:docMk/>
            <pc:sldMk cId="3913201124" sldId="272"/>
            <ac:spMk id="5" creationId="{00000000-0000-0000-0000-000000000000}"/>
          </ac:spMkLst>
        </pc:spChg>
      </pc:sldChg>
      <pc:sldChg chg="delSp modSp add mod">
        <pc:chgData name="Steinbuch, Luc" userId="759df932-d272-4024-9681-fb4027a7016f" providerId="ADAL" clId="{D6A51BD0-DD55-4C33-8F4F-377573C102AA}" dt="2022-10-07T14:45:13.741" v="1266" actId="5793"/>
        <pc:sldMkLst>
          <pc:docMk/>
          <pc:sldMk cId="4099439631" sldId="273"/>
        </pc:sldMkLst>
        <pc:spChg chg="mod">
          <ac:chgData name="Steinbuch, Luc" userId="759df932-d272-4024-9681-fb4027a7016f" providerId="ADAL" clId="{D6A51BD0-DD55-4C33-8F4F-377573C102AA}" dt="2022-10-07T12:14:51.020" v="295" actId="790"/>
          <ac:spMkLst>
            <pc:docMk/>
            <pc:sldMk cId="4099439631" sldId="273"/>
            <ac:spMk id="3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07T14:40:57.805" v="1241" actId="20577"/>
          <ac:spMkLst>
            <pc:docMk/>
            <pc:sldMk cId="4099439631" sldId="273"/>
            <ac:spMk id="4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07T14:45:13.741" v="1266" actId="5793"/>
          <ac:spMkLst>
            <pc:docMk/>
            <pc:sldMk cId="4099439631" sldId="273"/>
            <ac:spMk id="6" creationId="{E03F79AB-4913-45E9-AB99-52D1F8051095}"/>
          </ac:spMkLst>
        </pc:spChg>
        <pc:spChg chg="del mod">
          <ac:chgData name="Steinbuch, Luc" userId="759df932-d272-4024-9681-fb4027a7016f" providerId="ADAL" clId="{D6A51BD0-DD55-4C33-8F4F-377573C102AA}" dt="2022-10-07T14:41:14.331" v="1246" actId="478"/>
          <ac:spMkLst>
            <pc:docMk/>
            <pc:sldMk cId="4099439631" sldId="273"/>
            <ac:spMk id="8" creationId="{E95F2046-F513-4833-84DC-FFA30D24DA63}"/>
          </ac:spMkLst>
        </pc:spChg>
        <pc:picChg chg="del">
          <ac:chgData name="Steinbuch, Luc" userId="759df932-d272-4024-9681-fb4027a7016f" providerId="ADAL" clId="{D6A51BD0-DD55-4C33-8F4F-377573C102AA}" dt="2022-10-07T14:41:12.682" v="1245" actId="478"/>
          <ac:picMkLst>
            <pc:docMk/>
            <pc:sldMk cId="4099439631" sldId="273"/>
            <ac:picMk id="5" creationId="{2562DF4E-164D-4C95-BE54-0BD14958215F}"/>
          </ac:picMkLst>
        </pc:picChg>
      </pc:sldChg>
      <pc:sldChg chg="addSp modSp add mod ord">
        <pc:chgData name="Steinbuch, Luc" userId="759df932-d272-4024-9681-fb4027a7016f" providerId="ADAL" clId="{D6A51BD0-DD55-4C33-8F4F-377573C102AA}" dt="2022-10-17T18:30:45.015" v="3170" actId="20577"/>
        <pc:sldMkLst>
          <pc:docMk/>
          <pc:sldMk cId="3941747602" sldId="274"/>
        </pc:sldMkLst>
        <pc:spChg chg="mod">
          <ac:chgData name="Steinbuch, Luc" userId="759df932-d272-4024-9681-fb4027a7016f" providerId="ADAL" clId="{D6A51BD0-DD55-4C33-8F4F-377573C102AA}" dt="2022-10-07T13:11:45.060" v="851" actId="790"/>
          <ac:spMkLst>
            <pc:docMk/>
            <pc:sldMk cId="3941747602" sldId="274"/>
            <ac:spMk id="3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07T13:11:45.059" v="850" actId="790"/>
          <ac:spMkLst>
            <pc:docMk/>
            <pc:sldMk cId="3941747602" sldId="274"/>
            <ac:spMk id="4" creationId="{00000000-0000-0000-0000-000000000000}"/>
          </ac:spMkLst>
        </pc:spChg>
        <pc:spChg chg="add mod">
          <ac:chgData name="Steinbuch, Luc" userId="759df932-d272-4024-9681-fb4027a7016f" providerId="ADAL" clId="{D6A51BD0-DD55-4C33-8F4F-377573C102AA}" dt="2022-10-10T11:22:29.011" v="3104" actId="1076"/>
          <ac:spMkLst>
            <pc:docMk/>
            <pc:sldMk cId="3941747602" sldId="274"/>
            <ac:spMk id="4" creationId="{BE206922-6F8A-4E63-B45C-25B1AD7BF117}"/>
          </ac:spMkLst>
        </pc:spChg>
        <pc:spChg chg="mod">
          <ac:chgData name="Steinbuch, Luc" userId="759df932-d272-4024-9681-fb4027a7016f" providerId="ADAL" clId="{D6A51BD0-DD55-4C33-8F4F-377573C102AA}" dt="2022-10-17T18:30:45.015" v="3170" actId="20577"/>
          <ac:spMkLst>
            <pc:docMk/>
            <pc:sldMk cId="3941747602" sldId="274"/>
            <ac:spMk id="5" creationId="{E517CE64-7C14-C12A-72BD-68E15FD25142}"/>
          </ac:spMkLst>
        </pc:spChg>
        <pc:spChg chg="mod">
          <ac:chgData name="Steinbuch, Luc" userId="759df932-d272-4024-9681-fb4027a7016f" providerId="ADAL" clId="{D6A51BD0-DD55-4C33-8F4F-377573C102AA}" dt="2022-10-17T18:29:56.996" v="3132" actId="20577"/>
          <ac:spMkLst>
            <pc:docMk/>
            <pc:sldMk cId="3941747602" sldId="274"/>
            <ac:spMk id="6" creationId="{E03F79AB-4913-45E9-AB99-52D1F8051095}"/>
          </ac:spMkLst>
        </pc:spChg>
        <pc:picChg chg="add mod">
          <ac:chgData name="Steinbuch, Luc" userId="759df932-d272-4024-9681-fb4027a7016f" providerId="ADAL" clId="{D6A51BD0-DD55-4C33-8F4F-377573C102AA}" dt="2022-10-10T11:15:29.119" v="3043" actId="1076"/>
          <ac:picMkLst>
            <pc:docMk/>
            <pc:sldMk cId="3941747602" sldId="274"/>
            <ac:picMk id="2" creationId="{0D3A2E9B-9210-437E-BCAD-A71633306A8F}"/>
          </ac:picMkLst>
        </pc:picChg>
        <pc:picChg chg="add mod">
          <ac:chgData name="Steinbuch, Luc" userId="759df932-d272-4024-9681-fb4027a7016f" providerId="ADAL" clId="{D6A51BD0-DD55-4C33-8F4F-377573C102AA}" dt="2022-10-10T11:15:28.047" v="3042" actId="1076"/>
          <ac:picMkLst>
            <pc:docMk/>
            <pc:sldMk cId="3941747602" sldId="274"/>
            <ac:picMk id="7" creationId="{26D8CE8A-C741-4E9C-BA67-5118C80A24A4}"/>
          </ac:picMkLst>
        </pc:picChg>
      </pc:sldChg>
      <pc:sldChg chg="modSp add mod">
        <pc:chgData name="Steinbuch, Luc" userId="759df932-d272-4024-9681-fb4027a7016f" providerId="ADAL" clId="{D6A51BD0-DD55-4C33-8F4F-377573C102AA}" dt="2022-10-10T05:35:30.926" v="1270" actId="1076"/>
        <pc:sldMkLst>
          <pc:docMk/>
          <pc:sldMk cId="4027904452" sldId="275"/>
        </pc:sldMkLst>
        <pc:spChg chg="mod">
          <ac:chgData name="Steinbuch, Luc" userId="759df932-d272-4024-9681-fb4027a7016f" providerId="ADAL" clId="{D6A51BD0-DD55-4C33-8F4F-377573C102AA}" dt="2022-10-07T13:29:19.429" v="903" actId="790"/>
          <ac:spMkLst>
            <pc:docMk/>
            <pc:sldMk cId="4027904452" sldId="275"/>
            <ac:spMk id="3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07T13:29:19.428" v="902" actId="790"/>
          <ac:spMkLst>
            <pc:docMk/>
            <pc:sldMk cId="4027904452" sldId="275"/>
            <ac:spMk id="4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10T05:35:30.926" v="1270" actId="1076"/>
          <ac:spMkLst>
            <pc:docMk/>
            <pc:sldMk cId="4027904452" sldId="275"/>
            <ac:spMk id="6" creationId="{E03F79AB-4913-45E9-AB99-52D1F8051095}"/>
          </ac:spMkLst>
        </pc:spChg>
      </pc:sldChg>
      <pc:sldChg chg="addSp delSp modSp add mod">
        <pc:chgData name="Steinbuch, Luc" userId="759df932-d272-4024-9681-fb4027a7016f" providerId="ADAL" clId="{D6A51BD0-DD55-4C33-8F4F-377573C102AA}" dt="2022-10-10T05:34:11.934" v="1269" actId="1076"/>
        <pc:sldMkLst>
          <pc:docMk/>
          <pc:sldMk cId="3514242053" sldId="276"/>
        </pc:sldMkLst>
        <pc:spChg chg="mod">
          <ac:chgData name="Steinbuch, Luc" userId="759df932-d272-4024-9681-fb4027a7016f" providerId="ADAL" clId="{D6A51BD0-DD55-4C33-8F4F-377573C102AA}" dt="2022-10-07T14:31:52.275" v="1156" actId="790"/>
          <ac:spMkLst>
            <pc:docMk/>
            <pc:sldMk cId="3514242053" sldId="276"/>
            <ac:spMk id="3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07T14:31:52.271" v="1155" actId="790"/>
          <ac:spMkLst>
            <pc:docMk/>
            <pc:sldMk cId="3514242053" sldId="276"/>
            <ac:spMk id="4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07T14:35:48.105" v="1225" actId="20577"/>
          <ac:spMkLst>
            <pc:docMk/>
            <pc:sldMk cId="3514242053" sldId="276"/>
            <ac:spMk id="6" creationId="{E03F79AB-4913-45E9-AB99-52D1F8051095}"/>
          </ac:spMkLst>
        </pc:spChg>
        <pc:spChg chg="mod">
          <ac:chgData name="Steinbuch, Luc" userId="759df932-d272-4024-9681-fb4027a7016f" providerId="ADAL" clId="{D6A51BD0-DD55-4C33-8F4F-377573C102AA}" dt="2022-10-07T14:31:52.297" v="1158" actId="790"/>
          <ac:spMkLst>
            <pc:docMk/>
            <pc:sldMk cId="3514242053" sldId="276"/>
            <ac:spMk id="11" creationId="{E08088B8-967E-4486-B793-82FE30449969}"/>
          </ac:spMkLst>
        </pc:spChg>
        <pc:picChg chg="add del mod">
          <ac:chgData name="Steinbuch, Luc" userId="759df932-d272-4024-9681-fb4027a7016f" providerId="ADAL" clId="{D6A51BD0-DD55-4C33-8F4F-377573C102AA}" dt="2022-10-07T14:32:36.234" v="1180" actId="478"/>
          <ac:picMkLst>
            <pc:docMk/>
            <pc:sldMk cId="3514242053" sldId="276"/>
            <ac:picMk id="5" creationId="{CBA81013-056F-4237-8718-2D7AC2129F9F}"/>
          </ac:picMkLst>
        </pc:picChg>
        <pc:picChg chg="add mod">
          <ac:chgData name="Steinbuch, Luc" userId="759df932-d272-4024-9681-fb4027a7016f" providerId="ADAL" clId="{D6A51BD0-DD55-4C33-8F4F-377573C102AA}" dt="2022-10-10T05:34:11.934" v="1269" actId="1076"/>
          <ac:picMkLst>
            <pc:docMk/>
            <pc:sldMk cId="3514242053" sldId="276"/>
            <ac:picMk id="8" creationId="{0C8D17D1-8D64-4F87-A880-1DBF3D2BC148}"/>
          </ac:picMkLst>
        </pc:picChg>
        <pc:picChg chg="del mod">
          <ac:chgData name="Steinbuch, Luc" userId="759df932-d272-4024-9681-fb4027a7016f" providerId="ADAL" clId="{D6A51BD0-DD55-4C33-8F4F-377573C102AA}" dt="2022-10-07T14:33:26.722" v="1184" actId="478"/>
          <ac:picMkLst>
            <pc:docMk/>
            <pc:sldMk cId="3514242053" sldId="276"/>
            <ac:picMk id="13" creationId="{78077580-46C2-4451-AA7D-5A293F5BE43F}"/>
          </ac:picMkLst>
        </pc:picChg>
        <pc:picChg chg="mod">
          <ac:chgData name="Steinbuch, Luc" userId="759df932-d272-4024-9681-fb4027a7016f" providerId="ADAL" clId="{D6A51BD0-DD55-4C33-8F4F-377573C102AA}" dt="2022-10-10T05:34:07.753" v="1268" actId="1076"/>
          <ac:picMkLst>
            <pc:docMk/>
            <pc:sldMk cId="3514242053" sldId="276"/>
            <ac:picMk id="15" creationId="{DD8C002B-6FD3-4437-94F5-35CB0E40D22E}"/>
          </ac:picMkLst>
        </pc:picChg>
        <pc:picChg chg="mod">
          <ac:chgData name="Steinbuch, Luc" userId="759df932-d272-4024-9681-fb4027a7016f" providerId="ADAL" clId="{D6A51BD0-DD55-4C33-8F4F-377573C102AA}" dt="2022-10-07T14:34:53.048" v="1214" actId="1076"/>
          <ac:picMkLst>
            <pc:docMk/>
            <pc:sldMk cId="3514242053" sldId="276"/>
            <ac:picMk id="17" creationId="{1F7FCCFE-842B-483C-B52F-83FAE210D956}"/>
          </ac:picMkLst>
        </pc:picChg>
      </pc:sldChg>
      <pc:sldChg chg="modSp add mod">
        <pc:chgData name="Steinbuch, Luc" userId="759df932-d272-4024-9681-fb4027a7016f" providerId="ADAL" clId="{D6A51BD0-DD55-4C33-8F4F-377573C102AA}" dt="2022-10-10T05:36:42.555" v="1274" actId="6549"/>
        <pc:sldMkLst>
          <pc:docMk/>
          <pc:sldMk cId="3149272004" sldId="277"/>
        </pc:sldMkLst>
        <pc:spChg chg="mod">
          <ac:chgData name="Steinbuch, Luc" userId="759df932-d272-4024-9681-fb4027a7016f" providerId="ADAL" clId="{D6A51BD0-DD55-4C33-8F4F-377573C102AA}" dt="2022-10-07T14:40:52.124" v="1232" actId="790"/>
          <ac:spMkLst>
            <pc:docMk/>
            <pc:sldMk cId="3149272004" sldId="277"/>
            <ac:spMk id="3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07T14:40:52.124" v="1231" actId="790"/>
          <ac:spMkLst>
            <pc:docMk/>
            <pc:sldMk cId="3149272004" sldId="277"/>
            <ac:spMk id="4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10T05:36:42.555" v="1274" actId="6549"/>
          <ac:spMkLst>
            <pc:docMk/>
            <pc:sldMk cId="3149272004" sldId="277"/>
            <ac:spMk id="6" creationId="{E03F79AB-4913-45E9-AB99-52D1F8051095}"/>
          </ac:spMkLst>
        </pc:spChg>
        <pc:spChg chg="mod">
          <ac:chgData name="Steinbuch, Luc" userId="759df932-d272-4024-9681-fb4027a7016f" providerId="ADAL" clId="{D6A51BD0-DD55-4C33-8F4F-377573C102AA}" dt="2022-10-07T14:40:52.138" v="1234" actId="790"/>
          <ac:spMkLst>
            <pc:docMk/>
            <pc:sldMk cId="3149272004" sldId="277"/>
            <ac:spMk id="8" creationId="{E95F2046-F513-4833-84DC-FFA30D24DA63}"/>
          </ac:spMkLst>
        </pc:spChg>
      </pc:sldChg>
      <pc:sldChg chg="modSp mod">
        <pc:chgData name="Steinbuch, Luc" userId="759df932-d272-4024-9681-fb4027a7016f" providerId="ADAL" clId="{D6A51BD0-DD55-4C33-8F4F-377573C102AA}" dt="2022-10-13T08:28:29.053" v="3115" actId="20577"/>
        <pc:sldMkLst>
          <pc:docMk/>
          <pc:sldMk cId="3691724842" sldId="278"/>
        </pc:sldMkLst>
        <pc:spChg chg="mod">
          <ac:chgData name="Steinbuch, Luc" userId="759df932-d272-4024-9681-fb4027a7016f" providerId="ADAL" clId="{D6A51BD0-DD55-4C33-8F4F-377573C102AA}" dt="2022-10-13T08:28:29.053" v="3115" actId="20577"/>
          <ac:spMkLst>
            <pc:docMk/>
            <pc:sldMk cId="3691724842" sldId="278"/>
            <ac:spMk id="7" creationId="{A150E77E-E83B-4AA8-DE84-4CDF6F79CAF6}"/>
          </ac:spMkLst>
        </pc:spChg>
      </pc:sldChg>
      <pc:sldChg chg="modSp mod">
        <pc:chgData name="Steinbuch, Luc" userId="759df932-d272-4024-9681-fb4027a7016f" providerId="ADAL" clId="{D6A51BD0-DD55-4C33-8F4F-377573C102AA}" dt="2022-10-10T05:38:30.916" v="1296" actId="20577"/>
        <pc:sldMkLst>
          <pc:docMk/>
          <pc:sldMk cId="3487684912" sldId="279"/>
        </pc:sldMkLst>
        <pc:spChg chg="mod">
          <ac:chgData name="Steinbuch, Luc" userId="759df932-d272-4024-9681-fb4027a7016f" providerId="ADAL" clId="{D6A51BD0-DD55-4C33-8F4F-377573C102AA}" dt="2022-10-10T05:38:30.916" v="1296" actId="20577"/>
          <ac:spMkLst>
            <pc:docMk/>
            <pc:sldMk cId="3487684912" sldId="279"/>
            <ac:spMk id="7" creationId="{A150E77E-E83B-4AA8-DE84-4CDF6F79CAF6}"/>
          </ac:spMkLst>
        </pc:spChg>
      </pc:sldChg>
      <pc:sldChg chg="modSp mod">
        <pc:chgData name="Steinbuch, Luc" userId="759df932-d272-4024-9681-fb4027a7016f" providerId="ADAL" clId="{D6A51BD0-DD55-4C33-8F4F-377573C102AA}" dt="2022-10-10T05:39:02.235" v="1297" actId="6549"/>
        <pc:sldMkLst>
          <pc:docMk/>
          <pc:sldMk cId="2909360515" sldId="280"/>
        </pc:sldMkLst>
        <pc:spChg chg="mod">
          <ac:chgData name="Steinbuch, Luc" userId="759df932-d272-4024-9681-fb4027a7016f" providerId="ADAL" clId="{D6A51BD0-DD55-4C33-8F4F-377573C102AA}" dt="2022-10-10T05:39:02.235" v="1297" actId="6549"/>
          <ac:spMkLst>
            <pc:docMk/>
            <pc:sldMk cId="2909360515" sldId="280"/>
            <ac:spMk id="7" creationId="{A150E77E-E83B-4AA8-DE84-4CDF6F79CAF6}"/>
          </ac:spMkLst>
        </pc:spChg>
      </pc:sldChg>
      <pc:sldChg chg="modSp mod">
        <pc:chgData name="Steinbuch, Luc" userId="759df932-d272-4024-9681-fb4027a7016f" providerId="ADAL" clId="{D6A51BD0-DD55-4C33-8F4F-377573C102AA}" dt="2022-10-13T08:49:38.353" v="3126" actId="20577"/>
        <pc:sldMkLst>
          <pc:docMk/>
          <pc:sldMk cId="4141595858" sldId="281"/>
        </pc:sldMkLst>
        <pc:spChg chg="mod">
          <ac:chgData name="Steinbuch, Luc" userId="759df932-d272-4024-9681-fb4027a7016f" providerId="ADAL" clId="{D6A51BD0-DD55-4C33-8F4F-377573C102AA}" dt="2022-10-13T08:49:38.353" v="3126" actId="20577"/>
          <ac:spMkLst>
            <pc:docMk/>
            <pc:sldMk cId="4141595858" sldId="281"/>
            <ac:spMk id="7" creationId="{A150E77E-E83B-4AA8-DE84-4CDF6F79CAF6}"/>
          </ac:spMkLst>
        </pc:spChg>
      </pc:sldChg>
      <pc:sldChg chg="modSp mod">
        <pc:chgData name="Steinbuch, Luc" userId="759df932-d272-4024-9681-fb4027a7016f" providerId="ADAL" clId="{D6A51BD0-DD55-4C33-8F4F-377573C102AA}" dt="2022-10-17T18:28:03.910" v="3128" actId="20577"/>
        <pc:sldMkLst>
          <pc:docMk/>
          <pc:sldMk cId="3165440485" sldId="282"/>
        </pc:sldMkLst>
        <pc:spChg chg="mod">
          <ac:chgData name="Steinbuch, Luc" userId="759df932-d272-4024-9681-fb4027a7016f" providerId="ADAL" clId="{D6A51BD0-DD55-4C33-8F4F-377573C102AA}" dt="2022-10-10T08:37:45.898" v="2690" actId="20577"/>
          <ac:spMkLst>
            <pc:docMk/>
            <pc:sldMk cId="3165440485" sldId="282"/>
            <ac:spMk id="4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17T18:28:03.910" v="3128" actId="20577"/>
          <ac:spMkLst>
            <pc:docMk/>
            <pc:sldMk cId="3165440485" sldId="282"/>
            <ac:spMk id="7" creationId="{A150E77E-E83B-4AA8-DE84-4CDF6F79CAF6}"/>
          </ac:spMkLst>
        </pc:spChg>
      </pc:sldChg>
      <pc:sldChg chg="del">
        <pc:chgData name="Steinbuch, Luc" userId="759df932-d272-4024-9681-fb4027a7016f" providerId="ADAL" clId="{D6A51BD0-DD55-4C33-8F4F-377573C102AA}" dt="2022-10-10T08:16:30.526" v="2552" actId="2696"/>
        <pc:sldMkLst>
          <pc:docMk/>
          <pc:sldMk cId="1224351053" sldId="283"/>
        </pc:sldMkLst>
      </pc:sldChg>
      <pc:sldChg chg="modSp mod">
        <pc:chgData name="Steinbuch, Luc" userId="759df932-d272-4024-9681-fb4027a7016f" providerId="ADAL" clId="{D6A51BD0-DD55-4C33-8F4F-377573C102AA}" dt="2022-10-10T05:42:08.363" v="1412" actId="6549"/>
        <pc:sldMkLst>
          <pc:docMk/>
          <pc:sldMk cId="2094757764" sldId="285"/>
        </pc:sldMkLst>
        <pc:spChg chg="mod">
          <ac:chgData name="Steinbuch, Luc" userId="759df932-d272-4024-9681-fb4027a7016f" providerId="ADAL" clId="{D6A51BD0-DD55-4C33-8F4F-377573C102AA}" dt="2022-10-10T05:41:09.902" v="1310" actId="6549"/>
          <ac:spMkLst>
            <pc:docMk/>
            <pc:sldMk cId="2094757764" sldId="285"/>
            <ac:spMk id="3" creationId="{6F1AB43D-4326-E1A0-6B82-B78BDD7C170F}"/>
          </ac:spMkLst>
        </pc:spChg>
        <pc:spChg chg="mod">
          <ac:chgData name="Steinbuch, Luc" userId="759df932-d272-4024-9681-fb4027a7016f" providerId="ADAL" clId="{D6A51BD0-DD55-4C33-8F4F-377573C102AA}" dt="2022-10-10T05:42:08.363" v="1412" actId="6549"/>
          <ac:spMkLst>
            <pc:docMk/>
            <pc:sldMk cId="2094757764" sldId="285"/>
            <ac:spMk id="5" creationId="{EEBE5A2F-3A3D-8DC8-DF1E-931E0754D544}"/>
          </ac:spMkLst>
        </pc:spChg>
      </pc:sldChg>
      <pc:sldChg chg="modSp mod">
        <pc:chgData name="Steinbuch, Luc" userId="759df932-d272-4024-9681-fb4027a7016f" providerId="ADAL" clId="{D6A51BD0-DD55-4C33-8F4F-377573C102AA}" dt="2022-10-10T05:40:55.938" v="1308" actId="255"/>
        <pc:sldMkLst>
          <pc:docMk/>
          <pc:sldMk cId="283458246" sldId="286"/>
        </pc:sldMkLst>
        <pc:spChg chg="mod">
          <ac:chgData name="Steinbuch, Luc" userId="759df932-d272-4024-9681-fb4027a7016f" providerId="ADAL" clId="{D6A51BD0-DD55-4C33-8F4F-377573C102AA}" dt="2022-10-10T05:40:55.938" v="1308" actId="255"/>
          <ac:spMkLst>
            <pc:docMk/>
            <pc:sldMk cId="283458246" sldId="286"/>
            <ac:spMk id="2" creationId="{6AC8FADD-B1B4-E277-D9DB-8908488291DD}"/>
          </ac:spMkLst>
        </pc:spChg>
      </pc:sldChg>
      <pc:sldChg chg="del mod modShow">
        <pc:chgData name="Steinbuch, Luc" userId="759df932-d272-4024-9681-fb4027a7016f" providerId="ADAL" clId="{D6A51BD0-DD55-4C33-8F4F-377573C102AA}" dt="2022-10-10T08:15:45.573" v="2550" actId="2696"/>
        <pc:sldMkLst>
          <pc:docMk/>
          <pc:sldMk cId="2096414047" sldId="287"/>
        </pc:sldMkLst>
      </pc:sldChg>
      <pc:sldChg chg="modSp mod">
        <pc:chgData name="Steinbuch, Luc" userId="759df932-d272-4024-9681-fb4027a7016f" providerId="ADAL" clId="{D6A51BD0-DD55-4C33-8F4F-377573C102AA}" dt="2022-10-10T06:04:00.190" v="1637" actId="20577"/>
        <pc:sldMkLst>
          <pc:docMk/>
          <pc:sldMk cId="11511212" sldId="288"/>
        </pc:sldMkLst>
        <pc:spChg chg="mod">
          <ac:chgData name="Steinbuch, Luc" userId="759df932-d272-4024-9681-fb4027a7016f" providerId="ADAL" clId="{D6A51BD0-DD55-4C33-8F4F-377573C102AA}" dt="2022-10-10T06:04:00.190" v="1637" actId="20577"/>
          <ac:spMkLst>
            <pc:docMk/>
            <pc:sldMk cId="11511212" sldId="288"/>
            <ac:spMk id="2" creationId="{F2930A3D-A318-0D25-6AF9-B38D1A13EF30}"/>
          </ac:spMkLst>
        </pc:spChg>
      </pc:sldChg>
      <pc:sldChg chg="modSp mod">
        <pc:chgData name="Steinbuch, Luc" userId="759df932-d272-4024-9681-fb4027a7016f" providerId="ADAL" clId="{D6A51BD0-DD55-4C33-8F4F-377573C102AA}" dt="2022-10-10T08:15:06.348" v="2548" actId="5793"/>
        <pc:sldMkLst>
          <pc:docMk/>
          <pc:sldMk cId="1368588206" sldId="289"/>
        </pc:sldMkLst>
        <pc:spChg chg="mod">
          <ac:chgData name="Steinbuch, Luc" userId="759df932-d272-4024-9681-fb4027a7016f" providerId="ADAL" clId="{D6A51BD0-DD55-4C33-8F4F-377573C102AA}" dt="2022-10-10T08:15:06.348" v="2548" actId="5793"/>
          <ac:spMkLst>
            <pc:docMk/>
            <pc:sldMk cId="1368588206" sldId="289"/>
            <ac:spMk id="2" creationId="{765EE1A9-04EE-7DAE-0E0F-7E3D64E8D690}"/>
          </ac:spMkLst>
        </pc:spChg>
        <pc:spChg chg="mod">
          <ac:chgData name="Steinbuch, Luc" userId="759df932-d272-4024-9681-fb4027a7016f" providerId="ADAL" clId="{D6A51BD0-DD55-4C33-8F4F-377573C102AA}" dt="2022-10-10T08:14:50.424" v="2522" actId="20577"/>
          <ac:spMkLst>
            <pc:docMk/>
            <pc:sldMk cId="1368588206" sldId="289"/>
            <ac:spMk id="3" creationId="{9B686926-E268-77EA-858E-9A6DA36BCBC8}"/>
          </ac:spMkLst>
        </pc:spChg>
      </pc:sldChg>
      <pc:sldChg chg="modSp mod">
        <pc:chgData name="Steinbuch, Luc" userId="759df932-d272-4024-9681-fb4027a7016f" providerId="ADAL" clId="{D6A51BD0-DD55-4C33-8F4F-377573C102AA}" dt="2022-10-10T07:17:48.359" v="2037" actId="20577"/>
        <pc:sldMkLst>
          <pc:docMk/>
          <pc:sldMk cId="3383595049" sldId="290"/>
        </pc:sldMkLst>
        <pc:spChg chg="mod">
          <ac:chgData name="Steinbuch, Luc" userId="759df932-d272-4024-9681-fb4027a7016f" providerId="ADAL" clId="{D6A51BD0-DD55-4C33-8F4F-377573C102AA}" dt="2022-10-10T07:17:48.359" v="2037" actId="20577"/>
          <ac:spMkLst>
            <pc:docMk/>
            <pc:sldMk cId="3383595049" sldId="290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5:45:35.275" v="1465" actId="20577"/>
          <ac:spMkLst>
            <pc:docMk/>
            <pc:sldMk cId="3383595049" sldId="290"/>
            <ac:spMk id="3" creationId="{2DF18A46-A66B-FE4E-52D1-DC6C8D0EB318}"/>
          </ac:spMkLst>
        </pc:spChg>
      </pc:sldChg>
      <pc:sldChg chg="delSp modSp mod delCm">
        <pc:chgData name="Steinbuch, Luc" userId="759df932-d272-4024-9681-fb4027a7016f" providerId="ADAL" clId="{D6A51BD0-DD55-4C33-8F4F-377573C102AA}" dt="2022-10-17T18:29:24.642" v="3130"/>
        <pc:sldMkLst>
          <pc:docMk/>
          <pc:sldMk cId="2131591926" sldId="291"/>
        </pc:sldMkLst>
        <pc:spChg chg="mod">
          <ac:chgData name="Steinbuch, Luc" userId="759df932-d272-4024-9681-fb4027a7016f" providerId="ADAL" clId="{D6A51BD0-DD55-4C33-8F4F-377573C102AA}" dt="2022-10-10T09:13:11.971" v="3031" actId="20577"/>
          <ac:spMkLst>
            <pc:docMk/>
            <pc:sldMk cId="2131591926" sldId="291"/>
            <ac:spMk id="3" creationId="{2DF18A46-A66B-FE4E-52D1-DC6C8D0EB318}"/>
          </ac:spMkLst>
        </pc:spChg>
        <pc:spChg chg="del">
          <ac:chgData name="Steinbuch, Luc" userId="759df932-d272-4024-9681-fb4027a7016f" providerId="ADAL" clId="{D6A51BD0-DD55-4C33-8F4F-377573C102AA}" dt="2022-10-10T07:39:50.922" v="2250" actId="478"/>
          <ac:spMkLst>
            <pc:docMk/>
            <pc:sldMk cId="2131591926" sldId="291"/>
            <ac:spMk id="6" creationId="{B24962B6-1896-7C7B-F842-35ACA5BE18BF}"/>
          </ac:spMkLst>
        </pc:spChg>
      </pc:sldChg>
      <pc:sldChg chg="modSp mod">
        <pc:chgData name="Steinbuch, Luc" userId="759df932-d272-4024-9681-fb4027a7016f" providerId="ADAL" clId="{D6A51BD0-DD55-4C33-8F4F-377573C102AA}" dt="2022-10-10T07:44:25.834" v="2357" actId="20577"/>
        <pc:sldMkLst>
          <pc:docMk/>
          <pc:sldMk cId="3466353802" sldId="292"/>
        </pc:sldMkLst>
        <pc:spChg chg="mod">
          <ac:chgData name="Steinbuch, Luc" userId="759df932-d272-4024-9681-fb4027a7016f" providerId="ADAL" clId="{D6A51BD0-DD55-4C33-8F4F-377573C102AA}" dt="2022-10-10T07:44:25.834" v="2357" actId="20577"/>
          <ac:spMkLst>
            <pc:docMk/>
            <pc:sldMk cId="3466353802" sldId="292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6:43:15.418" v="1776" actId="20577"/>
          <ac:spMkLst>
            <pc:docMk/>
            <pc:sldMk cId="3466353802" sldId="292"/>
            <ac:spMk id="3" creationId="{2DF18A46-A66B-FE4E-52D1-DC6C8D0EB318}"/>
          </ac:spMkLst>
        </pc:spChg>
      </pc:sldChg>
      <pc:sldChg chg="addSp modSp mod ord delCm">
        <pc:chgData name="Steinbuch, Luc" userId="759df932-d272-4024-9681-fb4027a7016f" providerId="ADAL" clId="{D6A51BD0-DD55-4C33-8F4F-377573C102AA}" dt="2022-10-17T18:29:16.271" v="3129"/>
        <pc:sldMkLst>
          <pc:docMk/>
          <pc:sldMk cId="283203959" sldId="293"/>
        </pc:sldMkLst>
        <pc:spChg chg="mod">
          <ac:chgData name="Steinbuch, Luc" userId="759df932-d272-4024-9681-fb4027a7016f" providerId="ADAL" clId="{D6A51BD0-DD55-4C33-8F4F-377573C102AA}" dt="2022-10-10T07:39:30.540" v="2249" actId="255"/>
          <ac:spMkLst>
            <pc:docMk/>
            <pc:sldMk cId="283203959" sldId="293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7:54:13.824" v="2422" actId="20577"/>
          <ac:spMkLst>
            <pc:docMk/>
            <pc:sldMk cId="283203959" sldId="293"/>
            <ac:spMk id="3" creationId="{2DF18A46-A66B-FE4E-52D1-DC6C8D0EB318}"/>
          </ac:spMkLst>
        </pc:spChg>
        <pc:spChg chg="add mod">
          <ac:chgData name="Steinbuch, Luc" userId="759df932-d272-4024-9681-fb4027a7016f" providerId="ADAL" clId="{D6A51BD0-DD55-4C33-8F4F-377573C102AA}" dt="2022-10-10T07:20:52.083" v="2093" actId="1076"/>
          <ac:spMkLst>
            <pc:docMk/>
            <pc:sldMk cId="283203959" sldId="293"/>
            <ac:spMk id="6" creationId="{E54F1DCF-43A8-4B89-9153-BBDB0886CE6A}"/>
          </ac:spMkLst>
        </pc:spChg>
      </pc:sldChg>
      <pc:sldChg chg="addSp modSp mod">
        <pc:chgData name="Steinbuch, Luc" userId="759df932-d272-4024-9681-fb4027a7016f" providerId="ADAL" clId="{D6A51BD0-DD55-4C33-8F4F-377573C102AA}" dt="2022-10-10T07:19:11.244" v="2049" actId="1076"/>
        <pc:sldMkLst>
          <pc:docMk/>
          <pc:sldMk cId="4171666890" sldId="294"/>
        </pc:sldMkLst>
        <pc:spChg chg="add mod">
          <ac:chgData name="Steinbuch, Luc" userId="759df932-d272-4024-9681-fb4027a7016f" providerId="ADAL" clId="{D6A51BD0-DD55-4C33-8F4F-377573C102AA}" dt="2022-10-10T07:19:11.244" v="2049" actId="1076"/>
          <ac:spMkLst>
            <pc:docMk/>
            <pc:sldMk cId="4171666890" sldId="294"/>
            <ac:spMk id="2" creationId="{23837AB5-C723-4A6D-A589-32EF26732894}"/>
          </ac:spMkLst>
        </pc:spChg>
        <pc:spChg chg="mod">
          <ac:chgData name="Steinbuch, Luc" userId="759df932-d272-4024-9681-fb4027a7016f" providerId="ADAL" clId="{D6A51BD0-DD55-4C33-8F4F-377573C102AA}" dt="2022-10-10T05:45:50.155" v="1481" actId="20577"/>
          <ac:spMkLst>
            <pc:docMk/>
            <pc:sldMk cId="4171666890" sldId="294"/>
            <ac:spMk id="3" creationId="{2DF18A46-A66B-FE4E-52D1-DC6C8D0EB318}"/>
          </ac:spMkLst>
        </pc:spChg>
        <pc:picChg chg="mod ord modCrop">
          <ac:chgData name="Steinbuch, Luc" userId="759df932-d272-4024-9681-fb4027a7016f" providerId="ADAL" clId="{D6A51BD0-DD55-4C33-8F4F-377573C102AA}" dt="2022-10-10T07:19:02.549" v="2047" actId="1076"/>
          <ac:picMkLst>
            <pc:docMk/>
            <pc:sldMk cId="4171666890" sldId="294"/>
            <ac:picMk id="6" creationId="{9326D080-28E9-0F3B-0751-A534A3A72FE0}"/>
          </ac:picMkLst>
        </pc:picChg>
      </pc:sldChg>
      <pc:sldChg chg="addSp modSp mod">
        <pc:chgData name="Steinbuch, Luc" userId="759df932-d272-4024-9681-fb4027a7016f" providerId="ADAL" clId="{D6A51BD0-DD55-4C33-8F4F-377573C102AA}" dt="2022-10-10T06:02:21.726" v="1558" actId="1076"/>
        <pc:sldMkLst>
          <pc:docMk/>
          <pc:sldMk cId="4094973095" sldId="295"/>
        </pc:sldMkLst>
        <pc:spChg chg="mod">
          <ac:chgData name="Steinbuch, Luc" userId="759df932-d272-4024-9681-fb4027a7016f" providerId="ADAL" clId="{D6A51BD0-DD55-4C33-8F4F-377573C102AA}" dt="2022-10-10T05:46:01.728" v="1496" actId="20577"/>
          <ac:spMkLst>
            <pc:docMk/>
            <pc:sldMk cId="4094973095" sldId="295"/>
            <ac:spMk id="3" creationId="{2DF18A46-A66B-FE4E-52D1-DC6C8D0EB318}"/>
          </ac:spMkLst>
        </pc:spChg>
        <pc:spChg chg="add mod">
          <ac:chgData name="Steinbuch, Luc" userId="759df932-d272-4024-9681-fb4027a7016f" providerId="ADAL" clId="{D6A51BD0-DD55-4C33-8F4F-377573C102AA}" dt="2022-10-10T06:02:21.726" v="1558" actId="1076"/>
          <ac:spMkLst>
            <pc:docMk/>
            <pc:sldMk cId="4094973095" sldId="295"/>
            <ac:spMk id="6" creationId="{F9130248-61E6-4EC1-A9E6-1D99BA7F2688}"/>
          </ac:spMkLst>
        </pc:spChg>
      </pc:sldChg>
      <pc:sldChg chg="modSp mod">
        <pc:chgData name="Steinbuch, Luc" userId="759df932-d272-4024-9681-fb4027a7016f" providerId="ADAL" clId="{D6A51BD0-DD55-4C33-8F4F-377573C102AA}" dt="2022-10-10T06:03:47.694" v="1630" actId="20577"/>
        <pc:sldMkLst>
          <pc:docMk/>
          <pc:sldMk cId="3799263159" sldId="296"/>
        </pc:sldMkLst>
        <pc:spChg chg="mod">
          <ac:chgData name="Steinbuch, Luc" userId="759df932-d272-4024-9681-fb4027a7016f" providerId="ADAL" clId="{D6A51BD0-DD55-4C33-8F4F-377573C102AA}" dt="2022-10-10T06:03:47.694" v="1630" actId="20577"/>
          <ac:spMkLst>
            <pc:docMk/>
            <pc:sldMk cId="3799263159" sldId="296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5:49:10.363" v="1548" actId="20577"/>
          <ac:spMkLst>
            <pc:docMk/>
            <pc:sldMk cId="3799263159" sldId="296"/>
            <ac:spMk id="3" creationId="{2DF18A46-A66B-FE4E-52D1-DC6C8D0EB318}"/>
          </ac:spMkLst>
        </pc:spChg>
      </pc:sldChg>
      <pc:sldChg chg="modSp add del mod">
        <pc:chgData name="Steinbuch, Luc" userId="759df932-d272-4024-9681-fb4027a7016f" providerId="ADAL" clId="{D6A51BD0-DD55-4C33-8F4F-377573C102AA}" dt="2022-10-10T07:35:28.137" v="2224" actId="47"/>
        <pc:sldMkLst>
          <pc:docMk/>
          <pc:sldMk cId="3190858912" sldId="297"/>
        </pc:sldMkLst>
        <pc:spChg chg="mod">
          <ac:chgData name="Steinbuch, Luc" userId="759df932-d272-4024-9681-fb4027a7016f" providerId="ADAL" clId="{D6A51BD0-DD55-4C33-8F4F-377573C102AA}" dt="2022-10-10T06:28:46.191" v="1723"/>
          <ac:spMkLst>
            <pc:docMk/>
            <pc:sldMk cId="3190858912" sldId="297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6:28:46.191" v="1724" actId="790"/>
          <ac:spMkLst>
            <pc:docMk/>
            <pc:sldMk cId="3190858912" sldId="297"/>
            <ac:spMk id="3" creationId="{2DF18A46-A66B-FE4E-52D1-DC6C8D0EB318}"/>
          </ac:spMkLst>
        </pc:spChg>
        <pc:spChg chg="mod">
          <ac:chgData name="Steinbuch, Luc" userId="759df932-d272-4024-9681-fb4027a7016f" providerId="ADAL" clId="{D6A51BD0-DD55-4C33-8F4F-377573C102AA}" dt="2022-10-10T06:28:46.192" v="1725" actId="790"/>
          <ac:spMkLst>
            <pc:docMk/>
            <pc:sldMk cId="3190858912" sldId="297"/>
            <ac:spMk id="4" creationId="{5747BD80-2F9F-5618-2C0F-4591C1AC2614}"/>
          </ac:spMkLst>
        </pc:spChg>
      </pc:sldChg>
      <pc:sldChg chg="modSp add mod">
        <pc:chgData name="Steinbuch, Luc" userId="759df932-d272-4024-9681-fb4027a7016f" providerId="ADAL" clId="{D6A51BD0-DD55-4C33-8F4F-377573C102AA}" dt="2022-10-10T07:35:54.633" v="2225" actId="6549"/>
        <pc:sldMkLst>
          <pc:docMk/>
          <pc:sldMk cId="1961339508" sldId="298"/>
        </pc:sldMkLst>
        <pc:spChg chg="mod">
          <ac:chgData name="Steinbuch, Luc" userId="759df932-d272-4024-9681-fb4027a7016f" providerId="ADAL" clId="{D6A51BD0-DD55-4C33-8F4F-377573C102AA}" dt="2022-10-10T07:35:54.633" v="2225" actId="6549"/>
          <ac:spMkLst>
            <pc:docMk/>
            <pc:sldMk cId="1961339508" sldId="298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6:43:22.031" v="1779" actId="790"/>
          <ac:spMkLst>
            <pc:docMk/>
            <pc:sldMk cId="1961339508" sldId="298"/>
            <ac:spMk id="3" creationId="{2DF18A46-A66B-FE4E-52D1-DC6C8D0EB318}"/>
          </ac:spMkLst>
        </pc:spChg>
        <pc:spChg chg="mod">
          <ac:chgData name="Steinbuch, Luc" userId="759df932-d272-4024-9681-fb4027a7016f" providerId="ADAL" clId="{D6A51BD0-DD55-4C33-8F4F-377573C102AA}" dt="2022-10-10T06:43:22.032" v="1780" actId="790"/>
          <ac:spMkLst>
            <pc:docMk/>
            <pc:sldMk cId="1961339508" sldId="298"/>
            <ac:spMk id="4" creationId="{5747BD80-2F9F-5618-2C0F-4591C1AC2614}"/>
          </ac:spMkLst>
        </pc:spChg>
      </pc:sldChg>
      <pc:sldChg chg="modSp add mod">
        <pc:chgData name="Steinbuch, Luc" userId="759df932-d272-4024-9681-fb4027a7016f" providerId="ADAL" clId="{D6A51BD0-DD55-4C33-8F4F-377573C102AA}" dt="2022-10-10T08:42:56.785" v="2950" actId="400"/>
        <pc:sldMkLst>
          <pc:docMk/>
          <pc:sldMk cId="3897713868" sldId="299"/>
        </pc:sldMkLst>
        <pc:spChg chg="mod">
          <ac:chgData name="Steinbuch, Luc" userId="759df932-d272-4024-9681-fb4027a7016f" providerId="ADAL" clId="{D6A51BD0-DD55-4C33-8F4F-377573C102AA}" dt="2022-10-10T08:42:56.785" v="2950" actId="400"/>
          <ac:spMkLst>
            <pc:docMk/>
            <pc:sldMk cId="3897713868" sldId="299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7:37:14.656" v="2235"/>
          <ac:spMkLst>
            <pc:docMk/>
            <pc:sldMk cId="3897713868" sldId="299"/>
            <ac:spMk id="3" creationId="{2DF18A46-A66B-FE4E-52D1-DC6C8D0EB318}"/>
          </ac:spMkLst>
        </pc:spChg>
        <pc:spChg chg="mod">
          <ac:chgData name="Steinbuch, Luc" userId="759df932-d272-4024-9681-fb4027a7016f" providerId="ADAL" clId="{D6A51BD0-DD55-4C33-8F4F-377573C102AA}" dt="2022-10-10T07:36:04.541" v="2229" actId="790"/>
          <ac:spMkLst>
            <pc:docMk/>
            <pc:sldMk cId="3897713868" sldId="299"/>
            <ac:spMk id="4" creationId="{5747BD80-2F9F-5618-2C0F-4591C1AC2614}"/>
          </ac:spMkLst>
        </pc:spChg>
      </pc:sldChg>
      <pc:sldChg chg="modSp add mod">
        <pc:chgData name="Steinbuch, Luc" userId="759df932-d272-4024-9681-fb4027a7016f" providerId="ADAL" clId="{D6A51BD0-DD55-4C33-8F4F-377573C102AA}" dt="2022-10-10T07:46:56.748" v="2369" actId="113"/>
        <pc:sldMkLst>
          <pc:docMk/>
          <pc:sldMk cId="3676085675" sldId="300"/>
        </pc:sldMkLst>
        <pc:spChg chg="mod">
          <ac:chgData name="Steinbuch, Luc" userId="759df932-d272-4024-9681-fb4027a7016f" providerId="ADAL" clId="{D6A51BD0-DD55-4C33-8F4F-377573C102AA}" dt="2022-10-10T07:46:56.748" v="2369" actId="113"/>
          <ac:spMkLst>
            <pc:docMk/>
            <pc:sldMk cId="3676085675" sldId="300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7:46:35.223" v="2368" actId="20577"/>
          <ac:spMkLst>
            <pc:docMk/>
            <pc:sldMk cId="3676085675" sldId="300"/>
            <ac:spMk id="3" creationId="{2DF18A46-A66B-FE4E-52D1-DC6C8D0EB318}"/>
          </ac:spMkLst>
        </pc:spChg>
        <pc:spChg chg="mod">
          <ac:chgData name="Steinbuch, Luc" userId="759df932-d272-4024-9681-fb4027a7016f" providerId="ADAL" clId="{D6A51BD0-DD55-4C33-8F4F-377573C102AA}" dt="2022-10-10T07:44:51.227" v="2361" actId="790"/>
          <ac:spMkLst>
            <pc:docMk/>
            <pc:sldMk cId="3676085675" sldId="300"/>
            <ac:spMk id="4" creationId="{5747BD80-2F9F-5618-2C0F-4591C1AC2614}"/>
          </ac:spMkLst>
        </pc:spChg>
      </pc:sldChg>
      <pc:sldChg chg="addSp modSp add mod">
        <pc:chgData name="Steinbuch, Luc" userId="759df932-d272-4024-9681-fb4027a7016f" providerId="ADAL" clId="{D6A51BD0-DD55-4C33-8F4F-377573C102AA}" dt="2022-10-10T07:51:02.849" v="2402" actId="1076"/>
        <pc:sldMkLst>
          <pc:docMk/>
          <pc:sldMk cId="2520683096" sldId="301"/>
        </pc:sldMkLst>
        <pc:spChg chg="mod">
          <ac:chgData name="Steinbuch, Luc" userId="759df932-d272-4024-9681-fb4027a7016f" providerId="ADAL" clId="{D6A51BD0-DD55-4C33-8F4F-377573C102AA}" dt="2022-10-10T07:49:15.915" v="2389"/>
          <ac:spMkLst>
            <pc:docMk/>
            <pc:sldMk cId="2520683096" sldId="301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7:48:51.875" v="2388" actId="20577"/>
          <ac:spMkLst>
            <pc:docMk/>
            <pc:sldMk cId="2520683096" sldId="301"/>
            <ac:spMk id="3" creationId="{2DF18A46-A66B-FE4E-52D1-DC6C8D0EB318}"/>
          </ac:spMkLst>
        </pc:spChg>
        <pc:spChg chg="mod">
          <ac:chgData name="Steinbuch, Luc" userId="759df932-d272-4024-9681-fb4027a7016f" providerId="ADAL" clId="{D6A51BD0-DD55-4C33-8F4F-377573C102AA}" dt="2022-10-10T07:47:18.818" v="2373" actId="790"/>
          <ac:spMkLst>
            <pc:docMk/>
            <pc:sldMk cId="2520683096" sldId="301"/>
            <ac:spMk id="4" creationId="{5747BD80-2F9F-5618-2C0F-4591C1AC2614}"/>
          </ac:spMkLst>
        </pc:spChg>
        <pc:picChg chg="add mod modCrop">
          <ac:chgData name="Steinbuch, Luc" userId="759df932-d272-4024-9681-fb4027a7016f" providerId="ADAL" clId="{D6A51BD0-DD55-4C33-8F4F-377573C102AA}" dt="2022-10-10T07:51:02.849" v="2402" actId="1076"/>
          <ac:picMkLst>
            <pc:docMk/>
            <pc:sldMk cId="2520683096" sldId="301"/>
            <ac:picMk id="5" creationId="{19C1D3BF-5301-4166-B741-89D223ABC81B}"/>
          </ac:picMkLst>
        </pc:picChg>
      </pc:sldChg>
      <pc:sldChg chg="addSp delSp modSp add mod">
        <pc:chgData name="Steinbuch, Luc" userId="759df932-d272-4024-9681-fb4027a7016f" providerId="ADAL" clId="{D6A51BD0-DD55-4C33-8F4F-377573C102AA}" dt="2022-10-10T08:16:05.736" v="2551" actId="478"/>
        <pc:sldMkLst>
          <pc:docMk/>
          <pc:sldMk cId="3482503657" sldId="302"/>
        </pc:sldMkLst>
        <pc:spChg chg="mod">
          <ac:chgData name="Steinbuch, Luc" userId="759df932-d272-4024-9681-fb4027a7016f" providerId="ADAL" clId="{D6A51BD0-DD55-4C33-8F4F-377573C102AA}" dt="2022-10-10T08:00:24.517" v="2451" actId="255"/>
          <ac:spMkLst>
            <pc:docMk/>
            <pc:sldMk cId="3482503657" sldId="302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8:02:01.917" v="2473" actId="20577"/>
          <ac:spMkLst>
            <pc:docMk/>
            <pc:sldMk cId="3482503657" sldId="302"/>
            <ac:spMk id="3" creationId="{2DF18A46-A66B-FE4E-52D1-DC6C8D0EB318}"/>
          </ac:spMkLst>
        </pc:spChg>
        <pc:spChg chg="mod">
          <ac:chgData name="Steinbuch, Luc" userId="759df932-d272-4024-9681-fb4027a7016f" providerId="ADAL" clId="{D6A51BD0-DD55-4C33-8F4F-377573C102AA}" dt="2022-10-10T07:54:46.750" v="2426" actId="790"/>
          <ac:spMkLst>
            <pc:docMk/>
            <pc:sldMk cId="3482503657" sldId="302"/>
            <ac:spMk id="4" creationId="{5747BD80-2F9F-5618-2C0F-4591C1AC2614}"/>
          </ac:spMkLst>
        </pc:spChg>
        <pc:spChg chg="add del mod">
          <ac:chgData name="Steinbuch, Luc" userId="759df932-d272-4024-9681-fb4027a7016f" providerId="ADAL" clId="{D6A51BD0-DD55-4C33-8F4F-377573C102AA}" dt="2022-10-10T08:16:05.736" v="2551" actId="478"/>
          <ac:spMkLst>
            <pc:docMk/>
            <pc:sldMk cId="3482503657" sldId="302"/>
            <ac:spMk id="6" creationId="{27B89C29-DA8B-412B-AAD4-3230D5329BCB}"/>
          </ac:spMkLst>
        </pc:spChg>
        <pc:picChg chg="add mod modCrop">
          <ac:chgData name="Steinbuch, Luc" userId="759df932-d272-4024-9681-fb4027a7016f" providerId="ADAL" clId="{D6A51BD0-DD55-4C33-8F4F-377573C102AA}" dt="2022-10-10T08:01:37.685" v="2460" actId="1076"/>
          <ac:picMkLst>
            <pc:docMk/>
            <pc:sldMk cId="3482503657" sldId="302"/>
            <ac:picMk id="8" creationId="{1DAE8BFF-C91A-4458-A171-62E930414111}"/>
          </ac:picMkLst>
        </pc:picChg>
      </pc:sldChg>
      <pc:sldChg chg="delSp modSp add mod">
        <pc:chgData name="Steinbuch, Luc" userId="759df932-d272-4024-9681-fb4027a7016f" providerId="ADAL" clId="{D6A51BD0-DD55-4C33-8F4F-377573C102AA}" dt="2022-10-10T09:12:49.012" v="3023" actId="20577"/>
        <pc:sldMkLst>
          <pc:docMk/>
          <pc:sldMk cId="3040767553" sldId="303"/>
        </pc:sldMkLst>
        <pc:spChg chg="mod">
          <ac:chgData name="Steinbuch, Luc" userId="759df932-d272-4024-9681-fb4027a7016f" providerId="ADAL" clId="{D6A51BD0-DD55-4C33-8F4F-377573C102AA}" dt="2022-10-10T08:02:11.481" v="2475"/>
          <ac:spMkLst>
            <pc:docMk/>
            <pc:sldMk cId="3040767553" sldId="303"/>
            <ac:spMk id="2" creationId="{F2930A3D-A318-0D25-6AF9-B38D1A13EF30}"/>
          </ac:spMkLst>
        </pc:spChg>
        <pc:spChg chg="mod">
          <ac:chgData name="Steinbuch, Luc" userId="759df932-d272-4024-9681-fb4027a7016f" providerId="ADAL" clId="{D6A51BD0-DD55-4C33-8F4F-377573C102AA}" dt="2022-10-10T08:02:11.482" v="2476" actId="790"/>
          <ac:spMkLst>
            <pc:docMk/>
            <pc:sldMk cId="3040767553" sldId="303"/>
            <ac:spMk id="3" creationId="{2DF18A46-A66B-FE4E-52D1-DC6C8D0EB318}"/>
          </ac:spMkLst>
        </pc:spChg>
        <pc:spChg chg="mod">
          <ac:chgData name="Steinbuch, Luc" userId="759df932-d272-4024-9681-fb4027a7016f" providerId="ADAL" clId="{D6A51BD0-DD55-4C33-8F4F-377573C102AA}" dt="2022-10-10T08:02:11.483" v="2477" actId="790"/>
          <ac:spMkLst>
            <pc:docMk/>
            <pc:sldMk cId="3040767553" sldId="303"/>
            <ac:spMk id="4" creationId="{5747BD80-2F9F-5618-2C0F-4591C1AC2614}"/>
          </ac:spMkLst>
        </pc:spChg>
        <pc:spChg chg="mod">
          <ac:chgData name="Steinbuch, Luc" userId="759df932-d272-4024-9681-fb4027a7016f" providerId="ADAL" clId="{D6A51BD0-DD55-4C33-8F4F-377573C102AA}" dt="2022-10-10T09:12:49.012" v="3023" actId="20577"/>
          <ac:spMkLst>
            <pc:docMk/>
            <pc:sldMk cId="3040767553" sldId="303"/>
            <ac:spMk id="6" creationId="{27B89C29-DA8B-412B-AAD4-3230D5329BCB}"/>
          </ac:spMkLst>
        </pc:spChg>
        <pc:picChg chg="del">
          <ac:chgData name="Steinbuch, Luc" userId="759df932-d272-4024-9681-fb4027a7016f" providerId="ADAL" clId="{D6A51BD0-DD55-4C33-8F4F-377573C102AA}" dt="2022-10-10T08:02:14.257" v="2479" actId="478"/>
          <ac:picMkLst>
            <pc:docMk/>
            <pc:sldMk cId="3040767553" sldId="303"/>
            <ac:picMk id="8" creationId="{1DAE8BFF-C91A-4458-A171-62E930414111}"/>
          </ac:picMkLst>
        </pc:picChg>
      </pc:sldChg>
      <pc:sldChg chg="modSp add mod">
        <pc:chgData name="Steinbuch, Luc" userId="759df932-d272-4024-9681-fb4027a7016f" providerId="ADAL" clId="{D6A51BD0-DD55-4C33-8F4F-377573C102AA}" dt="2022-10-10T08:27:25.810" v="2590" actId="790"/>
        <pc:sldMkLst>
          <pc:docMk/>
          <pc:sldMk cId="1765904747" sldId="304"/>
        </pc:sldMkLst>
        <pc:spChg chg="mod">
          <ac:chgData name="Steinbuch, Luc" userId="759df932-d272-4024-9681-fb4027a7016f" providerId="ADAL" clId="{D6A51BD0-DD55-4C33-8F4F-377573C102AA}" dt="2022-10-10T08:27:25.783" v="2588" actId="790"/>
          <ac:spMkLst>
            <pc:docMk/>
            <pc:sldMk cId="1765904747" sldId="304"/>
            <ac:spMk id="3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10T08:27:25.782" v="2587" actId="790"/>
          <ac:spMkLst>
            <pc:docMk/>
            <pc:sldMk cId="1765904747" sldId="304"/>
            <ac:spMk id="4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10T08:27:25.797" v="2589"/>
          <ac:spMkLst>
            <pc:docMk/>
            <pc:sldMk cId="1765904747" sldId="304"/>
            <ac:spMk id="6" creationId="{E03F79AB-4913-45E9-AB99-52D1F8051095}"/>
          </ac:spMkLst>
        </pc:spChg>
        <pc:spChg chg="mod">
          <ac:chgData name="Steinbuch, Luc" userId="759df932-d272-4024-9681-fb4027a7016f" providerId="ADAL" clId="{D6A51BD0-DD55-4C33-8F4F-377573C102AA}" dt="2022-10-10T08:27:25.810" v="2590" actId="790"/>
          <ac:spMkLst>
            <pc:docMk/>
            <pc:sldMk cId="1765904747" sldId="304"/>
            <ac:spMk id="11" creationId="{E08088B8-967E-4486-B793-82FE30449969}"/>
          </ac:spMkLst>
        </pc:spChg>
      </pc:sldChg>
      <pc:sldChg chg="modSp add mod">
        <pc:chgData name="Steinbuch, Luc" userId="759df932-d272-4024-9681-fb4027a7016f" providerId="ADAL" clId="{D6A51BD0-DD55-4C33-8F4F-377573C102AA}" dt="2022-10-26T12:55:57.533" v="3174" actId="20577"/>
        <pc:sldMkLst>
          <pc:docMk/>
          <pc:sldMk cId="1864009893" sldId="305"/>
        </pc:sldMkLst>
        <pc:spChg chg="mod">
          <ac:chgData name="Steinbuch, Luc" userId="759df932-d272-4024-9681-fb4027a7016f" providerId="ADAL" clId="{D6A51BD0-DD55-4C33-8F4F-377573C102AA}" dt="2022-10-10T08:37:14.040" v="2678" actId="790"/>
          <ac:spMkLst>
            <pc:docMk/>
            <pc:sldMk cId="1864009893" sldId="305"/>
            <ac:spMk id="3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10T08:37:14.039" v="2677" actId="790"/>
          <ac:spMkLst>
            <pc:docMk/>
            <pc:sldMk cId="1864009893" sldId="305"/>
            <ac:spMk id="4" creationId="{00000000-0000-0000-0000-000000000000}"/>
          </ac:spMkLst>
        </pc:spChg>
        <pc:spChg chg="mod">
          <ac:chgData name="Steinbuch, Luc" userId="759df932-d272-4024-9681-fb4027a7016f" providerId="ADAL" clId="{D6A51BD0-DD55-4C33-8F4F-377573C102AA}" dt="2022-10-10T08:37:14.040" v="2679"/>
          <ac:spMkLst>
            <pc:docMk/>
            <pc:sldMk cId="1864009893" sldId="305"/>
            <ac:spMk id="6" creationId="{E03F79AB-4913-45E9-AB99-52D1F8051095}"/>
          </ac:spMkLst>
        </pc:spChg>
        <pc:spChg chg="mod">
          <ac:chgData name="Steinbuch, Luc" userId="759df932-d272-4024-9681-fb4027a7016f" providerId="ADAL" clId="{D6A51BD0-DD55-4C33-8F4F-377573C102AA}" dt="2022-10-26T12:55:57.533" v="3174" actId="20577"/>
          <ac:spMkLst>
            <pc:docMk/>
            <pc:sldMk cId="1864009893" sldId="305"/>
            <ac:spMk id="7" creationId="{A150E77E-E83B-4AA8-DE84-4CDF6F79CAF6}"/>
          </ac:spMkLst>
        </pc:spChg>
      </pc:sldChg>
      <pc:sldChg chg="modSp mod">
        <pc:chgData name="Steinbuch, Luc" userId="759df932-d272-4024-9681-fb4027a7016f" providerId="ADAL" clId="{D6A51BD0-DD55-4C33-8F4F-377573C102AA}" dt="2022-10-26T12:49:14.908" v="3171" actId="1076"/>
        <pc:sldMkLst>
          <pc:docMk/>
          <pc:sldMk cId="4225481633" sldId="308"/>
        </pc:sldMkLst>
        <pc:spChg chg="mod">
          <ac:chgData name="Steinbuch, Luc" userId="759df932-d272-4024-9681-fb4027a7016f" providerId="ADAL" clId="{D6A51BD0-DD55-4C33-8F4F-377573C102AA}" dt="2022-10-26T12:49:14.908" v="3171" actId="1076"/>
          <ac:spMkLst>
            <pc:docMk/>
            <pc:sldMk cId="4225481633" sldId="308"/>
            <ac:spMk id="6" creationId="{B9B0D15F-08DB-A8C7-A26E-2688E923B4B4}"/>
          </ac:spMkLst>
        </pc:spChg>
      </pc:sldChg>
    </pc:docChg>
  </pc:docChgLst>
  <pc:docChgLst>
    <pc:chgData name="Storm, Maarten" userId="S::maarten.storm@wur.nl::1b3cd3b7-f449-4ab1-91eb-cf46dc7cd583" providerId="AD" clId="Web-{9B6C40B0-F6C3-25AC-F937-1307C2B3791E}"/>
    <pc:docChg chg="modSld">
      <pc:chgData name="Storm, Maarten" userId="S::maarten.storm@wur.nl::1b3cd3b7-f449-4ab1-91eb-cf46dc7cd583" providerId="AD" clId="Web-{9B6C40B0-F6C3-25AC-F937-1307C2B3791E}" dt="2022-10-11T07:41:07.811" v="440" actId="20577"/>
      <pc:docMkLst>
        <pc:docMk/>
      </pc:docMkLst>
      <pc:sldChg chg="modSp">
        <pc:chgData name="Storm, Maarten" userId="S::maarten.storm@wur.nl::1b3cd3b7-f449-4ab1-91eb-cf46dc7cd583" providerId="AD" clId="Web-{9B6C40B0-F6C3-25AC-F937-1307C2B3791E}" dt="2022-10-11T07:40:50.264" v="416" actId="20577"/>
        <pc:sldMkLst>
          <pc:docMk/>
          <pc:sldMk cId="3149272004" sldId="277"/>
        </pc:sldMkLst>
        <pc:spChg chg="mod">
          <ac:chgData name="Storm, Maarten" userId="S::maarten.storm@wur.nl::1b3cd3b7-f449-4ab1-91eb-cf46dc7cd583" providerId="AD" clId="Web-{9B6C40B0-F6C3-25AC-F937-1307C2B3791E}" dt="2022-10-11T07:40:50.264" v="416" actId="20577"/>
          <ac:spMkLst>
            <pc:docMk/>
            <pc:sldMk cId="3149272004" sldId="277"/>
            <ac:spMk id="6" creationId="{E03F79AB-4913-45E9-AB99-52D1F8051095}"/>
          </ac:spMkLst>
        </pc:spChg>
      </pc:sldChg>
      <pc:sldChg chg="modSp">
        <pc:chgData name="Storm, Maarten" userId="S::maarten.storm@wur.nl::1b3cd3b7-f449-4ab1-91eb-cf46dc7cd583" providerId="AD" clId="Web-{9B6C40B0-F6C3-25AC-F937-1307C2B3791E}" dt="2022-10-11T07:41:07.811" v="440" actId="20577"/>
        <pc:sldMkLst>
          <pc:docMk/>
          <pc:sldMk cId="3691724842" sldId="278"/>
        </pc:sldMkLst>
        <pc:spChg chg="mod">
          <ac:chgData name="Storm, Maarten" userId="S::maarten.storm@wur.nl::1b3cd3b7-f449-4ab1-91eb-cf46dc7cd583" providerId="AD" clId="Web-{9B6C40B0-F6C3-25AC-F937-1307C2B3791E}" dt="2022-10-11T07:41:07.811" v="440" actId="20577"/>
          <ac:spMkLst>
            <pc:docMk/>
            <pc:sldMk cId="3691724842" sldId="278"/>
            <ac:spMk id="7" creationId="{A150E77E-E83B-4AA8-DE84-4CDF6F79CAF6}"/>
          </ac:spMkLst>
        </pc:spChg>
      </pc:sldChg>
      <pc:sldChg chg="modSp">
        <pc:chgData name="Storm, Maarten" userId="S::maarten.storm@wur.nl::1b3cd3b7-f449-4ab1-91eb-cf46dc7cd583" providerId="AD" clId="Web-{9B6C40B0-F6C3-25AC-F937-1307C2B3791E}" dt="2022-10-11T07:38:55.542" v="349" actId="20577"/>
        <pc:sldMkLst>
          <pc:docMk/>
          <pc:sldMk cId="3040767553" sldId="303"/>
        </pc:sldMkLst>
        <pc:spChg chg="mod">
          <ac:chgData name="Storm, Maarten" userId="S::maarten.storm@wur.nl::1b3cd3b7-f449-4ab1-91eb-cf46dc7cd583" providerId="AD" clId="Web-{9B6C40B0-F6C3-25AC-F937-1307C2B3791E}" dt="2022-10-11T07:38:55.542" v="349" actId="20577"/>
          <ac:spMkLst>
            <pc:docMk/>
            <pc:sldMk cId="3040767553" sldId="303"/>
            <ac:spMk id="6" creationId="{27B89C29-DA8B-412B-AAD4-3230D5329BCB}"/>
          </ac:spMkLst>
        </pc:spChg>
      </pc:sldChg>
    </pc:docChg>
  </pc:docChgLst>
  <pc:docChgLst>
    <pc:chgData name="Storm, Maarten" userId="S::maarten.storm@wur.nl::1b3cd3b7-f449-4ab1-91eb-cf46dc7cd583" providerId="AD" clId="Web-{ADBAC316-AE9B-2181-6FA2-09F608F4C511}"/>
    <pc:docChg chg="modSld">
      <pc:chgData name="Storm, Maarten" userId="S::maarten.storm@wur.nl::1b3cd3b7-f449-4ab1-91eb-cf46dc7cd583" providerId="AD" clId="Web-{ADBAC316-AE9B-2181-6FA2-09F608F4C511}" dt="2022-10-17T10:08:37.700" v="394" actId="20577"/>
      <pc:docMkLst>
        <pc:docMk/>
      </pc:docMkLst>
      <pc:sldChg chg="modSp">
        <pc:chgData name="Storm, Maarten" userId="S::maarten.storm@wur.nl::1b3cd3b7-f449-4ab1-91eb-cf46dc7cd583" providerId="AD" clId="Web-{ADBAC316-AE9B-2181-6FA2-09F608F4C511}" dt="2022-10-17T10:03:36.505" v="94" actId="20577"/>
        <pc:sldMkLst>
          <pc:docMk/>
          <pc:sldMk cId="3149272004" sldId="277"/>
        </pc:sldMkLst>
        <pc:spChg chg="mod">
          <ac:chgData name="Storm, Maarten" userId="S::maarten.storm@wur.nl::1b3cd3b7-f449-4ab1-91eb-cf46dc7cd583" providerId="AD" clId="Web-{ADBAC316-AE9B-2181-6FA2-09F608F4C511}" dt="2022-10-17T10:03:36.505" v="94" actId="20577"/>
          <ac:spMkLst>
            <pc:docMk/>
            <pc:sldMk cId="3149272004" sldId="277"/>
            <ac:spMk id="6" creationId="{E03F79AB-4913-45E9-AB99-52D1F8051095}"/>
          </ac:spMkLst>
        </pc:spChg>
      </pc:sldChg>
      <pc:sldChg chg="modSp">
        <pc:chgData name="Storm, Maarten" userId="S::maarten.storm@wur.nl::1b3cd3b7-f449-4ab1-91eb-cf46dc7cd583" providerId="AD" clId="Web-{ADBAC316-AE9B-2181-6FA2-09F608F4C511}" dt="2022-10-17T10:08:37.700" v="394" actId="20577"/>
        <pc:sldMkLst>
          <pc:docMk/>
          <pc:sldMk cId="3691724842" sldId="278"/>
        </pc:sldMkLst>
        <pc:spChg chg="mod">
          <ac:chgData name="Storm, Maarten" userId="S::maarten.storm@wur.nl::1b3cd3b7-f449-4ab1-91eb-cf46dc7cd583" providerId="AD" clId="Web-{ADBAC316-AE9B-2181-6FA2-09F608F4C511}" dt="2022-10-17T10:08:37.700" v="394" actId="20577"/>
          <ac:spMkLst>
            <pc:docMk/>
            <pc:sldMk cId="3691724842" sldId="278"/>
            <ac:spMk id="7" creationId="{A150E77E-E83B-4AA8-DE84-4CDF6F79CAF6}"/>
          </ac:spMkLst>
        </pc:spChg>
      </pc:sldChg>
    </pc:docChg>
  </pc:docChgLst>
  <pc:docChgLst>
    <pc:chgData name="Quik, Cindy" userId="S::cindy.quik@wur.nl::7f945ce8-1abf-4676-8cd8-e040af1298d8" providerId="AD" clId="Web-{50BD3270-A3A9-435A-9608-A2135788BE3F}"/>
    <pc:docChg chg="mod modSld">
      <pc:chgData name="Quik, Cindy" userId="S::cindy.quik@wur.nl::7f945ce8-1abf-4676-8cd8-e040af1298d8" providerId="AD" clId="Web-{50BD3270-A3A9-435A-9608-A2135788BE3F}" dt="2022-10-17T13:58:41.761" v="15" actId="20577"/>
      <pc:docMkLst>
        <pc:docMk/>
      </pc:docMkLst>
      <pc:sldChg chg="modSp">
        <pc:chgData name="Quik, Cindy" userId="S::cindy.quik@wur.nl::7f945ce8-1abf-4676-8cd8-e040af1298d8" providerId="AD" clId="Web-{50BD3270-A3A9-435A-9608-A2135788BE3F}" dt="2022-10-17T13:56:13.381" v="2" actId="20577"/>
        <pc:sldMkLst>
          <pc:docMk/>
          <pc:sldMk cId="2094757764" sldId="285"/>
        </pc:sldMkLst>
        <pc:spChg chg="mod">
          <ac:chgData name="Quik, Cindy" userId="S::cindy.quik@wur.nl::7f945ce8-1abf-4676-8cd8-e040af1298d8" providerId="AD" clId="Web-{50BD3270-A3A9-435A-9608-A2135788BE3F}" dt="2022-10-17T13:56:13.381" v="2" actId="20577"/>
          <ac:spMkLst>
            <pc:docMk/>
            <pc:sldMk cId="2094757764" sldId="285"/>
            <ac:spMk id="5" creationId="{EEBE5A2F-3A3D-8DC8-DF1E-931E0754D544}"/>
          </ac:spMkLst>
        </pc:spChg>
      </pc:sldChg>
      <pc:sldChg chg="modSp">
        <pc:chgData name="Quik, Cindy" userId="S::cindy.quik@wur.nl::7f945ce8-1abf-4676-8cd8-e040af1298d8" providerId="AD" clId="Web-{50BD3270-A3A9-435A-9608-A2135788BE3F}" dt="2022-10-17T13:56:46.288" v="9" actId="20577"/>
        <pc:sldMkLst>
          <pc:docMk/>
          <pc:sldMk cId="283458246" sldId="286"/>
        </pc:sldMkLst>
        <pc:spChg chg="mod">
          <ac:chgData name="Quik, Cindy" userId="S::cindy.quik@wur.nl::7f945ce8-1abf-4676-8cd8-e040af1298d8" providerId="AD" clId="Web-{50BD3270-A3A9-435A-9608-A2135788BE3F}" dt="2022-10-17T13:56:46.288" v="9" actId="20577"/>
          <ac:spMkLst>
            <pc:docMk/>
            <pc:sldMk cId="283458246" sldId="286"/>
            <ac:spMk id="2" creationId="{6AC8FADD-B1B4-E277-D9DB-8908488291DD}"/>
          </ac:spMkLst>
        </pc:spChg>
      </pc:sldChg>
      <pc:sldChg chg="addCm">
        <pc:chgData name="Quik, Cindy" userId="S::cindy.quik@wur.nl::7f945ce8-1abf-4676-8cd8-e040af1298d8" providerId="AD" clId="Web-{50BD3270-A3A9-435A-9608-A2135788BE3F}" dt="2022-10-17T13:58:03.416" v="12"/>
        <pc:sldMkLst>
          <pc:docMk/>
          <pc:sldMk cId="2131591926" sldId="291"/>
        </pc:sldMkLst>
      </pc:sldChg>
      <pc:sldChg chg="addCm">
        <pc:chgData name="Quik, Cindy" userId="S::cindy.quik@wur.nl::7f945ce8-1abf-4676-8cd8-e040af1298d8" providerId="AD" clId="Web-{50BD3270-A3A9-435A-9608-A2135788BE3F}" dt="2022-10-17T13:57:48.884" v="11"/>
        <pc:sldMkLst>
          <pc:docMk/>
          <pc:sldMk cId="283203959" sldId="293"/>
        </pc:sldMkLst>
      </pc:sldChg>
      <pc:sldChg chg="modSp">
        <pc:chgData name="Quik, Cindy" userId="S::cindy.quik@wur.nl::7f945ce8-1abf-4676-8cd8-e040af1298d8" providerId="AD" clId="Web-{50BD3270-A3A9-435A-9608-A2135788BE3F}" dt="2022-10-17T13:58:41.761" v="15" actId="20577"/>
        <pc:sldMkLst>
          <pc:docMk/>
          <pc:sldMk cId="3676085675" sldId="300"/>
        </pc:sldMkLst>
        <pc:spChg chg="mod">
          <ac:chgData name="Quik, Cindy" userId="S::cindy.quik@wur.nl::7f945ce8-1abf-4676-8cd8-e040af1298d8" providerId="AD" clId="Web-{50BD3270-A3A9-435A-9608-A2135788BE3F}" dt="2022-10-17T13:58:41.761" v="15" actId="20577"/>
          <ac:spMkLst>
            <pc:docMk/>
            <pc:sldMk cId="3676085675" sldId="300"/>
            <ac:spMk id="2" creationId="{F2930A3D-A318-0D25-6AF9-B38D1A13EF30}"/>
          </ac:spMkLst>
        </pc:spChg>
      </pc:sldChg>
    </pc:docChg>
  </pc:docChgLst>
  <pc:docChgLst>
    <pc:chgData name="Luc Steinbuch" userId="759df932-d272-4024-9681-fb4027a7016f" providerId="ADAL" clId="{D6A51BD0-DD55-4C33-8F4F-377573C102AA}"/>
    <pc:docChg chg="undo custSel modSld">
      <pc:chgData name="Luc Steinbuch" userId="759df932-d272-4024-9681-fb4027a7016f" providerId="ADAL" clId="{D6A51BD0-DD55-4C33-8F4F-377573C102AA}" dt="2022-10-16T13:56:56.409" v="388" actId="113"/>
      <pc:docMkLst>
        <pc:docMk/>
      </pc:docMkLst>
      <pc:sldChg chg="modSp mod">
        <pc:chgData name="Luc Steinbuch" userId="759df932-d272-4024-9681-fb4027a7016f" providerId="ADAL" clId="{D6A51BD0-DD55-4C33-8F4F-377573C102AA}" dt="2022-10-16T13:18:06.941" v="11" actId="1076"/>
        <pc:sldMkLst>
          <pc:docMk/>
          <pc:sldMk cId="4027904452" sldId="275"/>
        </pc:sldMkLst>
        <pc:spChg chg="mod">
          <ac:chgData name="Luc Steinbuch" userId="759df932-d272-4024-9681-fb4027a7016f" providerId="ADAL" clId="{D6A51BD0-DD55-4C33-8F4F-377573C102AA}" dt="2022-10-16T13:18:01.621" v="10" actId="20577"/>
          <ac:spMkLst>
            <pc:docMk/>
            <pc:sldMk cId="4027904452" sldId="275"/>
            <ac:spMk id="6" creationId="{E03F79AB-4913-45E9-AB99-52D1F8051095}"/>
          </ac:spMkLst>
        </pc:spChg>
        <pc:picChg chg="mod">
          <ac:chgData name="Luc Steinbuch" userId="759df932-d272-4024-9681-fb4027a7016f" providerId="ADAL" clId="{D6A51BD0-DD55-4C33-8F4F-377573C102AA}" dt="2022-10-16T13:18:06.941" v="11" actId="1076"/>
          <ac:picMkLst>
            <pc:docMk/>
            <pc:sldMk cId="4027904452" sldId="275"/>
            <ac:picMk id="10" creationId="{031BB40D-D174-4375-9B7C-43E15CB07BB8}"/>
          </ac:picMkLst>
        </pc:picChg>
      </pc:sldChg>
      <pc:sldChg chg="modSp mod">
        <pc:chgData name="Luc Steinbuch" userId="759df932-d272-4024-9681-fb4027a7016f" providerId="ADAL" clId="{D6A51BD0-DD55-4C33-8F4F-377573C102AA}" dt="2022-10-16T13:27:06.680" v="36" actId="6549"/>
        <pc:sldMkLst>
          <pc:docMk/>
          <pc:sldMk cId="2094757764" sldId="285"/>
        </pc:sldMkLst>
        <pc:spChg chg="mod">
          <ac:chgData name="Luc Steinbuch" userId="759df932-d272-4024-9681-fb4027a7016f" providerId="ADAL" clId="{D6A51BD0-DD55-4C33-8F4F-377573C102AA}" dt="2022-10-16T13:27:06.680" v="36" actId="6549"/>
          <ac:spMkLst>
            <pc:docMk/>
            <pc:sldMk cId="2094757764" sldId="285"/>
            <ac:spMk id="5" creationId="{EEBE5A2F-3A3D-8DC8-DF1E-931E0754D544}"/>
          </ac:spMkLst>
        </pc:spChg>
      </pc:sldChg>
      <pc:sldChg chg="modSp mod">
        <pc:chgData name="Luc Steinbuch" userId="759df932-d272-4024-9681-fb4027a7016f" providerId="ADAL" clId="{D6A51BD0-DD55-4C33-8F4F-377573C102AA}" dt="2022-10-16T13:31:14.673" v="40" actId="20577"/>
        <pc:sldMkLst>
          <pc:docMk/>
          <pc:sldMk cId="11511212" sldId="288"/>
        </pc:sldMkLst>
        <pc:spChg chg="mod">
          <ac:chgData name="Luc Steinbuch" userId="759df932-d272-4024-9681-fb4027a7016f" providerId="ADAL" clId="{D6A51BD0-DD55-4C33-8F4F-377573C102AA}" dt="2022-10-16T13:31:14.673" v="40" actId="20577"/>
          <ac:spMkLst>
            <pc:docMk/>
            <pc:sldMk cId="11511212" sldId="288"/>
            <ac:spMk id="2" creationId="{F2930A3D-A318-0D25-6AF9-B38D1A13EF30}"/>
          </ac:spMkLst>
        </pc:spChg>
      </pc:sldChg>
      <pc:sldChg chg="modSp mod">
        <pc:chgData name="Luc Steinbuch" userId="759df932-d272-4024-9681-fb4027a7016f" providerId="ADAL" clId="{D6A51BD0-DD55-4C33-8F4F-377573C102AA}" dt="2022-10-16T13:32:01.627" v="42" actId="20577"/>
        <pc:sldMkLst>
          <pc:docMk/>
          <pc:sldMk cId="3383595049" sldId="290"/>
        </pc:sldMkLst>
        <pc:spChg chg="mod">
          <ac:chgData name="Luc Steinbuch" userId="759df932-d272-4024-9681-fb4027a7016f" providerId="ADAL" clId="{D6A51BD0-DD55-4C33-8F4F-377573C102AA}" dt="2022-10-16T13:32:01.627" v="42" actId="20577"/>
          <ac:spMkLst>
            <pc:docMk/>
            <pc:sldMk cId="3383595049" sldId="290"/>
            <ac:spMk id="2" creationId="{F2930A3D-A318-0D25-6AF9-B38D1A13EF30}"/>
          </ac:spMkLst>
        </pc:spChg>
      </pc:sldChg>
      <pc:sldChg chg="addSp modSp mod">
        <pc:chgData name="Luc Steinbuch" userId="759df932-d272-4024-9681-fb4027a7016f" providerId="ADAL" clId="{D6A51BD0-DD55-4C33-8F4F-377573C102AA}" dt="2022-10-16T13:44:00.217" v="159" actId="14100"/>
        <pc:sldMkLst>
          <pc:docMk/>
          <pc:sldMk cId="2131591926" sldId="291"/>
        </pc:sldMkLst>
        <pc:spChg chg="add mod">
          <ac:chgData name="Luc Steinbuch" userId="759df932-d272-4024-9681-fb4027a7016f" providerId="ADAL" clId="{D6A51BD0-DD55-4C33-8F4F-377573C102AA}" dt="2022-10-16T13:44:00.217" v="159" actId="14100"/>
          <ac:spMkLst>
            <pc:docMk/>
            <pc:sldMk cId="2131591926" sldId="291"/>
            <ac:spMk id="5" creationId="{118A22C5-9E9A-445B-9C40-C524F9C5FE67}"/>
          </ac:spMkLst>
        </pc:spChg>
      </pc:sldChg>
      <pc:sldChg chg="modSp mod">
        <pc:chgData name="Luc Steinbuch" userId="759df932-d272-4024-9681-fb4027a7016f" providerId="ADAL" clId="{D6A51BD0-DD55-4C33-8F4F-377573C102AA}" dt="2022-10-16T13:50:50.360" v="285" actId="6549"/>
        <pc:sldMkLst>
          <pc:docMk/>
          <pc:sldMk cId="3466353802" sldId="292"/>
        </pc:sldMkLst>
        <pc:spChg chg="mod">
          <ac:chgData name="Luc Steinbuch" userId="759df932-d272-4024-9681-fb4027a7016f" providerId="ADAL" clId="{D6A51BD0-DD55-4C33-8F4F-377573C102AA}" dt="2022-10-16T13:50:50.360" v="285" actId="6549"/>
          <ac:spMkLst>
            <pc:docMk/>
            <pc:sldMk cId="3466353802" sldId="292"/>
            <ac:spMk id="2" creationId="{F2930A3D-A318-0D25-6AF9-B38D1A13EF30}"/>
          </ac:spMkLst>
        </pc:spChg>
      </pc:sldChg>
      <pc:sldChg chg="modSp mod">
        <pc:chgData name="Luc Steinbuch" userId="759df932-d272-4024-9681-fb4027a7016f" providerId="ADAL" clId="{D6A51BD0-DD55-4C33-8F4F-377573C102AA}" dt="2022-10-16T13:42:46.985" v="155" actId="20577"/>
        <pc:sldMkLst>
          <pc:docMk/>
          <pc:sldMk cId="283203959" sldId="293"/>
        </pc:sldMkLst>
        <pc:spChg chg="mod">
          <ac:chgData name="Luc Steinbuch" userId="759df932-d272-4024-9681-fb4027a7016f" providerId="ADAL" clId="{D6A51BD0-DD55-4C33-8F4F-377573C102AA}" dt="2022-10-16T13:42:46.985" v="155" actId="20577"/>
          <ac:spMkLst>
            <pc:docMk/>
            <pc:sldMk cId="283203959" sldId="293"/>
            <ac:spMk id="2" creationId="{F2930A3D-A318-0D25-6AF9-B38D1A13EF30}"/>
          </ac:spMkLst>
        </pc:spChg>
        <pc:spChg chg="mod">
          <ac:chgData name="Luc Steinbuch" userId="759df932-d272-4024-9681-fb4027a7016f" providerId="ADAL" clId="{D6A51BD0-DD55-4C33-8F4F-377573C102AA}" dt="2022-10-16T13:41:56.442" v="145" actId="20577"/>
          <ac:spMkLst>
            <pc:docMk/>
            <pc:sldMk cId="283203959" sldId="293"/>
            <ac:spMk id="3" creationId="{2DF18A46-A66B-FE4E-52D1-DC6C8D0EB318}"/>
          </ac:spMkLst>
        </pc:spChg>
      </pc:sldChg>
      <pc:sldChg chg="modSp mod">
        <pc:chgData name="Luc Steinbuch" userId="759df932-d272-4024-9681-fb4027a7016f" providerId="ADAL" clId="{D6A51BD0-DD55-4C33-8F4F-377573C102AA}" dt="2022-10-16T13:33:28.306" v="51" actId="20577"/>
        <pc:sldMkLst>
          <pc:docMk/>
          <pc:sldMk cId="4171666890" sldId="294"/>
        </pc:sldMkLst>
        <pc:spChg chg="mod">
          <ac:chgData name="Luc Steinbuch" userId="759df932-d272-4024-9681-fb4027a7016f" providerId="ADAL" clId="{D6A51BD0-DD55-4C33-8F4F-377573C102AA}" dt="2022-10-16T13:33:28.306" v="51" actId="20577"/>
          <ac:spMkLst>
            <pc:docMk/>
            <pc:sldMk cId="4171666890" sldId="294"/>
            <ac:spMk id="3" creationId="{2DF18A46-A66B-FE4E-52D1-DC6C8D0EB318}"/>
          </ac:spMkLst>
        </pc:spChg>
      </pc:sldChg>
      <pc:sldChg chg="modSp mod">
        <pc:chgData name="Luc Steinbuch" userId="759df932-d272-4024-9681-fb4027a7016f" providerId="ADAL" clId="{D6A51BD0-DD55-4C33-8F4F-377573C102AA}" dt="2022-10-16T13:39:37.589" v="142" actId="20577"/>
        <pc:sldMkLst>
          <pc:docMk/>
          <pc:sldMk cId="3799263159" sldId="296"/>
        </pc:sldMkLst>
        <pc:spChg chg="mod">
          <ac:chgData name="Luc Steinbuch" userId="759df932-d272-4024-9681-fb4027a7016f" providerId="ADAL" clId="{D6A51BD0-DD55-4C33-8F4F-377573C102AA}" dt="2022-10-16T13:39:37.589" v="142" actId="20577"/>
          <ac:spMkLst>
            <pc:docMk/>
            <pc:sldMk cId="3799263159" sldId="296"/>
            <ac:spMk id="2" creationId="{F2930A3D-A318-0D25-6AF9-B38D1A13EF30}"/>
          </ac:spMkLst>
        </pc:spChg>
      </pc:sldChg>
      <pc:sldChg chg="modSp mod">
        <pc:chgData name="Luc Steinbuch" userId="759df932-d272-4024-9681-fb4027a7016f" providerId="ADAL" clId="{D6A51BD0-DD55-4C33-8F4F-377573C102AA}" dt="2022-10-16T13:51:02.313" v="287" actId="1076"/>
        <pc:sldMkLst>
          <pc:docMk/>
          <pc:sldMk cId="1961339508" sldId="298"/>
        </pc:sldMkLst>
        <pc:spChg chg="mod">
          <ac:chgData name="Luc Steinbuch" userId="759df932-d272-4024-9681-fb4027a7016f" providerId="ADAL" clId="{D6A51BD0-DD55-4C33-8F4F-377573C102AA}" dt="2022-10-16T13:51:02.313" v="287" actId="1076"/>
          <ac:spMkLst>
            <pc:docMk/>
            <pc:sldMk cId="1961339508" sldId="298"/>
            <ac:spMk id="2" creationId="{F2930A3D-A318-0D25-6AF9-B38D1A13EF30}"/>
          </ac:spMkLst>
        </pc:spChg>
      </pc:sldChg>
      <pc:sldChg chg="addSp modSp mod">
        <pc:chgData name="Luc Steinbuch" userId="759df932-d272-4024-9681-fb4027a7016f" providerId="ADAL" clId="{D6A51BD0-DD55-4C33-8F4F-377573C102AA}" dt="2022-10-16T13:56:56.409" v="388" actId="113"/>
        <pc:sldMkLst>
          <pc:docMk/>
          <pc:sldMk cId="3676085675" sldId="300"/>
        </pc:sldMkLst>
        <pc:spChg chg="mod">
          <ac:chgData name="Luc Steinbuch" userId="759df932-d272-4024-9681-fb4027a7016f" providerId="ADAL" clId="{D6A51BD0-DD55-4C33-8F4F-377573C102AA}" dt="2022-10-16T13:56:56.409" v="388" actId="113"/>
          <ac:spMkLst>
            <pc:docMk/>
            <pc:sldMk cId="3676085675" sldId="300"/>
            <ac:spMk id="2" creationId="{F2930A3D-A318-0D25-6AF9-B38D1A13EF30}"/>
          </ac:spMkLst>
        </pc:spChg>
        <pc:spChg chg="add mod">
          <ac:chgData name="Luc Steinbuch" userId="759df932-d272-4024-9681-fb4027a7016f" providerId="ADAL" clId="{D6A51BD0-DD55-4C33-8F4F-377573C102AA}" dt="2022-10-16T13:56:14.402" v="385" actId="1076"/>
          <ac:spMkLst>
            <pc:docMk/>
            <pc:sldMk cId="3676085675" sldId="300"/>
            <ac:spMk id="5" creationId="{EC2F3BDD-D89C-44AF-903D-4A83DA86BE48}"/>
          </ac:spMkLst>
        </pc:spChg>
      </pc:sldChg>
      <pc:sldChg chg="delSp modSp mod">
        <pc:chgData name="Luc Steinbuch" userId="759df932-d272-4024-9681-fb4027a7016f" providerId="ADAL" clId="{D6A51BD0-DD55-4C33-8F4F-377573C102AA}" dt="2022-10-16T13:48:34.363" v="283" actId="478"/>
        <pc:sldMkLst>
          <pc:docMk/>
          <pc:sldMk cId="3040767553" sldId="303"/>
        </pc:sldMkLst>
        <pc:spChg chg="del mod">
          <ac:chgData name="Luc Steinbuch" userId="759df932-d272-4024-9681-fb4027a7016f" providerId="ADAL" clId="{D6A51BD0-DD55-4C33-8F4F-377573C102AA}" dt="2022-10-16T13:48:34.363" v="283" actId="478"/>
          <ac:spMkLst>
            <pc:docMk/>
            <pc:sldMk cId="3040767553" sldId="303"/>
            <ac:spMk id="2" creationId="{F2930A3D-A318-0D25-6AF9-B38D1A13EF30}"/>
          </ac:spMkLst>
        </pc:spChg>
        <pc:spChg chg="mod">
          <ac:chgData name="Luc Steinbuch" userId="759df932-d272-4024-9681-fb4027a7016f" providerId="ADAL" clId="{D6A51BD0-DD55-4C33-8F4F-377573C102AA}" dt="2022-10-16T13:48:32.313" v="282" actId="1076"/>
          <ac:spMkLst>
            <pc:docMk/>
            <pc:sldMk cId="3040767553" sldId="303"/>
            <ac:spMk id="6" creationId="{27B89C29-DA8B-412B-AAD4-3230D5329BCB}"/>
          </ac:spMkLst>
        </pc:spChg>
      </pc:sldChg>
    </pc:docChg>
  </pc:docChgLst>
  <pc:docChgLst>
    <pc:chgData name="Storm, Maarten" userId="S::maarten.storm@wur.nl::1b3cd3b7-f449-4ab1-91eb-cf46dc7cd583" providerId="AD" clId="Web-{1A75C657-9D0E-D794-A59F-D652E411D06A}"/>
    <pc:docChg chg="addSld modSld sldOrd">
      <pc:chgData name="Storm, Maarten" userId="S::maarten.storm@wur.nl::1b3cd3b7-f449-4ab1-91eb-cf46dc7cd583" providerId="AD" clId="Web-{1A75C657-9D0E-D794-A59F-D652E411D06A}" dt="2022-10-17T14:35:55.394" v="2184" actId="20577"/>
      <pc:docMkLst>
        <pc:docMk/>
      </pc:docMkLst>
      <pc:sldChg chg="modSp">
        <pc:chgData name="Storm, Maarten" userId="S::maarten.storm@wur.nl::1b3cd3b7-f449-4ab1-91eb-cf46dc7cd583" providerId="AD" clId="Web-{1A75C657-9D0E-D794-A59F-D652E411D06A}" dt="2022-10-17T14:35:55.394" v="2184" actId="20577"/>
        <pc:sldMkLst>
          <pc:docMk/>
          <pc:sldMk cId="3149272004" sldId="277"/>
        </pc:sldMkLst>
        <pc:spChg chg="mod">
          <ac:chgData name="Storm, Maarten" userId="S::maarten.storm@wur.nl::1b3cd3b7-f449-4ab1-91eb-cf46dc7cd583" providerId="AD" clId="Web-{1A75C657-9D0E-D794-A59F-D652E411D06A}" dt="2022-10-17T13:19:31.119" v="1583" actId="20577"/>
          <ac:spMkLst>
            <pc:docMk/>
            <pc:sldMk cId="3149272004" sldId="277"/>
            <ac:spMk id="4" creationId="{00000000-0000-0000-0000-000000000000}"/>
          </ac:spMkLst>
        </pc:spChg>
        <pc:spChg chg="mod">
          <ac:chgData name="Storm, Maarten" userId="S::maarten.storm@wur.nl::1b3cd3b7-f449-4ab1-91eb-cf46dc7cd583" providerId="AD" clId="Web-{1A75C657-9D0E-D794-A59F-D652E411D06A}" dt="2022-10-17T14:35:55.394" v="2184" actId="20577"/>
          <ac:spMkLst>
            <pc:docMk/>
            <pc:sldMk cId="3149272004" sldId="277"/>
            <ac:spMk id="6" creationId="{E03F79AB-4913-45E9-AB99-52D1F8051095}"/>
          </ac:spMkLst>
        </pc:spChg>
      </pc:sldChg>
      <pc:sldChg chg="delSp modSp">
        <pc:chgData name="Storm, Maarten" userId="S::maarten.storm@wur.nl::1b3cd3b7-f449-4ab1-91eb-cf46dc7cd583" providerId="AD" clId="Web-{1A75C657-9D0E-D794-A59F-D652E411D06A}" dt="2022-10-17T14:23:03.494" v="1981" actId="20577"/>
        <pc:sldMkLst>
          <pc:docMk/>
          <pc:sldMk cId="3691724842" sldId="278"/>
        </pc:sldMkLst>
        <pc:spChg chg="mod">
          <ac:chgData name="Storm, Maarten" userId="S::maarten.storm@wur.nl::1b3cd3b7-f449-4ab1-91eb-cf46dc7cd583" providerId="AD" clId="Web-{1A75C657-9D0E-D794-A59F-D652E411D06A}" dt="2022-10-17T14:17:46.546" v="1847" actId="20577"/>
          <ac:spMkLst>
            <pc:docMk/>
            <pc:sldMk cId="3691724842" sldId="278"/>
            <ac:spMk id="4" creationId="{00000000-0000-0000-0000-000000000000}"/>
          </ac:spMkLst>
        </pc:spChg>
        <pc:spChg chg="mod">
          <ac:chgData name="Storm, Maarten" userId="S::maarten.storm@wur.nl::1b3cd3b7-f449-4ab1-91eb-cf46dc7cd583" providerId="AD" clId="Web-{1A75C657-9D0E-D794-A59F-D652E411D06A}" dt="2022-10-17T14:23:03.494" v="1981" actId="20577"/>
          <ac:spMkLst>
            <pc:docMk/>
            <pc:sldMk cId="3691724842" sldId="278"/>
            <ac:spMk id="7" creationId="{A150E77E-E83B-4AA8-DE84-4CDF6F79CAF6}"/>
          </ac:spMkLst>
        </pc:spChg>
        <pc:picChg chg="del">
          <ac:chgData name="Storm, Maarten" userId="S::maarten.storm@wur.nl::1b3cd3b7-f449-4ab1-91eb-cf46dc7cd583" providerId="AD" clId="Web-{1A75C657-9D0E-D794-A59F-D652E411D06A}" dt="2022-10-17T14:16:51.935" v="1842"/>
          <ac:picMkLst>
            <pc:docMk/>
            <pc:sldMk cId="3691724842" sldId="278"/>
            <ac:picMk id="1026" creationId="{618C9D8D-C1BB-FB81-68D4-73A21ACD7365}"/>
          </ac:picMkLst>
        </pc:picChg>
      </pc:sldChg>
      <pc:sldChg chg="modSp">
        <pc:chgData name="Storm, Maarten" userId="S::maarten.storm@wur.nl::1b3cd3b7-f449-4ab1-91eb-cf46dc7cd583" providerId="AD" clId="Web-{1A75C657-9D0E-D794-A59F-D652E411D06A}" dt="2022-10-17T14:29:44.319" v="2065" actId="20577"/>
        <pc:sldMkLst>
          <pc:docMk/>
          <pc:sldMk cId="3487684912" sldId="279"/>
        </pc:sldMkLst>
        <pc:spChg chg="mod">
          <ac:chgData name="Storm, Maarten" userId="S::maarten.storm@wur.nl::1b3cd3b7-f449-4ab1-91eb-cf46dc7cd583" providerId="AD" clId="Web-{1A75C657-9D0E-D794-A59F-D652E411D06A}" dt="2022-10-17T14:28:19.441" v="2003" actId="20577"/>
          <ac:spMkLst>
            <pc:docMk/>
            <pc:sldMk cId="3487684912" sldId="279"/>
            <ac:spMk id="4" creationId="{00000000-0000-0000-0000-000000000000}"/>
          </ac:spMkLst>
        </pc:spChg>
        <pc:spChg chg="mod">
          <ac:chgData name="Storm, Maarten" userId="S::maarten.storm@wur.nl::1b3cd3b7-f449-4ab1-91eb-cf46dc7cd583" providerId="AD" clId="Web-{1A75C657-9D0E-D794-A59F-D652E411D06A}" dt="2022-10-17T14:29:44.319" v="2065" actId="20577"/>
          <ac:spMkLst>
            <pc:docMk/>
            <pc:sldMk cId="3487684912" sldId="279"/>
            <ac:spMk id="7" creationId="{A150E77E-E83B-4AA8-DE84-4CDF6F79CAF6}"/>
          </ac:spMkLst>
        </pc:spChg>
      </pc:sldChg>
      <pc:sldChg chg="addSp delSp modSp">
        <pc:chgData name="Storm, Maarten" userId="S::maarten.storm@wur.nl::1b3cd3b7-f449-4ab1-91eb-cf46dc7cd583" providerId="AD" clId="Web-{1A75C657-9D0E-D794-A59F-D652E411D06A}" dt="2022-10-17T13:18:54.930" v="1581" actId="20577"/>
        <pc:sldMkLst>
          <pc:docMk/>
          <pc:sldMk cId="2909360515" sldId="280"/>
        </pc:sldMkLst>
        <pc:spChg chg="mod">
          <ac:chgData name="Storm, Maarten" userId="S::maarten.storm@wur.nl::1b3cd3b7-f449-4ab1-91eb-cf46dc7cd583" providerId="AD" clId="Web-{1A75C657-9D0E-D794-A59F-D652E411D06A}" dt="2022-10-17T13:18:31.742" v="1557" actId="20577"/>
          <ac:spMkLst>
            <pc:docMk/>
            <pc:sldMk cId="2909360515" sldId="280"/>
            <ac:spMk id="4" creationId="{00000000-0000-0000-0000-000000000000}"/>
          </ac:spMkLst>
        </pc:spChg>
        <pc:spChg chg="mod">
          <ac:chgData name="Storm, Maarten" userId="S::maarten.storm@wur.nl::1b3cd3b7-f449-4ab1-91eb-cf46dc7cd583" providerId="AD" clId="Web-{1A75C657-9D0E-D794-A59F-D652E411D06A}" dt="2022-10-17T11:48:38.327" v="409" actId="20577"/>
          <ac:spMkLst>
            <pc:docMk/>
            <pc:sldMk cId="2909360515" sldId="280"/>
            <ac:spMk id="6" creationId="{E03F79AB-4913-45E9-AB99-52D1F8051095}"/>
          </ac:spMkLst>
        </pc:spChg>
        <pc:spChg chg="mod">
          <ac:chgData name="Storm, Maarten" userId="S::maarten.storm@wur.nl::1b3cd3b7-f449-4ab1-91eb-cf46dc7cd583" providerId="AD" clId="Web-{1A75C657-9D0E-D794-A59F-D652E411D06A}" dt="2022-10-17T13:18:54.930" v="1581" actId="20577"/>
          <ac:spMkLst>
            <pc:docMk/>
            <pc:sldMk cId="2909360515" sldId="280"/>
            <ac:spMk id="7" creationId="{A150E77E-E83B-4AA8-DE84-4CDF6F79CAF6}"/>
          </ac:spMkLst>
        </pc:spChg>
        <pc:picChg chg="add del mod">
          <ac:chgData name="Storm, Maarten" userId="S::maarten.storm@wur.nl::1b3cd3b7-f449-4ab1-91eb-cf46dc7cd583" providerId="AD" clId="Web-{1A75C657-9D0E-D794-A59F-D652E411D06A}" dt="2022-10-17T11:48:04.670" v="393"/>
          <ac:picMkLst>
            <pc:docMk/>
            <pc:sldMk cId="2909360515" sldId="280"/>
            <ac:picMk id="2" creationId="{B9720BD1-4E02-FC55-2B67-22327118E850}"/>
          </ac:picMkLst>
        </pc:picChg>
      </pc:sldChg>
      <pc:sldChg chg="addSp delSp modSp">
        <pc:chgData name="Storm, Maarten" userId="S::maarten.storm@wur.nl::1b3cd3b7-f449-4ab1-91eb-cf46dc7cd583" providerId="AD" clId="Web-{1A75C657-9D0E-D794-A59F-D652E411D06A}" dt="2022-10-17T14:34:01.609" v="2147" actId="20577"/>
        <pc:sldMkLst>
          <pc:docMk/>
          <pc:sldMk cId="4141595858" sldId="281"/>
        </pc:sldMkLst>
        <pc:spChg chg="mod">
          <ac:chgData name="Storm, Maarten" userId="S::maarten.storm@wur.nl::1b3cd3b7-f449-4ab1-91eb-cf46dc7cd583" providerId="AD" clId="Web-{1A75C657-9D0E-D794-A59F-D652E411D06A}" dt="2022-10-17T14:34:01.609" v="2147" actId="20577"/>
          <ac:spMkLst>
            <pc:docMk/>
            <pc:sldMk cId="4141595858" sldId="281"/>
            <ac:spMk id="4" creationId="{00000000-0000-0000-0000-000000000000}"/>
          </ac:spMkLst>
        </pc:spChg>
        <pc:spChg chg="add del mod">
          <ac:chgData name="Storm, Maarten" userId="S::maarten.storm@wur.nl::1b3cd3b7-f449-4ab1-91eb-cf46dc7cd583" providerId="AD" clId="Web-{1A75C657-9D0E-D794-A59F-D652E411D06A}" dt="2022-10-17T11:55:01.762" v="854"/>
          <ac:spMkLst>
            <pc:docMk/>
            <pc:sldMk cId="4141595858" sldId="281"/>
            <ac:spMk id="5" creationId="{AB2D84C5-FD12-01BF-89D4-3B58C4858B11}"/>
          </ac:spMkLst>
        </pc:spChg>
        <pc:spChg chg="del">
          <ac:chgData name="Storm, Maarten" userId="S::maarten.storm@wur.nl::1b3cd3b7-f449-4ab1-91eb-cf46dc7cd583" providerId="AD" clId="Web-{1A75C657-9D0E-D794-A59F-D652E411D06A}" dt="2022-10-17T11:54:58.011" v="853"/>
          <ac:spMkLst>
            <pc:docMk/>
            <pc:sldMk cId="4141595858" sldId="281"/>
            <ac:spMk id="6" creationId="{E03F79AB-4913-45E9-AB99-52D1F8051095}"/>
          </ac:spMkLst>
        </pc:spChg>
        <pc:spChg chg="mod">
          <ac:chgData name="Storm, Maarten" userId="S::maarten.storm@wur.nl::1b3cd3b7-f449-4ab1-91eb-cf46dc7cd583" providerId="AD" clId="Web-{1A75C657-9D0E-D794-A59F-D652E411D06A}" dt="2022-10-17T14:30:27.930" v="2079" actId="20577"/>
          <ac:spMkLst>
            <pc:docMk/>
            <pc:sldMk cId="4141595858" sldId="281"/>
            <ac:spMk id="7" creationId="{A150E77E-E83B-4AA8-DE84-4CDF6F79CAF6}"/>
          </ac:spMkLst>
        </pc:spChg>
      </pc:sldChg>
      <pc:sldChg chg="modSp">
        <pc:chgData name="Storm, Maarten" userId="S::maarten.storm@wur.nl::1b3cd3b7-f449-4ab1-91eb-cf46dc7cd583" providerId="AD" clId="Web-{1A75C657-9D0E-D794-A59F-D652E411D06A}" dt="2022-10-17T14:33:11.170" v="2133" actId="20577"/>
        <pc:sldMkLst>
          <pc:docMk/>
          <pc:sldMk cId="3165440485" sldId="282"/>
        </pc:sldMkLst>
        <pc:spChg chg="mod">
          <ac:chgData name="Storm, Maarten" userId="S::maarten.storm@wur.nl::1b3cd3b7-f449-4ab1-91eb-cf46dc7cd583" providerId="AD" clId="Web-{1A75C657-9D0E-D794-A59F-D652E411D06A}" dt="2022-10-17T14:33:11.170" v="2133" actId="20577"/>
          <ac:spMkLst>
            <pc:docMk/>
            <pc:sldMk cId="3165440485" sldId="282"/>
            <ac:spMk id="4" creationId="{00000000-0000-0000-0000-000000000000}"/>
          </ac:spMkLst>
        </pc:spChg>
        <pc:spChg chg="mod">
          <ac:chgData name="Storm, Maarten" userId="S::maarten.storm@wur.nl::1b3cd3b7-f449-4ab1-91eb-cf46dc7cd583" providerId="AD" clId="Web-{1A75C657-9D0E-D794-A59F-D652E411D06A}" dt="2022-10-17T14:32:57.794" v="2130" actId="20577"/>
          <ac:spMkLst>
            <pc:docMk/>
            <pc:sldMk cId="3165440485" sldId="282"/>
            <ac:spMk id="7" creationId="{A150E77E-E83B-4AA8-DE84-4CDF6F79CAF6}"/>
          </ac:spMkLst>
        </pc:spChg>
      </pc:sldChg>
      <pc:sldChg chg="modSp ord">
        <pc:chgData name="Storm, Maarten" userId="S::maarten.storm@wur.nl::1b3cd3b7-f449-4ab1-91eb-cf46dc7cd583" providerId="AD" clId="Web-{1A75C657-9D0E-D794-A59F-D652E411D06A}" dt="2022-10-17T14:35:28.487" v="2167" actId="20577"/>
        <pc:sldMkLst>
          <pc:docMk/>
          <pc:sldMk cId="1864009893" sldId="305"/>
        </pc:sldMkLst>
        <pc:spChg chg="mod">
          <ac:chgData name="Storm, Maarten" userId="S::maarten.storm@wur.nl::1b3cd3b7-f449-4ab1-91eb-cf46dc7cd583" providerId="AD" clId="Web-{1A75C657-9D0E-D794-A59F-D652E411D06A}" dt="2022-10-17T13:17:39.490" v="1501" actId="20577"/>
          <ac:spMkLst>
            <pc:docMk/>
            <pc:sldMk cId="1864009893" sldId="305"/>
            <ac:spMk id="4" creationId="{00000000-0000-0000-0000-000000000000}"/>
          </ac:spMkLst>
        </pc:spChg>
        <pc:spChg chg="mod">
          <ac:chgData name="Storm, Maarten" userId="S::maarten.storm@wur.nl::1b3cd3b7-f449-4ab1-91eb-cf46dc7cd583" providerId="AD" clId="Web-{1A75C657-9D0E-D794-A59F-D652E411D06A}" dt="2022-10-17T14:35:28.487" v="2167" actId="20577"/>
          <ac:spMkLst>
            <pc:docMk/>
            <pc:sldMk cId="1864009893" sldId="305"/>
            <ac:spMk id="7" creationId="{A150E77E-E83B-4AA8-DE84-4CDF6F79CAF6}"/>
          </ac:spMkLst>
        </pc:spChg>
      </pc:sldChg>
      <pc:sldChg chg="addSp delSp modSp new mod modClrScheme chgLayout">
        <pc:chgData name="Storm, Maarten" userId="S::maarten.storm@wur.nl::1b3cd3b7-f449-4ab1-91eb-cf46dc7cd583" providerId="AD" clId="Web-{1A75C657-9D0E-D794-A59F-D652E411D06A}" dt="2022-10-17T11:42:32.425" v="362" actId="1076"/>
        <pc:sldMkLst>
          <pc:docMk/>
          <pc:sldMk cId="1856668441" sldId="306"/>
        </pc:sldMkLst>
        <pc:spChg chg="del">
          <ac:chgData name="Storm, Maarten" userId="S::maarten.storm@wur.nl::1b3cd3b7-f449-4ab1-91eb-cf46dc7cd583" providerId="AD" clId="Web-{1A75C657-9D0E-D794-A59F-D652E411D06A}" dt="2022-10-17T11:39:33.231" v="319"/>
          <ac:spMkLst>
            <pc:docMk/>
            <pc:sldMk cId="1856668441" sldId="306"/>
            <ac:spMk id="2" creationId="{9223ECD7-60C4-DC03-C9FC-F768ADA9DB41}"/>
          </ac:spMkLst>
        </pc:spChg>
        <pc:spChg chg="del">
          <ac:chgData name="Storm, Maarten" userId="S::maarten.storm@wur.nl::1b3cd3b7-f449-4ab1-91eb-cf46dc7cd583" providerId="AD" clId="Web-{1A75C657-9D0E-D794-A59F-D652E411D06A}" dt="2022-10-17T11:39:33.231" v="319"/>
          <ac:spMkLst>
            <pc:docMk/>
            <pc:sldMk cId="1856668441" sldId="306"/>
            <ac:spMk id="3" creationId="{74B81490-A440-0DEB-C7B9-EFD1C4CC80D9}"/>
          </ac:spMkLst>
        </pc:spChg>
        <pc:spChg chg="mod">
          <ac:chgData name="Storm, Maarten" userId="S::maarten.storm@wur.nl::1b3cd3b7-f449-4ab1-91eb-cf46dc7cd583" providerId="AD" clId="Web-{1A75C657-9D0E-D794-A59F-D652E411D06A}" dt="2022-10-17T11:39:33.231" v="319"/>
          <ac:spMkLst>
            <pc:docMk/>
            <pc:sldMk cId="1856668441" sldId="306"/>
            <ac:spMk id="4" creationId="{82CF3E33-3867-C9DD-B3CE-2CDD9B1A284A}"/>
          </ac:spMkLst>
        </pc:spChg>
        <pc:spChg chg="add mod">
          <ac:chgData name="Storm, Maarten" userId="S::maarten.storm@wur.nl::1b3cd3b7-f449-4ab1-91eb-cf46dc7cd583" providerId="AD" clId="Web-{1A75C657-9D0E-D794-A59F-D652E411D06A}" dt="2022-10-17T11:41:25.735" v="352" actId="14100"/>
          <ac:spMkLst>
            <pc:docMk/>
            <pc:sldMk cId="1856668441" sldId="306"/>
            <ac:spMk id="6" creationId="{AC1B1E14-EAC9-9851-5C23-32A5D3E6BB4A}"/>
          </ac:spMkLst>
        </pc:spChg>
        <pc:spChg chg="add del mod">
          <ac:chgData name="Storm, Maarten" userId="S::maarten.storm@wur.nl::1b3cd3b7-f449-4ab1-91eb-cf46dc7cd583" providerId="AD" clId="Web-{1A75C657-9D0E-D794-A59F-D652E411D06A}" dt="2022-10-17T11:42:05.455" v="357"/>
          <ac:spMkLst>
            <pc:docMk/>
            <pc:sldMk cId="1856668441" sldId="306"/>
            <ac:spMk id="10" creationId="{EC85BD3E-0AE4-707E-97C3-E6F05E1EB113}"/>
          </ac:spMkLst>
        </pc:spChg>
        <pc:picChg chg="add mod">
          <ac:chgData name="Storm, Maarten" userId="S::maarten.storm@wur.nl::1b3cd3b7-f449-4ab1-91eb-cf46dc7cd583" providerId="AD" clId="Web-{1A75C657-9D0E-D794-A59F-D652E411D06A}" dt="2022-10-17T11:42:32.425" v="362" actId="1076"/>
          <ac:picMkLst>
            <pc:docMk/>
            <pc:sldMk cId="1856668441" sldId="306"/>
            <ac:picMk id="5" creationId="{70CC7C61-4120-CD75-CBA9-F1867FD7B89D}"/>
          </ac:picMkLst>
        </pc:picChg>
      </pc:sldChg>
      <pc:sldChg chg="addSp delSp modSp new">
        <pc:chgData name="Storm, Maarten" userId="S::maarten.storm@wur.nl::1b3cd3b7-f449-4ab1-91eb-cf46dc7cd583" providerId="AD" clId="Web-{1A75C657-9D0E-D794-A59F-D652E411D06A}" dt="2022-10-17T11:47:57.763" v="392" actId="14100"/>
        <pc:sldMkLst>
          <pc:docMk/>
          <pc:sldMk cId="2013883283" sldId="307"/>
        </pc:sldMkLst>
        <pc:spChg chg="mod">
          <ac:chgData name="Storm, Maarten" userId="S::maarten.storm@wur.nl::1b3cd3b7-f449-4ab1-91eb-cf46dc7cd583" providerId="AD" clId="Web-{1A75C657-9D0E-D794-A59F-D652E411D06A}" dt="2022-10-17T11:47:54.169" v="391" actId="1076"/>
          <ac:spMkLst>
            <pc:docMk/>
            <pc:sldMk cId="2013883283" sldId="307"/>
            <ac:spMk id="2" creationId="{065F9E0A-E47E-26B8-7CC9-C863601C6D05}"/>
          </ac:spMkLst>
        </pc:spChg>
        <pc:spChg chg="del">
          <ac:chgData name="Storm, Maarten" userId="S::maarten.storm@wur.nl::1b3cd3b7-f449-4ab1-91eb-cf46dc7cd583" providerId="AD" clId="Web-{1A75C657-9D0E-D794-A59F-D652E411D06A}" dt="2022-10-17T11:47:30.137" v="388"/>
          <ac:spMkLst>
            <pc:docMk/>
            <pc:sldMk cId="2013883283" sldId="307"/>
            <ac:spMk id="3" creationId="{DD48715A-1438-306B-755E-3225DC12832B}"/>
          </ac:spMkLst>
        </pc:spChg>
        <pc:picChg chg="add mod">
          <ac:chgData name="Storm, Maarten" userId="S::maarten.storm@wur.nl::1b3cd3b7-f449-4ab1-91eb-cf46dc7cd583" providerId="AD" clId="Web-{1A75C657-9D0E-D794-A59F-D652E411D06A}" dt="2022-10-17T11:47:57.763" v="392" actId="14100"/>
          <ac:picMkLst>
            <pc:docMk/>
            <pc:sldMk cId="2013883283" sldId="307"/>
            <ac:picMk id="6" creationId="{E7F3A219-C57A-7C73-8938-3695382820D4}"/>
          </ac:picMkLst>
        </pc:picChg>
      </pc:sldChg>
      <pc:sldChg chg="addSp modSp new">
        <pc:chgData name="Storm, Maarten" userId="S::maarten.storm@wur.nl::1b3cd3b7-f449-4ab1-91eb-cf46dc7cd583" providerId="AD" clId="Web-{1A75C657-9D0E-D794-A59F-D652E411D06A}" dt="2022-10-17T14:33:47.983" v="2141" actId="1076"/>
        <pc:sldMkLst>
          <pc:docMk/>
          <pc:sldMk cId="4225481633" sldId="308"/>
        </pc:sldMkLst>
        <pc:spChg chg="mod">
          <ac:chgData name="Storm, Maarten" userId="S::maarten.storm@wur.nl::1b3cd3b7-f449-4ab1-91eb-cf46dc7cd583" providerId="AD" clId="Web-{1A75C657-9D0E-D794-A59F-D652E411D06A}" dt="2022-10-17T14:33:39.405" v="2139" actId="1076"/>
          <ac:spMkLst>
            <pc:docMk/>
            <pc:sldMk cId="4225481633" sldId="308"/>
            <ac:spMk id="2" creationId="{1911D4A7-9523-AF9A-0845-74E51D0B12E1}"/>
          </ac:spMkLst>
        </pc:spChg>
        <pc:spChg chg="mod">
          <ac:chgData name="Storm, Maarten" userId="S::maarten.storm@wur.nl::1b3cd3b7-f449-4ab1-91eb-cf46dc7cd583" providerId="AD" clId="Web-{1A75C657-9D0E-D794-A59F-D652E411D06A}" dt="2022-10-17T14:33:32.483" v="2138" actId="14100"/>
          <ac:spMkLst>
            <pc:docMk/>
            <pc:sldMk cId="4225481633" sldId="308"/>
            <ac:spMk id="3" creationId="{D5ABD738-C6B9-AC5E-8949-0253B2F0F02D}"/>
          </ac:spMkLst>
        </pc:spChg>
        <pc:spChg chg="add mod">
          <ac:chgData name="Storm, Maarten" userId="S::maarten.storm@wur.nl::1b3cd3b7-f449-4ab1-91eb-cf46dc7cd583" providerId="AD" clId="Web-{1A75C657-9D0E-D794-A59F-D652E411D06A}" dt="2022-10-17T14:33:47.983" v="2141" actId="1076"/>
          <ac:spMkLst>
            <pc:docMk/>
            <pc:sldMk cId="4225481633" sldId="308"/>
            <ac:spMk id="6" creationId="{B9B0D15F-08DB-A8C7-A26E-2688E923B4B4}"/>
          </ac:spMkLst>
        </pc:spChg>
        <pc:picChg chg="add mod modCrop">
          <ac:chgData name="Storm, Maarten" userId="S::maarten.storm@wur.nl::1b3cd3b7-f449-4ab1-91eb-cf46dc7cd583" providerId="AD" clId="Web-{1A75C657-9D0E-D794-A59F-D652E411D06A}" dt="2022-10-17T14:33:42.546" v="2140" actId="1076"/>
          <ac:picMkLst>
            <pc:docMk/>
            <pc:sldMk cId="4225481633" sldId="308"/>
            <ac:picMk id="5" creationId="{48DACF79-EA24-9E9D-A76A-7873670C5741}"/>
          </ac:picMkLst>
        </pc:picChg>
      </pc:sldChg>
      <pc:sldChg chg="modSp new">
        <pc:chgData name="Storm, Maarten" userId="S::maarten.storm@wur.nl::1b3cd3b7-f449-4ab1-91eb-cf46dc7cd583" providerId="AD" clId="Web-{1A75C657-9D0E-D794-A59F-D652E411D06A}" dt="2022-10-17T14:20:44.645" v="1975" actId="20577"/>
        <pc:sldMkLst>
          <pc:docMk/>
          <pc:sldMk cId="325349636" sldId="309"/>
        </pc:sldMkLst>
        <pc:spChg chg="mod">
          <ac:chgData name="Storm, Maarten" userId="S::maarten.storm@wur.nl::1b3cd3b7-f449-4ab1-91eb-cf46dc7cd583" providerId="AD" clId="Web-{1A75C657-9D0E-D794-A59F-D652E411D06A}" dt="2022-10-17T14:20:44.645" v="1975" actId="20577"/>
          <ac:spMkLst>
            <pc:docMk/>
            <pc:sldMk cId="325349636" sldId="309"/>
            <ac:spMk id="2" creationId="{FD0C036C-4401-CD5E-E215-F8993D2E66A5}"/>
          </ac:spMkLst>
        </pc:spChg>
        <pc:spChg chg="mod">
          <ac:chgData name="Storm, Maarten" userId="S::maarten.storm@wur.nl::1b3cd3b7-f449-4ab1-91eb-cf46dc7cd583" providerId="AD" clId="Web-{1A75C657-9D0E-D794-A59F-D652E411D06A}" dt="2022-10-17T14:18:20.078" v="1872" actId="20577"/>
          <ac:spMkLst>
            <pc:docMk/>
            <pc:sldMk cId="325349636" sldId="309"/>
            <ac:spMk id="3" creationId="{D7C2EF2F-513A-C597-4865-46321792DBE4}"/>
          </ac:spMkLst>
        </pc:spChg>
      </pc:sldChg>
    </pc:docChg>
  </pc:docChgLst>
  <pc:docChgLst>
    <pc:chgData name="Steinbuch, Luc" userId="759df932-d272-4024-9681-fb4027a7016f" providerId="ADAL" clId="{E9072E88-9774-4DF6-9398-FD4E145973E3}"/>
    <pc:docChg chg="undo custSel addSld delSld modSld sldOrd">
      <pc:chgData name="Steinbuch, Luc" userId="759df932-d272-4024-9681-fb4027a7016f" providerId="ADAL" clId="{E9072E88-9774-4DF6-9398-FD4E145973E3}" dt="2022-10-09T10:06:17.931" v="5500" actId="20577"/>
      <pc:docMkLst>
        <pc:docMk/>
      </pc:docMkLst>
      <pc:sldChg chg="modSp mod">
        <pc:chgData name="Steinbuch, Luc" userId="759df932-d272-4024-9681-fb4027a7016f" providerId="ADAL" clId="{E9072E88-9774-4DF6-9398-FD4E145973E3}" dt="2022-10-08T10:34:26.966" v="534" actId="20577"/>
        <pc:sldMkLst>
          <pc:docMk/>
          <pc:sldMk cId="1983885521" sldId="256"/>
        </pc:sldMkLst>
        <pc:spChg chg="mod">
          <ac:chgData name="Steinbuch, Luc" userId="759df932-d272-4024-9681-fb4027a7016f" providerId="ADAL" clId="{E9072E88-9774-4DF6-9398-FD4E145973E3}" dt="2022-10-08T10:34:26.966" v="534" actId="20577"/>
          <ac:spMkLst>
            <pc:docMk/>
            <pc:sldMk cId="1983885521" sldId="256"/>
            <ac:spMk id="5" creationId="{00000000-0000-0000-0000-000000000000}"/>
          </ac:spMkLst>
        </pc:spChg>
      </pc:sldChg>
      <pc:sldChg chg="del">
        <pc:chgData name="Steinbuch, Luc" userId="759df932-d272-4024-9681-fb4027a7016f" providerId="ADAL" clId="{E9072E88-9774-4DF6-9398-FD4E145973E3}" dt="2022-10-09T06:45:16.101" v="4004" actId="47"/>
        <pc:sldMkLst>
          <pc:docMk/>
          <pc:sldMk cId="3765826031" sldId="263"/>
        </pc:sldMkLst>
      </pc:sldChg>
      <pc:sldChg chg="addSp delSp modSp mod">
        <pc:chgData name="Steinbuch, Luc" userId="759df932-d272-4024-9681-fb4027a7016f" providerId="ADAL" clId="{E9072E88-9774-4DF6-9398-FD4E145973E3}" dt="2022-10-09T06:45:13.017" v="4002" actId="27918"/>
        <pc:sldMkLst>
          <pc:docMk/>
          <pc:sldMk cId="2367016649" sldId="271"/>
        </pc:sldMkLst>
        <pc:spChg chg="mod">
          <ac:chgData name="Steinbuch, Luc" userId="759df932-d272-4024-9681-fb4027a7016f" providerId="ADAL" clId="{E9072E88-9774-4DF6-9398-FD4E145973E3}" dt="2022-10-08T09:56:33.956" v="501" actId="6549"/>
          <ac:spMkLst>
            <pc:docMk/>
            <pc:sldMk cId="2367016649" sldId="271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8T09:46:47.974" v="487" actId="1076"/>
          <ac:spMkLst>
            <pc:docMk/>
            <pc:sldMk cId="2367016649" sldId="271"/>
            <ac:spMk id="6" creationId="{E03F79AB-4913-45E9-AB99-52D1F8051095}"/>
          </ac:spMkLst>
        </pc:spChg>
        <pc:spChg chg="mod">
          <ac:chgData name="Steinbuch, Luc" userId="759df932-d272-4024-9681-fb4027a7016f" providerId="ADAL" clId="{E9072E88-9774-4DF6-9398-FD4E145973E3}" dt="2022-10-08T09:56:26.774" v="500" actId="1076"/>
          <ac:spMkLst>
            <pc:docMk/>
            <pc:sldMk cId="2367016649" sldId="271"/>
            <ac:spMk id="11" creationId="{E08088B8-967E-4486-B793-82FE30449969}"/>
          </ac:spMkLst>
        </pc:spChg>
        <pc:graphicFrameChg chg="add mod">
          <ac:chgData name="Steinbuch, Luc" userId="759df932-d272-4024-9681-fb4027a7016f" providerId="ADAL" clId="{E9072E88-9774-4DF6-9398-FD4E145973E3}" dt="2022-10-08T09:46:33.518" v="485" actId="1076"/>
          <ac:graphicFrameMkLst>
            <pc:docMk/>
            <pc:sldMk cId="2367016649" sldId="271"/>
            <ac:graphicFrameMk id="2" creationId="{3D3DA367-B319-0DFB-91AB-AAE8C7517443}"/>
          </ac:graphicFrameMkLst>
        </pc:graphicFrameChg>
        <pc:picChg chg="del">
          <ac:chgData name="Steinbuch, Luc" userId="759df932-d272-4024-9681-fb4027a7016f" providerId="ADAL" clId="{E9072E88-9774-4DF6-9398-FD4E145973E3}" dt="2022-10-08T08:20:38.632" v="4" actId="478"/>
          <ac:picMkLst>
            <pc:docMk/>
            <pc:sldMk cId="2367016649" sldId="271"/>
            <ac:picMk id="10" creationId="{031BB40D-D174-4375-9B7C-43E15CB07BB8}"/>
          </ac:picMkLst>
        </pc:picChg>
      </pc:sldChg>
      <pc:sldChg chg="addSp delSp modSp mod">
        <pc:chgData name="Steinbuch, Luc" userId="759df932-d272-4024-9681-fb4027a7016f" providerId="ADAL" clId="{E9072E88-9774-4DF6-9398-FD4E145973E3}" dt="2022-10-09T06:20:41.612" v="3889" actId="1076"/>
        <pc:sldMkLst>
          <pc:docMk/>
          <pc:sldMk cId="3913201124" sldId="272"/>
        </pc:sldMkLst>
        <pc:spChg chg="mod">
          <ac:chgData name="Steinbuch, Luc" userId="759df932-d272-4024-9681-fb4027a7016f" providerId="ADAL" clId="{E9072E88-9774-4DF6-9398-FD4E145973E3}" dt="2022-10-09T06:15:55.246" v="3847" actId="6549"/>
          <ac:spMkLst>
            <pc:docMk/>
            <pc:sldMk cId="3913201124" sldId="272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9T06:19:53.260" v="3879" actId="1076"/>
          <ac:spMkLst>
            <pc:docMk/>
            <pc:sldMk cId="3913201124" sldId="272"/>
            <ac:spMk id="5" creationId="{00000000-0000-0000-0000-000000000000}"/>
          </ac:spMkLst>
        </pc:sp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2" creationId="{0C0384EE-6C73-7E4B-2E7F-63F225162206}"/>
          </ac:picMkLst>
        </pc:pic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6" creationId="{D8BECDDA-7BB0-8F65-7716-674DC9140458}"/>
          </ac:picMkLst>
        </pc:pic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7" creationId="{D8D76F50-B2DA-FA3F-1DAE-B07727F89B28}"/>
          </ac:picMkLst>
        </pc:pic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8" creationId="{85755385-651A-DDF6-A3C9-B1212B4649B9}"/>
          </ac:picMkLst>
        </pc:pic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9" creationId="{90C5748A-B53E-13E4-D7F0-C88C117139BF}"/>
          </ac:picMkLst>
        </pc:pic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10" creationId="{DD735C3F-7066-E496-EE70-8AE108187D55}"/>
          </ac:picMkLst>
        </pc:pic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11" creationId="{68578FC7-5914-4E61-2275-7A6855DBEE28}"/>
          </ac:picMkLst>
        </pc:pic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12" creationId="{9324930A-5014-ACD1-F508-31326B74330F}"/>
          </ac:picMkLst>
        </pc:picChg>
        <pc:picChg chg="add del mod">
          <ac:chgData name="Steinbuch, Luc" userId="759df932-d272-4024-9681-fb4027a7016f" providerId="ADAL" clId="{E9072E88-9774-4DF6-9398-FD4E145973E3}" dt="2022-10-09T06:20:05.867" v="3881"/>
          <ac:picMkLst>
            <pc:docMk/>
            <pc:sldMk cId="3913201124" sldId="272"/>
            <ac:picMk id="13" creationId="{AD9FFD6E-AA7D-5C74-79D2-FB1192A95009}"/>
          </ac:picMkLst>
        </pc:picChg>
        <pc:picChg chg="add mod ord">
          <ac:chgData name="Steinbuch, Luc" userId="759df932-d272-4024-9681-fb4027a7016f" providerId="ADAL" clId="{E9072E88-9774-4DF6-9398-FD4E145973E3}" dt="2022-10-09T06:20:41.612" v="3889" actId="1076"/>
          <ac:picMkLst>
            <pc:docMk/>
            <pc:sldMk cId="3913201124" sldId="272"/>
            <ac:picMk id="14" creationId="{257AD26A-023E-8FC9-6876-9E6490004CD8}"/>
          </ac:picMkLst>
        </pc:picChg>
      </pc:sldChg>
      <pc:sldChg chg="addSp delSp modSp mod">
        <pc:chgData name="Steinbuch, Luc" userId="759df932-d272-4024-9681-fb4027a7016f" providerId="ADAL" clId="{E9072E88-9774-4DF6-9398-FD4E145973E3}" dt="2022-10-08T17:46:30.047" v="1155" actId="14100"/>
        <pc:sldMkLst>
          <pc:docMk/>
          <pc:sldMk cId="4099439631" sldId="273"/>
        </pc:sldMkLst>
        <pc:spChg chg="del mod">
          <ac:chgData name="Steinbuch, Luc" userId="759df932-d272-4024-9681-fb4027a7016f" providerId="ADAL" clId="{E9072E88-9774-4DF6-9398-FD4E145973E3}" dt="2022-10-08T17:40:16.866" v="1129" actId="478"/>
          <ac:spMkLst>
            <pc:docMk/>
            <pc:sldMk cId="4099439631" sldId="273"/>
            <ac:spMk id="6" creationId="{E03F79AB-4913-45E9-AB99-52D1F8051095}"/>
          </ac:spMkLst>
        </pc:spChg>
        <pc:spChg chg="add mod">
          <ac:chgData name="Steinbuch, Luc" userId="759df932-d272-4024-9681-fb4027a7016f" providerId="ADAL" clId="{E9072E88-9774-4DF6-9398-FD4E145973E3}" dt="2022-10-08T17:40:53.430" v="1140" actId="1076"/>
          <ac:spMkLst>
            <pc:docMk/>
            <pc:sldMk cId="4099439631" sldId="273"/>
            <ac:spMk id="10" creationId="{BFA158D4-11BF-AC25-9E9A-E69A7548CA76}"/>
          </ac:spMkLst>
        </pc:spChg>
        <pc:picChg chg="add mod ord">
          <ac:chgData name="Steinbuch, Luc" userId="759df932-d272-4024-9681-fb4027a7016f" providerId="ADAL" clId="{E9072E88-9774-4DF6-9398-FD4E145973E3}" dt="2022-10-08T17:41:47.958" v="1141" actId="1076"/>
          <ac:picMkLst>
            <pc:docMk/>
            <pc:sldMk cId="4099439631" sldId="273"/>
            <ac:picMk id="5" creationId="{DC0EC43D-A7EC-581B-DCC7-169134A13AE4}"/>
          </ac:picMkLst>
        </pc:picChg>
        <pc:picChg chg="add mod">
          <ac:chgData name="Steinbuch, Luc" userId="759df932-d272-4024-9681-fb4027a7016f" providerId="ADAL" clId="{E9072E88-9774-4DF6-9398-FD4E145973E3}" dt="2022-10-08T17:46:30.047" v="1155" actId="14100"/>
          <ac:picMkLst>
            <pc:docMk/>
            <pc:sldMk cId="4099439631" sldId="273"/>
            <ac:picMk id="8" creationId="{78327793-5D94-815A-5730-6B2F71A317D1}"/>
          </ac:picMkLst>
        </pc:picChg>
      </pc:sldChg>
      <pc:sldChg chg="addSp delSp modSp mod">
        <pc:chgData name="Steinbuch, Luc" userId="759df932-d272-4024-9681-fb4027a7016f" providerId="ADAL" clId="{E9072E88-9774-4DF6-9398-FD4E145973E3}" dt="2022-10-08T17:59:10.608" v="1238" actId="20577"/>
        <pc:sldMkLst>
          <pc:docMk/>
          <pc:sldMk cId="3941747602" sldId="274"/>
        </pc:sldMkLst>
        <pc:spChg chg="del">
          <ac:chgData name="Steinbuch, Luc" userId="759df932-d272-4024-9681-fb4027a7016f" providerId="ADAL" clId="{E9072E88-9774-4DF6-9398-FD4E145973E3}" dt="2022-10-08T11:03:34.192" v="970" actId="478"/>
          <ac:spMkLst>
            <pc:docMk/>
            <pc:sldMk cId="3941747602" sldId="274"/>
            <ac:spMk id="4" creationId="{00000000-0000-0000-0000-000000000000}"/>
          </ac:spMkLst>
        </pc:spChg>
        <pc:spChg chg="add mod">
          <ac:chgData name="Steinbuch, Luc" userId="759df932-d272-4024-9681-fb4027a7016f" providerId="ADAL" clId="{E9072E88-9774-4DF6-9398-FD4E145973E3}" dt="2022-10-08T11:03:52.710" v="971"/>
          <ac:spMkLst>
            <pc:docMk/>
            <pc:sldMk cId="3941747602" sldId="274"/>
            <ac:spMk id="5" creationId="{E517CE64-7C14-C12A-72BD-68E15FD25142}"/>
          </ac:spMkLst>
        </pc:spChg>
        <pc:spChg chg="mod">
          <ac:chgData name="Steinbuch, Luc" userId="759df932-d272-4024-9681-fb4027a7016f" providerId="ADAL" clId="{E9072E88-9774-4DF6-9398-FD4E145973E3}" dt="2022-10-08T17:59:10.608" v="1238" actId="20577"/>
          <ac:spMkLst>
            <pc:docMk/>
            <pc:sldMk cId="3941747602" sldId="274"/>
            <ac:spMk id="6" creationId="{E03F79AB-4913-45E9-AB99-52D1F8051095}"/>
          </ac:spMkLst>
        </pc:spChg>
        <pc:picChg chg="del">
          <ac:chgData name="Steinbuch, Luc" userId="759df932-d272-4024-9681-fb4027a7016f" providerId="ADAL" clId="{E9072E88-9774-4DF6-9398-FD4E145973E3}" dt="2022-10-08T11:03:58.383" v="972" actId="478"/>
          <ac:picMkLst>
            <pc:docMk/>
            <pc:sldMk cId="3941747602" sldId="274"/>
            <ac:picMk id="10" creationId="{031BB40D-D174-4375-9B7C-43E15CB07BB8}"/>
          </ac:picMkLst>
        </pc:picChg>
      </pc:sldChg>
      <pc:sldChg chg="modSp mod">
        <pc:chgData name="Steinbuch, Luc" userId="759df932-d272-4024-9681-fb4027a7016f" providerId="ADAL" clId="{E9072E88-9774-4DF6-9398-FD4E145973E3}" dt="2022-10-08T19:50:43.321" v="2611" actId="20577"/>
        <pc:sldMkLst>
          <pc:docMk/>
          <pc:sldMk cId="4027904452" sldId="275"/>
        </pc:sldMkLst>
        <pc:spChg chg="mod">
          <ac:chgData name="Steinbuch, Luc" userId="759df932-d272-4024-9681-fb4027a7016f" providerId="ADAL" clId="{E9072E88-9774-4DF6-9398-FD4E145973E3}" dt="2022-10-08T10:59:15.535" v="852" actId="20577"/>
          <ac:spMkLst>
            <pc:docMk/>
            <pc:sldMk cId="4027904452" sldId="275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8T19:50:43.321" v="2611" actId="20577"/>
          <ac:spMkLst>
            <pc:docMk/>
            <pc:sldMk cId="4027904452" sldId="275"/>
            <ac:spMk id="6" creationId="{E03F79AB-4913-45E9-AB99-52D1F8051095}"/>
          </ac:spMkLst>
        </pc:spChg>
        <pc:picChg chg="mod">
          <ac:chgData name="Steinbuch, Luc" userId="759df932-d272-4024-9681-fb4027a7016f" providerId="ADAL" clId="{E9072E88-9774-4DF6-9398-FD4E145973E3}" dt="2022-10-08T17:52:05.791" v="1173" actId="1076"/>
          <ac:picMkLst>
            <pc:docMk/>
            <pc:sldMk cId="4027904452" sldId="275"/>
            <ac:picMk id="10" creationId="{031BB40D-D174-4375-9B7C-43E15CB07BB8}"/>
          </ac:picMkLst>
        </pc:picChg>
      </pc:sldChg>
      <pc:sldChg chg="addSp delSp modSp mod">
        <pc:chgData name="Steinbuch, Luc" userId="759df932-d272-4024-9681-fb4027a7016f" providerId="ADAL" clId="{E9072E88-9774-4DF6-9398-FD4E145973E3}" dt="2022-10-08T10:40:26.199" v="559" actId="20577"/>
        <pc:sldMkLst>
          <pc:docMk/>
          <pc:sldMk cId="3514242053" sldId="276"/>
        </pc:sldMkLst>
        <pc:spChg chg="add mod">
          <ac:chgData name="Steinbuch, Luc" userId="759df932-d272-4024-9681-fb4027a7016f" providerId="ADAL" clId="{E9072E88-9774-4DF6-9398-FD4E145973E3}" dt="2022-10-08T08:52:10.749" v="433" actId="122"/>
          <ac:spMkLst>
            <pc:docMk/>
            <pc:sldMk cId="3514242053" sldId="276"/>
            <ac:spMk id="2" creationId="{EC7E3108-2DD2-8067-C1C8-CF62E17E64C2}"/>
          </ac:spMkLst>
        </pc:spChg>
        <pc:spChg chg="mod">
          <ac:chgData name="Steinbuch, Luc" userId="759df932-d272-4024-9681-fb4027a7016f" providerId="ADAL" clId="{E9072E88-9774-4DF6-9398-FD4E145973E3}" dt="2022-10-08T10:40:13.214" v="551" actId="20577"/>
          <ac:spMkLst>
            <pc:docMk/>
            <pc:sldMk cId="3514242053" sldId="276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8T10:40:20.766" v="552" actId="6549"/>
          <ac:spMkLst>
            <pc:docMk/>
            <pc:sldMk cId="3514242053" sldId="276"/>
            <ac:spMk id="6" creationId="{E03F79AB-4913-45E9-AB99-52D1F8051095}"/>
          </ac:spMkLst>
        </pc:spChg>
        <pc:spChg chg="mod">
          <ac:chgData name="Steinbuch, Luc" userId="759df932-d272-4024-9681-fb4027a7016f" providerId="ADAL" clId="{E9072E88-9774-4DF6-9398-FD4E145973E3}" dt="2022-10-08T10:40:26.199" v="559" actId="20577"/>
          <ac:spMkLst>
            <pc:docMk/>
            <pc:sldMk cId="3514242053" sldId="276"/>
            <ac:spMk id="11" creationId="{E08088B8-967E-4486-B793-82FE30449969}"/>
          </ac:spMkLst>
        </pc:spChg>
        <pc:picChg chg="mod">
          <ac:chgData name="Steinbuch, Luc" userId="759df932-d272-4024-9681-fb4027a7016f" providerId="ADAL" clId="{E9072E88-9774-4DF6-9398-FD4E145973E3}" dt="2022-10-08T08:52:22.978" v="434" actId="1076"/>
          <ac:picMkLst>
            <pc:docMk/>
            <pc:sldMk cId="3514242053" sldId="276"/>
            <ac:picMk id="8" creationId="{0C8D17D1-8D64-4F87-A880-1DBF3D2BC148}"/>
          </ac:picMkLst>
        </pc:picChg>
        <pc:picChg chg="del">
          <ac:chgData name="Steinbuch, Luc" userId="759df932-d272-4024-9681-fb4027a7016f" providerId="ADAL" clId="{E9072E88-9774-4DF6-9398-FD4E145973E3}" dt="2022-10-08T08:54:35.633" v="441" actId="478"/>
          <ac:picMkLst>
            <pc:docMk/>
            <pc:sldMk cId="3514242053" sldId="276"/>
            <ac:picMk id="10" creationId="{031BB40D-D174-4375-9B7C-43E15CB07BB8}"/>
          </ac:picMkLst>
        </pc:picChg>
        <pc:inkChg chg="add del">
          <ac:chgData name="Steinbuch, Luc" userId="759df932-d272-4024-9681-fb4027a7016f" providerId="ADAL" clId="{E9072E88-9774-4DF6-9398-FD4E145973E3}" dt="2022-10-08T09:57:40.372" v="516" actId="9405"/>
          <ac:inkMkLst>
            <pc:docMk/>
            <pc:sldMk cId="3514242053" sldId="276"/>
            <ac:inkMk id="5" creationId="{A9F97B32-D2D0-7DD9-5930-87559CFC31A6}"/>
          </ac:inkMkLst>
        </pc:inkChg>
        <pc:inkChg chg="add">
          <ac:chgData name="Steinbuch, Luc" userId="759df932-d272-4024-9681-fb4027a7016f" providerId="ADAL" clId="{E9072E88-9774-4DF6-9398-FD4E145973E3}" dt="2022-10-08T09:57:48.124" v="517" actId="9405"/>
          <ac:inkMkLst>
            <pc:docMk/>
            <pc:sldMk cId="3514242053" sldId="276"/>
            <ac:inkMk id="7" creationId="{D8DC4E5F-FD39-2C1F-7B4E-1637FEA81F6E}"/>
          </ac:inkMkLst>
        </pc:inkChg>
      </pc:sldChg>
      <pc:sldChg chg="delSp modSp mod">
        <pc:chgData name="Steinbuch, Luc" userId="759df932-d272-4024-9681-fb4027a7016f" providerId="ADAL" clId="{E9072E88-9774-4DF6-9398-FD4E145973E3}" dt="2022-10-08T20:52:23.216" v="3240" actId="6549"/>
        <pc:sldMkLst>
          <pc:docMk/>
          <pc:sldMk cId="3149272004" sldId="277"/>
        </pc:sldMkLst>
        <pc:spChg chg="mod">
          <ac:chgData name="Steinbuch, Luc" userId="759df932-d272-4024-9681-fb4027a7016f" providerId="ADAL" clId="{E9072E88-9774-4DF6-9398-FD4E145973E3}" dt="2022-10-08T19:18:34.771" v="1876" actId="20577"/>
          <ac:spMkLst>
            <pc:docMk/>
            <pc:sldMk cId="3149272004" sldId="277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8T20:52:23.216" v="3240" actId="6549"/>
          <ac:spMkLst>
            <pc:docMk/>
            <pc:sldMk cId="3149272004" sldId="277"/>
            <ac:spMk id="6" creationId="{E03F79AB-4913-45E9-AB99-52D1F8051095}"/>
          </ac:spMkLst>
        </pc:spChg>
        <pc:spChg chg="del">
          <ac:chgData name="Steinbuch, Luc" userId="759df932-d272-4024-9681-fb4027a7016f" providerId="ADAL" clId="{E9072E88-9774-4DF6-9398-FD4E145973E3}" dt="2022-10-08T18:02:55.123" v="1254" actId="478"/>
          <ac:spMkLst>
            <pc:docMk/>
            <pc:sldMk cId="3149272004" sldId="277"/>
            <ac:spMk id="8" creationId="{E95F2046-F513-4833-84DC-FFA30D24DA63}"/>
          </ac:spMkLst>
        </pc:spChg>
        <pc:picChg chg="del">
          <ac:chgData name="Steinbuch, Luc" userId="759df932-d272-4024-9681-fb4027a7016f" providerId="ADAL" clId="{E9072E88-9774-4DF6-9398-FD4E145973E3}" dt="2022-10-08T18:02:52.341" v="1253" actId="478"/>
          <ac:picMkLst>
            <pc:docMk/>
            <pc:sldMk cId="3149272004" sldId="277"/>
            <ac:picMk id="5" creationId="{2562DF4E-164D-4C95-BE54-0BD14958215F}"/>
          </ac:picMkLst>
        </pc:picChg>
      </pc:sldChg>
      <pc:sldChg chg="new del">
        <pc:chgData name="Steinbuch, Luc" userId="759df932-d272-4024-9681-fb4027a7016f" providerId="ADAL" clId="{E9072E88-9774-4DF6-9398-FD4E145973E3}" dt="2022-10-08T17:41:54.132" v="1143" actId="2696"/>
        <pc:sldMkLst>
          <pc:docMk/>
          <pc:sldMk cId="272120260" sldId="278"/>
        </pc:sldMkLst>
      </pc:sldChg>
      <pc:sldChg chg="addSp delSp modSp add mod">
        <pc:chgData name="Steinbuch, Luc" userId="759df932-d272-4024-9681-fb4027a7016f" providerId="ADAL" clId="{E9072E88-9774-4DF6-9398-FD4E145973E3}" dt="2022-10-09T06:06:34.378" v="3536" actId="20577"/>
        <pc:sldMkLst>
          <pc:docMk/>
          <pc:sldMk cId="3691724842" sldId="278"/>
        </pc:sldMkLst>
        <pc:spChg chg="add del mod">
          <ac:chgData name="Steinbuch, Luc" userId="759df932-d272-4024-9681-fb4027a7016f" providerId="ADAL" clId="{E9072E88-9774-4DF6-9398-FD4E145973E3}" dt="2022-10-08T19:19:17.872" v="1880"/>
          <ac:spMkLst>
            <pc:docMk/>
            <pc:sldMk cId="3691724842" sldId="278"/>
            <ac:spMk id="2" creationId="{9C045C43-B1CC-B542-9714-37F7CF26F997}"/>
          </ac:spMkLst>
        </pc:spChg>
        <pc:spChg chg="mod">
          <ac:chgData name="Steinbuch, Luc" userId="759df932-d272-4024-9681-fb4027a7016f" providerId="ADAL" clId="{E9072E88-9774-4DF6-9398-FD4E145973E3}" dt="2022-10-09T06:00:30.338" v="3242" actId="20577"/>
          <ac:spMkLst>
            <pc:docMk/>
            <pc:sldMk cId="3691724842" sldId="278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8T19:17:35.108" v="1859" actId="5793"/>
          <ac:spMkLst>
            <pc:docMk/>
            <pc:sldMk cId="3691724842" sldId="278"/>
            <ac:spMk id="6" creationId="{E03F79AB-4913-45E9-AB99-52D1F8051095}"/>
          </ac:spMkLst>
        </pc:spChg>
        <pc:spChg chg="add mod">
          <ac:chgData name="Steinbuch, Luc" userId="759df932-d272-4024-9681-fb4027a7016f" providerId="ADAL" clId="{E9072E88-9774-4DF6-9398-FD4E145973E3}" dt="2022-10-09T06:06:34.378" v="3536" actId="20577"/>
          <ac:spMkLst>
            <pc:docMk/>
            <pc:sldMk cId="3691724842" sldId="278"/>
            <ac:spMk id="7" creationId="{A150E77E-E83B-4AA8-DE84-4CDF6F79CAF6}"/>
          </ac:spMkLst>
        </pc:spChg>
        <pc:spChg chg="del">
          <ac:chgData name="Steinbuch, Luc" userId="759df932-d272-4024-9681-fb4027a7016f" providerId="ADAL" clId="{E9072E88-9774-4DF6-9398-FD4E145973E3}" dt="2022-10-08T19:17:42.297" v="1861" actId="478"/>
          <ac:spMkLst>
            <pc:docMk/>
            <pc:sldMk cId="3691724842" sldId="278"/>
            <ac:spMk id="8" creationId="{E95F2046-F513-4833-84DC-FFA30D24DA63}"/>
          </ac:spMkLst>
        </pc:spChg>
        <pc:picChg chg="del">
          <ac:chgData name="Steinbuch, Luc" userId="759df932-d272-4024-9681-fb4027a7016f" providerId="ADAL" clId="{E9072E88-9774-4DF6-9398-FD4E145973E3}" dt="2022-10-08T19:17:39.320" v="1860" actId="478"/>
          <ac:picMkLst>
            <pc:docMk/>
            <pc:sldMk cId="3691724842" sldId="278"/>
            <ac:picMk id="5" creationId="{2562DF4E-164D-4C95-BE54-0BD14958215F}"/>
          </ac:picMkLst>
        </pc:picChg>
        <pc:picChg chg="add mod">
          <ac:chgData name="Steinbuch, Luc" userId="759df932-d272-4024-9681-fb4027a7016f" providerId="ADAL" clId="{E9072E88-9774-4DF6-9398-FD4E145973E3}" dt="2022-10-08T19:57:15.447" v="2816" actId="1076"/>
          <ac:picMkLst>
            <pc:docMk/>
            <pc:sldMk cId="3691724842" sldId="278"/>
            <ac:picMk id="1026" creationId="{618C9D8D-C1BB-FB81-68D4-73A21ACD7365}"/>
          </ac:picMkLst>
        </pc:picChg>
      </pc:sldChg>
      <pc:sldChg chg="modSp add del mod">
        <pc:chgData name="Steinbuch, Luc" userId="759df932-d272-4024-9681-fb4027a7016f" providerId="ADAL" clId="{E9072E88-9774-4DF6-9398-FD4E145973E3}" dt="2022-10-08T19:14:56.560" v="1821" actId="2696"/>
        <pc:sldMkLst>
          <pc:docMk/>
          <pc:sldMk cId="1389236512" sldId="279"/>
        </pc:sldMkLst>
        <pc:spChg chg="mod">
          <ac:chgData name="Steinbuch, Luc" userId="759df932-d272-4024-9681-fb4027a7016f" providerId="ADAL" clId="{E9072E88-9774-4DF6-9398-FD4E145973E3}" dt="2022-10-08T18:43:40.655" v="1603" actId="20577"/>
          <ac:spMkLst>
            <pc:docMk/>
            <pc:sldMk cId="1389236512" sldId="279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8T18:55:56.671" v="1657" actId="21"/>
          <ac:spMkLst>
            <pc:docMk/>
            <pc:sldMk cId="1389236512" sldId="279"/>
            <ac:spMk id="6" creationId="{E03F79AB-4913-45E9-AB99-52D1F8051095}"/>
          </ac:spMkLst>
        </pc:spChg>
      </pc:sldChg>
      <pc:sldChg chg="modSp add mod">
        <pc:chgData name="Steinbuch, Luc" userId="759df932-d272-4024-9681-fb4027a7016f" providerId="ADAL" clId="{E9072E88-9774-4DF6-9398-FD4E145973E3}" dt="2022-10-09T06:07:05.516" v="3537" actId="20577"/>
        <pc:sldMkLst>
          <pc:docMk/>
          <pc:sldMk cId="3487684912" sldId="279"/>
        </pc:sldMkLst>
        <pc:spChg chg="mod">
          <ac:chgData name="Steinbuch, Luc" userId="759df932-d272-4024-9681-fb4027a7016f" providerId="ADAL" clId="{E9072E88-9774-4DF6-9398-FD4E145973E3}" dt="2022-10-08T19:24:47.957" v="1907"/>
          <ac:spMkLst>
            <pc:docMk/>
            <pc:sldMk cId="3487684912" sldId="279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9T06:07:05.516" v="3537" actId="20577"/>
          <ac:spMkLst>
            <pc:docMk/>
            <pc:sldMk cId="3487684912" sldId="279"/>
            <ac:spMk id="7" creationId="{A150E77E-E83B-4AA8-DE84-4CDF6F79CAF6}"/>
          </ac:spMkLst>
        </pc:spChg>
      </pc:sldChg>
      <pc:sldChg chg="modSp add mod">
        <pc:chgData name="Steinbuch, Luc" userId="759df932-d272-4024-9681-fb4027a7016f" providerId="ADAL" clId="{E9072E88-9774-4DF6-9398-FD4E145973E3}" dt="2022-10-09T06:02:06.411" v="3371" actId="20577"/>
        <pc:sldMkLst>
          <pc:docMk/>
          <pc:sldMk cId="2909360515" sldId="280"/>
        </pc:sldMkLst>
        <pc:spChg chg="mod">
          <ac:chgData name="Steinbuch, Luc" userId="759df932-d272-4024-9681-fb4027a7016f" providerId="ADAL" clId="{E9072E88-9774-4DF6-9398-FD4E145973E3}" dt="2022-10-08T19:24:53.753" v="1908"/>
          <ac:spMkLst>
            <pc:docMk/>
            <pc:sldMk cId="2909360515" sldId="280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9T06:02:06.411" v="3371" actId="20577"/>
          <ac:spMkLst>
            <pc:docMk/>
            <pc:sldMk cId="2909360515" sldId="280"/>
            <ac:spMk id="7" creationId="{A150E77E-E83B-4AA8-DE84-4CDF6F79CAF6}"/>
          </ac:spMkLst>
        </pc:spChg>
      </pc:sldChg>
      <pc:sldChg chg="add del">
        <pc:chgData name="Steinbuch, Luc" userId="759df932-d272-4024-9681-fb4027a7016f" providerId="ADAL" clId="{E9072E88-9774-4DF6-9398-FD4E145973E3}" dt="2022-10-08T19:15:28.172" v="1835" actId="47"/>
        <pc:sldMkLst>
          <pc:docMk/>
          <pc:sldMk cId="4231437377" sldId="280"/>
        </pc:sldMkLst>
      </pc:sldChg>
      <pc:sldChg chg="modSp add mod replId">
        <pc:chgData name="Steinbuch, Luc" userId="759df932-d272-4024-9681-fb4027a7016f" providerId="ADAL" clId="{E9072E88-9774-4DF6-9398-FD4E145973E3}" dt="2022-10-09T06:13:21.197" v="3813" actId="20577"/>
        <pc:sldMkLst>
          <pc:docMk/>
          <pc:sldMk cId="4141595858" sldId="281"/>
        </pc:sldMkLst>
        <pc:spChg chg="mod">
          <ac:chgData name="Steinbuch, Luc" userId="759df932-d272-4024-9681-fb4027a7016f" providerId="ADAL" clId="{E9072E88-9774-4DF6-9398-FD4E145973E3}" dt="2022-10-08T19:24:58.988" v="1909"/>
          <ac:spMkLst>
            <pc:docMk/>
            <pc:sldMk cId="4141595858" sldId="281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9T06:13:21.197" v="3813" actId="20577"/>
          <ac:spMkLst>
            <pc:docMk/>
            <pc:sldMk cId="4141595858" sldId="281"/>
            <ac:spMk id="7" creationId="{A150E77E-E83B-4AA8-DE84-4CDF6F79CAF6}"/>
          </ac:spMkLst>
        </pc:spChg>
      </pc:sldChg>
      <pc:sldChg chg="modSp add mod">
        <pc:chgData name="Steinbuch, Luc" userId="759df932-d272-4024-9681-fb4027a7016f" providerId="ADAL" clId="{E9072E88-9774-4DF6-9398-FD4E145973E3}" dt="2022-10-09T06:15:16.762" v="3846" actId="20577"/>
        <pc:sldMkLst>
          <pc:docMk/>
          <pc:sldMk cId="3165440485" sldId="282"/>
        </pc:sldMkLst>
        <pc:spChg chg="mod">
          <ac:chgData name="Steinbuch, Luc" userId="759df932-d272-4024-9681-fb4027a7016f" providerId="ADAL" clId="{E9072E88-9774-4DF6-9398-FD4E145973E3}" dt="2022-10-08T19:25:08.677" v="1912" actId="20577"/>
          <ac:spMkLst>
            <pc:docMk/>
            <pc:sldMk cId="3165440485" sldId="282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9T06:15:16.762" v="3846" actId="20577"/>
          <ac:spMkLst>
            <pc:docMk/>
            <pc:sldMk cId="3165440485" sldId="282"/>
            <ac:spMk id="7" creationId="{A150E77E-E83B-4AA8-DE84-4CDF6F79CAF6}"/>
          </ac:spMkLst>
        </pc:spChg>
      </pc:sldChg>
      <pc:sldChg chg="modSp add mod replId">
        <pc:chgData name="Steinbuch, Luc" userId="759df932-d272-4024-9681-fb4027a7016f" providerId="ADAL" clId="{E9072E88-9774-4DF6-9398-FD4E145973E3}" dt="2022-10-09T06:16:33.766" v="3875" actId="6549"/>
        <pc:sldMkLst>
          <pc:docMk/>
          <pc:sldMk cId="1224351053" sldId="283"/>
        </pc:sldMkLst>
        <pc:spChg chg="mod">
          <ac:chgData name="Steinbuch, Luc" userId="759df932-d272-4024-9681-fb4027a7016f" providerId="ADAL" clId="{E9072E88-9774-4DF6-9398-FD4E145973E3}" dt="2022-10-09T06:16:33.766" v="3875" actId="6549"/>
          <ac:spMkLst>
            <pc:docMk/>
            <pc:sldMk cId="1224351053" sldId="283"/>
            <ac:spMk id="4" creationId="{00000000-0000-0000-0000-000000000000}"/>
          </ac:spMkLst>
        </pc:spChg>
        <pc:spChg chg="mod">
          <ac:chgData name="Steinbuch, Luc" userId="759df932-d272-4024-9681-fb4027a7016f" providerId="ADAL" clId="{E9072E88-9774-4DF6-9398-FD4E145973E3}" dt="2022-10-09T06:16:30.308" v="3874" actId="6549"/>
          <ac:spMkLst>
            <pc:docMk/>
            <pc:sldMk cId="1224351053" sldId="283"/>
            <ac:spMk id="7" creationId="{A150E77E-E83B-4AA8-DE84-4CDF6F79CAF6}"/>
          </ac:spMkLst>
        </pc:spChg>
      </pc:sldChg>
      <pc:sldChg chg="addSp delSp modSp new mod">
        <pc:chgData name="Steinbuch, Luc" userId="759df932-d272-4024-9681-fb4027a7016f" providerId="ADAL" clId="{E9072E88-9774-4DF6-9398-FD4E145973E3}" dt="2022-10-09T06:23:52.380" v="3963" actId="14100"/>
        <pc:sldMkLst>
          <pc:docMk/>
          <pc:sldMk cId="3135218826" sldId="284"/>
        </pc:sldMkLst>
        <pc:spChg chg="del">
          <ac:chgData name="Steinbuch, Luc" userId="759df932-d272-4024-9681-fb4027a7016f" providerId="ADAL" clId="{E9072E88-9774-4DF6-9398-FD4E145973E3}" dt="2022-10-09T06:23:26.250" v="3958" actId="478"/>
          <ac:spMkLst>
            <pc:docMk/>
            <pc:sldMk cId="3135218826" sldId="284"/>
            <ac:spMk id="2" creationId="{5D7441A4-1735-83CA-E403-C7167C68B9CF}"/>
          </ac:spMkLst>
        </pc:spChg>
        <pc:spChg chg="mod">
          <ac:chgData name="Steinbuch, Luc" userId="759df932-d272-4024-9681-fb4027a7016f" providerId="ADAL" clId="{E9072E88-9774-4DF6-9398-FD4E145973E3}" dt="2022-10-09T06:23:47.328" v="3962" actId="121"/>
          <ac:spMkLst>
            <pc:docMk/>
            <pc:sldMk cId="3135218826" sldId="284"/>
            <ac:spMk id="3" creationId="{A53704FD-1C54-0633-14AC-B378BC33516E}"/>
          </ac:spMkLst>
        </pc:spChg>
        <pc:picChg chg="add mod">
          <ac:chgData name="Steinbuch, Luc" userId="759df932-d272-4024-9681-fb4027a7016f" providerId="ADAL" clId="{E9072E88-9774-4DF6-9398-FD4E145973E3}" dt="2022-10-09T06:23:52.380" v="3963" actId="14100"/>
          <ac:picMkLst>
            <pc:docMk/>
            <pc:sldMk cId="3135218826" sldId="284"/>
            <ac:picMk id="5" creationId="{FECCC22C-126C-1CEC-66DC-0EC4C64739C6}"/>
          </ac:picMkLst>
        </pc:picChg>
      </pc:sldChg>
      <pc:sldChg chg="addSp delSp modSp new mod ord">
        <pc:chgData name="Steinbuch, Luc" userId="759df932-d272-4024-9681-fb4027a7016f" providerId="ADAL" clId="{E9072E88-9774-4DF6-9398-FD4E145973E3}" dt="2022-10-09T06:45:02.247" v="4001" actId="20577"/>
        <pc:sldMkLst>
          <pc:docMk/>
          <pc:sldMk cId="2094757764" sldId="285"/>
        </pc:sldMkLst>
        <pc:spChg chg="del">
          <ac:chgData name="Steinbuch, Luc" userId="759df932-d272-4024-9681-fb4027a7016f" providerId="ADAL" clId="{E9072E88-9774-4DF6-9398-FD4E145973E3}" dt="2022-10-09T06:40:20.882" v="3967" actId="478"/>
          <ac:spMkLst>
            <pc:docMk/>
            <pc:sldMk cId="2094757764" sldId="285"/>
            <ac:spMk id="2" creationId="{952D71C6-A1AA-3DA4-6941-383920286731}"/>
          </ac:spMkLst>
        </pc:spChg>
        <pc:spChg chg="mod">
          <ac:chgData name="Steinbuch, Luc" userId="759df932-d272-4024-9681-fb4027a7016f" providerId="ADAL" clId="{E9072E88-9774-4DF6-9398-FD4E145973E3}" dt="2022-10-09T06:45:02.247" v="4001" actId="20577"/>
          <ac:spMkLst>
            <pc:docMk/>
            <pc:sldMk cId="2094757764" sldId="285"/>
            <ac:spMk id="3" creationId="{6F1AB43D-4326-E1A0-6B82-B78BDD7C170F}"/>
          </ac:spMkLst>
        </pc:spChg>
        <pc:spChg chg="add mod">
          <ac:chgData name="Steinbuch, Luc" userId="759df932-d272-4024-9681-fb4027a7016f" providerId="ADAL" clId="{E9072E88-9774-4DF6-9398-FD4E145973E3}" dt="2022-10-09T06:44:20.655" v="3998" actId="6549"/>
          <ac:spMkLst>
            <pc:docMk/>
            <pc:sldMk cId="2094757764" sldId="285"/>
            <ac:spMk id="5" creationId="{EEBE5A2F-3A3D-8DC8-DF1E-931E0754D544}"/>
          </ac:spMkLst>
        </pc:spChg>
      </pc:sldChg>
      <pc:sldChg chg="addSp modSp new mod">
        <pc:chgData name="Steinbuch, Luc" userId="759df932-d272-4024-9681-fb4027a7016f" providerId="ADAL" clId="{E9072E88-9774-4DF6-9398-FD4E145973E3}" dt="2022-10-09T06:56:21.436" v="4156" actId="12"/>
        <pc:sldMkLst>
          <pc:docMk/>
          <pc:sldMk cId="283458246" sldId="286"/>
        </pc:sldMkLst>
        <pc:spChg chg="mod">
          <ac:chgData name="Steinbuch, Luc" userId="759df932-d272-4024-9681-fb4027a7016f" providerId="ADAL" clId="{E9072E88-9774-4DF6-9398-FD4E145973E3}" dt="2022-10-09T06:56:21.436" v="4156" actId="12"/>
          <ac:spMkLst>
            <pc:docMk/>
            <pc:sldMk cId="283458246" sldId="286"/>
            <ac:spMk id="2" creationId="{6AC8FADD-B1B4-E277-D9DB-8908488291DD}"/>
          </ac:spMkLst>
        </pc:spChg>
        <pc:spChg chg="mod">
          <ac:chgData name="Steinbuch, Luc" userId="759df932-d272-4024-9681-fb4027a7016f" providerId="ADAL" clId="{E9072E88-9774-4DF6-9398-FD4E145973E3}" dt="2022-10-09T06:45:45.533" v="4008" actId="20577"/>
          <ac:spMkLst>
            <pc:docMk/>
            <pc:sldMk cId="283458246" sldId="286"/>
            <ac:spMk id="3" creationId="{53C43BED-9774-CCB5-C552-1B5B55BF73E5}"/>
          </ac:spMkLst>
        </pc:spChg>
        <pc:spChg chg="add mod">
          <ac:chgData name="Steinbuch, Luc" userId="759df932-d272-4024-9681-fb4027a7016f" providerId="ADAL" clId="{E9072E88-9774-4DF6-9398-FD4E145973E3}" dt="2022-10-09T06:47:20.669" v="4027" actId="1076"/>
          <ac:spMkLst>
            <pc:docMk/>
            <pc:sldMk cId="283458246" sldId="286"/>
            <ac:spMk id="5" creationId="{549F5059-C0FB-2D78-7E26-A3C37A04F970}"/>
          </ac:spMkLst>
        </pc:spChg>
      </pc:sldChg>
      <pc:sldChg chg="add del">
        <pc:chgData name="Steinbuch, Luc" userId="759df932-d272-4024-9681-fb4027a7016f" providerId="ADAL" clId="{E9072E88-9774-4DF6-9398-FD4E145973E3}" dt="2022-10-09T06:45:16.780" v="4005" actId="47"/>
        <pc:sldMkLst>
          <pc:docMk/>
          <pc:sldMk cId="621210940" sldId="286"/>
        </pc:sldMkLst>
      </pc:sldChg>
      <pc:sldChg chg="addSp delSp modSp new mod">
        <pc:chgData name="Steinbuch, Luc" userId="759df932-d272-4024-9681-fb4027a7016f" providerId="ADAL" clId="{E9072E88-9774-4DF6-9398-FD4E145973E3}" dt="2022-10-09T06:55:25.435" v="4155" actId="20577"/>
        <pc:sldMkLst>
          <pc:docMk/>
          <pc:sldMk cId="2096414047" sldId="287"/>
        </pc:sldMkLst>
        <pc:spChg chg="del">
          <ac:chgData name="Steinbuch, Luc" userId="759df932-d272-4024-9681-fb4027a7016f" providerId="ADAL" clId="{E9072E88-9774-4DF6-9398-FD4E145973E3}" dt="2022-10-09T06:50:43.815" v="4099" actId="478"/>
          <ac:spMkLst>
            <pc:docMk/>
            <pc:sldMk cId="2096414047" sldId="287"/>
            <ac:spMk id="2" creationId="{D2DFDE6B-0A7C-E76A-C2B4-28063CE8CF4B}"/>
          </ac:spMkLst>
        </pc:spChg>
        <pc:spChg chg="mod">
          <ac:chgData name="Steinbuch, Luc" userId="759df932-d272-4024-9681-fb4027a7016f" providerId="ADAL" clId="{E9072E88-9774-4DF6-9398-FD4E145973E3}" dt="2022-10-09T06:50:24.434" v="4098" actId="255"/>
          <ac:spMkLst>
            <pc:docMk/>
            <pc:sldMk cId="2096414047" sldId="287"/>
            <ac:spMk id="3" creationId="{3065FE09-9BCE-E928-E678-D3E47DF52E63}"/>
          </ac:spMkLst>
        </pc:spChg>
        <pc:spChg chg="add del mod">
          <ac:chgData name="Steinbuch, Luc" userId="759df932-d272-4024-9681-fb4027a7016f" providerId="ADAL" clId="{E9072E88-9774-4DF6-9398-FD4E145973E3}" dt="2022-10-09T06:50:57.850" v="4101"/>
          <ac:spMkLst>
            <pc:docMk/>
            <pc:sldMk cId="2096414047" sldId="287"/>
            <ac:spMk id="6" creationId="{401FBEA9-DFB8-C3B3-EF0B-E7CBA9B18E71}"/>
          </ac:spMkLst>
        </pc:spChg>
        <pc:spChg chg="add del mod">
          <ac:chgData name="Steinbuch, Luc" userId="759df932-d272-4024-9681-fb4027a7016f" providerId="ADAL" clId="{E9072E88-9774-4DF6-9398-FD4E145973E3}" dt="2022-10-09T06:50:57.850" v="4101"/>
          <ac:spMkLst>
            <pc:docMk/>
            <pc:sldMk cId="2096414047" sldId="287"/>
            <ac:spMk id="7" creationId="{EC6E0C9A-55A5-36CD-7F8D-624B3B259F59}"/>
          </ac:spMkLst>
        </pc:spChg>
        <pc:spChg chg="add del mod">
          <ac:chgData name="Steinbuch, Luc" userId="759df932-d272-4024-9681-fb4027a7016f" providerId="ADAL" clId="{E9072E88-9774-4DF6-9398-FD4E145973E3}" dt="2022-10-09T06:50:57.850" v="4101"/>
          <ac:spMkLst>
            <pc:docMk/>
            <pc:sldMk cId="2096414047" sldId="287"/>
            <ac:spMk id="8" creationId="{D26CC4DD-5BF5-6F30-EE61-B23581A34313}"/>
          </ac:spMkLst>
        </pc:spChg>
        <pc:spChg chg="add mod">
          <ac:chgData name="Steinbuch, Luc" userId="759df932-d272-4024-9681-fb4027a7016f" providerId="ADAL" clId="{E9072E88-9774-4DF6-9398-FD4E145973E3}" dt="2022-10-09T06:52:21.270" v="4113" actId="1076"/>
          <ac:spMkLst>
            <pc:docMk/>
            <pc:sldMk cId="2096414047" sldId="287"/>
            <ac:spMk id="11" creationId="{9CE1843B-FAFA-EF80-C20E-B85BEE69FB51}"/>
          </ac:spMkLst>
        </pc:spChg>
        <pc:spChg chg="add mod">
          <ac:chgData name="Steinbuch, Luc" userId="759df932-d272-4024-9681-fb4027a7016f" providerId="ADAL" clId="{E9072E88-9774-4DF6-9398-FD4E145973E3}" dt="2022-10-09T06:55:25.435" v="4155" actId="20577"/>
          <ac:spMkLst>
            <pc:docMk/>
            <pc:sldMk cId="2096414047" sldId="287"/>
            <ac:spMk id="12" creationId="{EF13AD0D-6F47-916C-15DA-AABBDECF8051}"/>
          </ac:spMkLst>
        </pc:spChg>
        <pc:spChg chg="add mod">
          <ac:chgData name="Steinbuch, Luc" userId="759df932-d272-4024-9681-fb4027a7016f" providerId="ADAL" clId="{E9072E88-9774-4DF6-9398-FD4E145973E3}" dt="2022-10-09T06:52:37.958" v="4118" actId="1076"/>
          <ac:spMkLst>
            <pc:docMk/>
            <pc:sldMk cId="2096414047" sldId="287"/>
            <ac:spMk id="13" creationId="{99463F50-7B87-E1F9-A896-9C21692E9311}"/>
          </ac:spMkLst>
        </pc:spChg>
        <pc:picChg chg="add del mod">
          <ac:chgData name="Steinbuch, Luc" userId="759df932-d272-4024-9681-fb4027a7016f" providerId="ADAL" clId="{E9072E88-9774-4DF6-9398-FD4E145973E3}" dt="2022-10-09T06:50:57.850" v="4101"/>
          <ac:picMkLst>
            <pc:docMk/>
            <pc:sldMk cId="2096414047" sldId="287"/>
            <ac:picMk id="5" creationId="{2D301344-C308-A9EB-747E-569E1FDEE50E}"/>
          </ac:picMkLst>
        </pc:picChg>
        <pc:picChg chg="add del mod">
          <ac:chgData name="Steinbuch, Luc" userId="759df932-d272-4024-9681-fb4027a7016f" providerId="ADAL" clId="{E9072E88-9774-4DF6-9398-FD4E145973E3}" dt="2022-10-09T06:51:53.718" v="4108" actId="478"/>
          <ac:picMkLst>
            <pc:docMk/>
            <pc:sldMk cId="2096414047" sldId="287"/>
            <ac:picMk id="9" creationId="{947E60D8-7700-1629-D3D4-08E3F6216060}"/>
          </ac:picMkLst>
        </pc:picChg>
        <pc:picChg chg="add mod">
          <ac:chgData name="Steinbuch, Luc" userId="759df932-d272-4024-9681-fb4027a7016f" providerId="ADAL" clId="{E9072E88-9774-4DF6-9398-FD4E145973E3}" dt="2022-10-09T06:52:23.287" v="4114" actId="1076"/>
          <ac:picMkLst>
            <pc:docMk/>
            <pc:sldMk cId="2096414047" sldId="287"/>
            <ac:picMk id="10" creationId="{CC617666-A244-335E-968F-2931875D2879}"/>
          </ac:picMkLst>
        </pc:picChg>
      </pc:sldChg>
      <pc:sldChg chg="addSp modSp new mod">
        <pc:chgData name="Steinbuch, Luc" userId="759df932-d272-4024-9681-fb4027a7016f" providerId="ADAL" clId="{E9072E88-9774-4DF6-9398-FD4E145973E3}" dt="2022-10-09T06:59:03.434" v="4205" actId="20577"/>
        <pc:sldMkLst>
          <pc:docMk/>
          <pc:sldMk cId="11511212" sldId="288"/>
        </pc:sldMkLst>
        <pc:spChg chg="mod">
          <ac:chgData name="Steinbuch, Luc" userId="759df932-d272-4024-9681-fb4027a7016f" providerId="ADAL" clId="{E9072E88-9774-4DF6-9398-FD4E145973E3}" dt="2022-10-09T06:59:03.434" v="4205" actId="20577"/>
          <ac:spMkLst>
            <pc:docMk/>
            <pc:sldMk cId="11511212" sldId="288"/>
            <ac:spMk id="2" creationId="{F2930A3D-A318-0D25-6AF9-B38D1A13EF30}"/>
          </ac:spMkLst>
        </pc:spChg>
        <pc:spChg chg="mod">
          <ac:chgData name="Steinbuch, Luc" userId="759df932-d272-4024-9681-fb4027a7016f" providerId="ADAL" clId="{E9072E88-9774-4DF6-9398-FD4E145973E3}" dt="2022-10-09T06:56:42.146" v="4157"/>
          <ac:spMkLst>
            <pc:docMk/>
            <pc:sldMk cId="11511212" sldId="288"/>
            <ac:spMk id="3" creationId="{2DF18A46-A66B-FE4E-52D1-DC6C8D0EB318}"/>
          </ac:spMkLst>
        </pc:spChg>
        <pc:spChg chg="add mod">
          <ac:chgData name="Steinbuch, Luc" userId="759df932-d272-4024-9681-fb4027a7016f" providerId="ADAL" clId="{E9072E88-9774-4DF6-9398-FD4E145973E3}" dt="2022-10-09T06:58:08.982" v="4168" actId="1076"/>
          <ac:spMkLst>
            <pc:docMk/>
            <pc:sldMk cId="11511212" sldId="288"/>
            <ac:spMk id="6" creationId="{B24962B6-1896-7C7B-F842-35ACA5BE18BF}"/>
          </ac:spMkLst>
        </pc:spChg>
      </pc:sldChg>
      <pc:sldChg chg="add del">
        <pc:chgData name="Steinbuch, Luc" userId="759df932-d272-4024-9681-fb4027a7016f" providerId="ADAL" clId="{E9072E88-9774-4DF6-9398-FD4E145973E3}" dt="2022-10-09T06:53:32.555" v="4125" actId="2696"/>
        <pc:sldMkLst>
          <pc:docMk/>
          <pc:sldMk cId="3347822724" sldId="288"/>
        </pc:sldMkLst>
      </pc:sldChg>
      <pc:sldChg chg="new">
        <pc:chgData name="Steinbuch, Luc" userId="759df932-d272-4024-9681-fb4027a7016f" providerId="ADAL" clId="{E9072E88-9774-4DF6-9398-FD4E145973E3}" dt="2022-10-09T07:00:05.960" v="4206" actId="680"/>
        <pc:sldMkLst>
          <pc:docMk/>
          <pc:sldMk cId="1368588206" sldId="289"/>
        </pc:sldMkLst>
      </pc:sldChg>
      <pc:sldChg chg="delSp modSp add mod">
        <pc:chgData name="Steinbuch, Luc" userId="759df932-d272-4024-9681-fb4027a7016f" providerId="ADAL" clId="{E9072E88-9774-4DF6-9398-FD4E145973E3}" dt="2022-10-09T08:16:43.880" v="4870" actId="20577"/>
        <pc:sldMkLst>
          <pc:docMk/>
          <pc:sldMk cId="3383595049" sldId="290"/>
        </pc:sldMkLst>
        <pc:spChg chg="mod">
          <ac:chgData name="Steinbuch, Luc" userId="759df932-d272-4024-9681-fb4027a7016f" providerId="ADAL" clId="{E9072E88-9774-4DF6-9398-FD4E145973E3}" dt="2022-10-09T08:16:43.880" v="4870" actId="20577"/>
          <ac:spMkLst>
            <pc:docMk/>
            <pc:sldMk cId="3383595049" sldId="290"/>
            <ac:spMk id="2" creationId="{F2930A3D-A318-0D25-6AF9-B38D1A13EF30}"/>
          </ac:spMkLst>
        </pc:spChg>
        <pc:spChg chg="mod">
          <ac:chgData name="Steinbuch, Luc" userId="759df932-d272-4024-9681-fb4027a7016f" providerId="ADAL" clId="{E9072E88-9774-4DF6-9398-FD4E145973E3}" dt="2022-10-09T07:57:07.392" v="4635" actId="20577"/>
          <ac:spMkLst>
            <pc:docMk/>
            <pc:sldMk cId="3383595049" sldId="290"/>
            <ac:spMk id="3" creationId="{2DF18A46-A66B-FE4E-52D1-DC6C8D0EB318}"/>
          </ac:spMkLst>
        </pc:spChg>
        <pc:spChg chg="del">
          <ac:chgData name="Steinbuch, Luc" userId="759df932-d272-4024-9681-fb4027a7016f" providerId="ADAL" clId="{E9072E88-9774-4DF6-9398-FD4E145973E3}" dt="2022-10-09T07:40:34.879" v="4242" actId="478"/>
          <ac:spMkLst>
            <pc:docMk/>
            <pc:sldMk cId="3383595049" sldId="290"/>
            <ac:spMk id="6" creationId="{B24962B6-1896-7C7B-F842-35ACA5BE18BF}"/>
          </ac:spMkLst>
        </pc:spChg>
      </pc:sldChg>
      <pc:sldChg chg="add">
        <pc:chgData name="Steinbuch, Luc" userId="759df932-d272-4024-9681-fb4027a7016f" providerId="ADAL" clId="{E9072E88-9774-4DF6-9398-FD4E145973E3}" dt="2022-10-09T07:01:06.898" v="4208" actId="2890"/>
        <pc:sldMkLst>
          <pc:docMk/>
          <pc:sldMk cId="2131591926" sldId="291"/>
        </pc:sldMkLst>
      </pc:sldChg>
      <pc:sldChg chg="delSp modSp add mod">
        <pc:chgData name="Steinbuch, Luc" userId="759df932-d272-4024-9681-fb4027a7016f" providerId="ADAL" clId="{E9072E88-9774-4DF6-9398-FD4E145973E3}" dt="2022-10-09T10:06:17.931" v="5500" actId="20577"/>
        <pc:sldMkLst>
          <pc:docMk/>
          <pc:sldMk cId="3466353802" sldId="292"/>
        </pc:sldMkLst>
        <pc:spChg chg="mod">
          <ac:chgData name="Steinbuch, Luc" userId="759df932-d272-4024-9681-fb4027a7016f" providerId="ADAL" clId="{E9072E88-9774-4DF6-9398-FD4E145973E3}" dt="2022-10-09T10:06:17.931" v="5500" actId="20577"/>
          <ac:spMkLst>
            <pc:docMk/>
            <pc:sldMk cId="3466353802" sldId="292"/>
            <ac:spMk id="2" creationId="{F2930A3D-A318-0D25-6AF9-B38D1A13EF30}"/>
          </ac:spMkLst>
        </pc:spChg>
        <pc:spChg chg="del">
          <ac:chgData name="Steinbuch, Luc" userId="759df932-d272-4024-9681-fb4027a7016f" providerId="ADAL" clId="{E9072E88-9774-4DF6-9398-FD4E145973E3}" dt="2022-10-09T09:49:35.852" v="5089" actId="478"/>
          <ac:spMkLst>
            <pc:docMk/>
            <pc:sldMk cId="3466353802" sldId="292"/>
            <ac:spMk id="6" creationId="{B24962B6-1896-7C7B-F842-35ACA5BE18BF}"/>
          </ac:spMkLst>
        </pc:spChg>
      </pc:sldChg>
      <pc:sldChg chg="modSp add mod">
        <pc:chgData name="Steinbuch, Luc" userId="759df932-d272-4024-9681-fb4027a7016f" providerId="ADAL" clId="{E9072E88-9774-4DF6-9398-FD4E145973E3}" dt="2022-10-09T07:57:15.279" v="4642" actId="20577"/>
        <pc:sldMkLst>
          <pc:docMk/>
          <pc:sldMk cId="283203959" sldId="293"/>
        </pc:sldMkLst>
        <pc:spChg chg="mod">
          <ac:chgData name="Steinbuch, Luc" userId="759df932-d272-4024-9681-fb4027a7016f" providerId="ADAL" clId="{E9072E88-9774-4DF6-9398-FD4E145973E3}" dt="2022-10-09T07:57:15.279" v="4642" actId="20577"/>
          <ac:spMkLst>
            <pc:docMk/>
            <pc:sldMk cId="283203959" sldId="293"/>
            <ac:spMk id="3" creationId="{2DF18A46-A66B-FE4E-52D1-DC6C8D0EB318}"/>
          </ac:spMkLst>
        </pc:spChg>
      </pc:sldChg>
      <pc:sldChg chg="addSp delSp modSp add mod">
        <pc:chgData name="Steinbuch, Luc" userId="759df932-d272-4024-9681-fb4027a7016f" providerId="ADAL" clId="{E9072E88-9774-4DF6-9398-FD4E145973E3}" dt="2022-10-09T08:18:39.460" v="4893" actId="1076"/>
        <pc:sldMkLst>
          <pc:docMk/>
          <pc:sldMk cId="4171666890" sldId="294"/>
        </pc:sldMkLst>
        <pc:spChg chg="del mod">
          <ac:chgData name="Steinbuch, Luc" userId="759df932-d272-4024-9681-fb4027a7016f" providerId="ADAL" clId="{E9072E88-9774-4DF6-9398-FD4E145973E3}" dt="2022-10-09T08:09:17.679" v="4747" actId="478"/>
          <ac:spMkLst>
            <pc:docMk/>
            <pc:sldMk cId="4171666890" sldId="294"/>
            <ac:spMk id="2" creationId="{F2930A3D-A318-0D25-6AF9-B38D1A13EF30}"/>
          </ac:spMkLst>
        </pc:spChg>
        <pc:spChg chg="mod">
          <ac:chgData name="Steinbuch, Luc" userId="759df932-d272-4024-9681-fb4027a7016f" providerId="ADAL" clId="{E9072E88-9774-4DF6-9398-FD4E145973E3}" dt="2022-10-09T08:09:36.616" v="4750" actId="20577"/>
          <ac:spMkLst>
            <pc:docMk/>
            <pc:sldMk cId="4171666890" sldId="294"/>
            <ac:spMk id="3" creationId="{2DF18A46-A66B-FE4E-52D1-DC6C8D0EB318}"/>
          </ac:spMkLst>
        </pc:spChg>
        <pc:picChg chg="add mod">
          <ac:chgData name="Steinbuch, Luc" userId="759df932-d272-4024-9681-fb4027a7016f" providerId="ADAL" clId="{E9072E88-9774-4DF6-9398-FD4E145973E3}" dt="2022-10-09T08:18:39.460" v="4893" actId="1076"/>
          <ac:picMkLst>
            <pc:docMk/>
            <pc:sldMk cId="4171666890" sldId="294"/>
            <ac:picMk id="6" creationId="{9326D080-28E9-0F3B-0751-A534A3A72FE0}"/>
          </ac:picMkLst>
        </pc:picChg>
      </pc:sldChg>
      <pc:sldChg chg="addSp delSp modSp add mod">
        <pc:chgData name="Steinbuch, Luc" userId="759df932-d272-4024-9681-fb4027a7016f" providerId="ADAL" clId="{E9072E88-9774-4DF6-9398-FD4E145973E3}" dt="2022-10-09T08:56:01.191" v="4898" actId="14100"/>
        <pc:sldMkLst>
          <pc:docMk/>
          <pc:sldMk cId="4094973095" sldId="295"/>
        </pc:sldMkLst>
        <pc:picChg chg="add mod">
          <ac:chgData name="Steinbuch, Luc" userId="759df932-d272-4024-9681-fb4027a7016f" providerId="ADAL" clId="{E9072E88-9774-4DF6-9398-FD4E145973E3}" dt="2022-10-09T08:56:01.191" v="4898" actId="14100"/>
          <ac:picMkLst>
            <pc:docMk/>
            <pc:sldMk cId="4094973095" sldId="295"/>
            <ac:picMk id="5" creationId="{6B013102-0D9E-8E7F-6DA7-465A0D80D585}"/>
          </ac:picMkLst>
        </pc:picChg>
        <pc:picChg chg="del">
          <ac:chgData name="Steinbuch, Luc" userId="759df932-d272-4024-9681-fb4027a7016f" providerId="ADAL" clId="{E9072E88-9774-4DF6-9398-FD4E145973E3}" dt="2022-10-09T08:55:57.150" v="4896" actId="478"/>
          <ac:picMkLst>
            <pc:docMk/>
            <pc:sldMk cId="4094973095" sldId="295"/>
            <ac:picMk id="6" creationId="{9326D080-28E9-0F3B-0751-A534A3A72FE0}"/>
          </ac:picMkLst>
        </pc:picChg>
      </pc:sldChg>
      <pc:sldChg chg="modSp add mod ord">
        <pc:chgData name="Steinbuch, Luc" userId="759df932-d272-4024-9681-fb4027a7016f" providerId="ADAL" clId="{E9072E88-9774-4DF6-9398-FD4E145973E3}" dt="2022-10-09T09:35:52.754" v="4901" actId="20577"/>
        <pc:sldMkLst>
          <pc:docMk/>
          <pc:sldMk cId="3799263159" sldId="296"/>
        </pc:sldMkLst>
        <pc:spChg chg="mod">
          <ac:chgData name="Steinbuch, Luc" userId="759df932-d272-4024-9681-fb4027a7016f" providerId="ADAL" clId="{E9072E88-9774-4DF6-9398-FD4E145973E3}" dt="2022-10-09T09:35:52.754" v="4901" actId="20577"/>
          <ac:spMkLst>
            <pc:docMk/>
            <pc:sldMk cId="3799263159" sldId="296"/>
            <ac:spMk id="2" creationId="{F2930A3D-A318-0D25-6AF9-B38D1A13EF30}"/>
          </ac:spMkLst>
        </pc:spChg>
        <pc:spChg chg="mod">
          <ac:chgData name="Steinbuch, Luc" userId="759df932-d272-4024-9681-fb4027a7016f" providerId="ADAL" clId="{E9072E88-9774-4DF6-9398-FD4E145973E3}" dt="2022-10-09T08:17:07.004" v="4887" actId="20577"/>
          <ac:spMkLst>
            <pc:docMk/>
            <pc:sldMk cId="3799263159" sldId="296"/>
            <ac:spMk id="3" creationId="{2DF18A46-A66B-FE4E-52D1-DC6C8D0EB318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#datasets by ESG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Number of datasets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Sheet1!$C$2:$C$19</c:f>
              <c:numCache>
                <c:formatCode>General</c:formatCode>
                <c:ptCount val="18"/>
                <c:pt idx="0">
                  <c:v>2022</c:v>
                </c:pt>
                <c:pt idx="1">
                  <c:v>2021</c:v>
                </c:pt>
                <c:pt idx="2">
                  <c:v>2020</c:v>
                </c:pt>
                <c:pt idx="3">
                  <c:v>2019</c:v>
                </c:pt>
                <c:pt idx="4">
                  <c:v>2018</c:v>
                </c:pt>
                <c:pt idx="5">
                  <c:v>2017</c:v>
                </c:pt>
                <c:pt idx="6">
                  <c:v>2017</c:v>
                </c:pt>
                <c:pt idx="7">
                  <c:v>2015</c:v>
                </c:pt>
                <c:pt idx="8">
                  <c:v>2014</c:v>
                </c:pt>
                <c:pt idx="9">
                  <c:v>2013</c:v>
                </c:pt>
                <c:pt idx="10">
                  <c:v>2012</c:v>
                </c:pt>
                <c:pt idx="11">
                  <c:v>2011</c:v>
                </c:pt>
                <c:pt idx="12">
                  <c:v>2010</c:v>
                </c:pt>
                <c:pt idx="13">
                  <c:v>2009</c:v>
                </c:pt>
                <c:pt idx="14">
                  <c:v>2008</c:v>
                </c:pt>
                <c:pt idx="15">
                  <c:v>2006</c:v>
                </c:pt>
                <c:pt idx="16">
                  <c:v>2002</c:v>
                </c:pt>
                <c:pt idx="17">
                  <c:v>1997</c:v>
                </c:pt>
              </c:numCache>
            </c:numRef>
          </c:cat>
          <c:val>
            <c:numRef>
              <c:f>Sheet1!$D$2:$D$19</c:f>
              <c:numCache>
                <c:formatCode>General</c:formatCode>
                <c:ptCount val="18"/>
                <c:pt idx="0">
                  <c:v>72</c:v>
                </c:pt>
                <c:pt idx="1">
                  <c:v>139</c:v>
                </c:pt>
                <c:pt idx="2">
                  <c:v>105</c:v>
                </c:pt>
                <c:pt idx="3">
                  <c:v>59</c:v>
                </c:pt>
                <c:pt idx="4">
                  <c:v>57</c:v>
                </c:pt>
                <c:pt idx="5">
                  <c:v>53</c:v>
                </c:pt>
                <c:pt idx="6">
                  <c:v>63</c:v>
                </c:pt>
                <c:pt idx="7">
                  <c:v>28</c:v>
                </c:pt>
                <c:pt idx="8">
                  <c:v>8</c:v>
                </c:pt>
                <c:pt idx="9">
                  <c:v>9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  <c:pt idx="13">
                  <c:v>3</c:v>
                </c:pt>
                <c:pt idx="14">
                  <c:v>2</c:v>
                </c:pt>
                <c:pt idx="15">
                  <c:v>2</c:v>
                </c:pt>
                <c:pt idx="16">
                  <c:v>1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C8-4424-AA86-F2E745E8FC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65437151"/>
        <c:axId val="865437567"/>
      </c:barChart>
      <c:dateAx>
        <c:axId val="8654371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65437567"/>
        <c:crosses val="autoZero"/>
        <c:auto val="0"/>
        <c:lblOffset val="100"/>
        <c:baseTimeUnit val="days"/>
      </c:dateAx>
      <c:valAx>
        <c:axId val="8654375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65437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08T09:57:48.124"/>
    </inkml:context>
    <inkml:brush xml:id="br0">
      <inkml:brushProperty name="width" value="0.1" units="cm"/>
      <inkml:brushProperty name="height" value="0.1" units="cm"/>
      <inkml:brushProperty name="color" value="#33CCFF"/>
    </inkml:brush>
  </inkml:definitions>
  <inkml:trace contextRef="#ctx0" brushRef="#br0">1 293 24575,'11'-9'0,"1"1"0,0 0 0,1 1 0,-1 0 0,16-5 0,-9 3 0,16-6 0,1 2 0,67-14 0,-57 16 0,52-20 0,-57 18 0,0 1 0,0 2 0,45-4 0,48-11 0,-58 10 0,136-7 0,-91 12 0,473-4 0,-374 16 0,122-3 0,375 3 0,-637 1 0,1 4 0,102 22 0,-53-13 0,-94-14 0,0 2 0,56 14 0,45 13 0,233 24 0,-61-13 0,-217-29 0,0-4 0,129-3 0,-155-7-116,-22-2-92,-1 3 0,0 1 0,0 3-1,0 1 1,49 12 0,-75-11-6618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FC83C-B988-4A9E-9713-F559C31F4362}" type="datetimeFigureOut">
              <a:rPr lang="nl-NL" smtClean="0"/>
              <a:t>28-10-2022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45D2F-C69D-4D90-B22B-9B2DC58DBD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412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14" name="Tijdelijke aanduiding voor afbeelding 2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67564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ijdelijke aanduiding voor afbeelding 24"/>
          <p:cNvSpPr>
            <a:spLocks noGrp="1" noChangeAspect="1"/>
          </p:cNvSpPr>
          <p:nvPr>
            <p:ph type="pic" sz="quarter" idx="19"/>
          </p:nvPr>
        </p:nvSpPr>
        <p:spPr bwMode="auto">
          <a:xfrm>
            <a:off x="6553175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ijdelijke aanduiding voor afbeelding 24"/>
          <p:cNvSpPr>
            <a:spLocks noGrp="1" noChangeAspect="1"/>
          </p:cNvSpPr>
          <p:nvPr>
            <p:ph type="pic" sz="quarter" idx="16"/>
          </p:nvPr>
        </p:nvSpPr>
        <p:spPr bwMode="auto">
          <a:xfrm>
            <a:off x="4959012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Tijdelijke aanduiding voor afbeelding 24"/>
          <p:cNvSpPr>
            <a:spLocks noGrp="1" noChangeAspect="1"/>
          </p:cNvSpPr>
          <p:nvPr>
            <p:ph type="pic" sz="quarter" idx="15"/>
          </p:nvPr>
        </p:nvSpPr>
        <p:spPr bwMode="auto">
          <a:xfrm>
            <a:off x="3364849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ijdelijke aanduiding voor tekst 21"/>
          <p:cNvSpPr>
            <a:spLocks noGrp="1"/>
          </p:cNvSpPr>
          <p:nvPr>
            <p:ph type="body" sz="quarter" idx="20"/>
          </p:nvPr>
        </p:nvSpPr>
        <p:spPr>
          <a:xfrm>
            <a:off x="505856" y="1234871"/>
            <a:ext cx="8385731" cy="330620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19" name="Tijdelijke aanduiding voor tekst 21"/>
          <p:cNvSpPr>
            <a:spLocks noGrp="1"/>
          </p:cNvSpPr>
          <p:nvPr>
            <p:ph type="body" sz="quarter" idx="21"/>
          </p:nvPr>
        </p:nvSpPr>
        <p:spPr>
          <a:xfrm>
            <a:off x="505856" y="1648186"/>
            <a:ext cx="8385731" cy="330620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9833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recta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504000" y="1368000"/>
            <a:ext cx="3874036" cy="3091979"/>
          </a:xfrm>
        </p:spPr>
        <p:txBody>
          <a:bodyPr lIns="90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>
          <a:xfrm>
            <a:off x="561600" y="169210"/>
            <a:ext cx="3816000" cy="987200"/>
          </a:xfrm>
        </p:spPr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8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4607588" y="170100"/>
            <a:ext cx="4284000" cy="4284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107234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with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620713" y="1473201"/>
            <a:ext cx="2556000" cy="1980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4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3478944" y="1473201"/>
            <a:ext cx="2556000" cy="1980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8"/>
          </p:nvPr>
        </p:nvSpPr>
        <p:spPr>
          <a:xfrm>
            <a:off x="6337175" y="1473201"/>
            <a:ext cx="2556000" cy="1980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14" name="Titel 1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15" name="Tijdelijke aanduiding voor tekst 21"/>
          <p:cNvSpPr>
            <a:spLocks noGrp="1"/>
          </p:cNvSpPr>
          <p:nvPr>
            <p:ph type="body" sz="quarter" idx="20"/>
          </p:nvPr>
        </p:nvSpPr>
        <p:spPr>
          <a:xfrm>
            <a:off x="505856" y="3507017"/>
            <a:ext cx="2673132" cy="95544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17" name="Tijdelijke aanduiding voor tekst 21"/>
          <p:cNvSpPr>
            <a:spLocks noGrp="1"/>
          </p:cNvSpPr>
          <p:nvPr>
            <p:ph type="body" sz="quarter" idx="26"/>
          </p:nvPr>
        </p:nvSpPr>
        <p:spPr>
          <a:xfrm>
            <a:off x="6215589" y="3507854"/>
            <a:ext cx="2673132" cy="95544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18" name="Tijdelijke aanduiding voor tekst 21"/>
          <p:cNvSpPr>
            <a:spLocks noGrp="1"/>
          </p:cNvSpPr>
          <p:nvPr>
            <p:ph type="body" sz="quarter" idx="27"/>
          </p:nvPr>
        </p:nvSpPr>
        <p:spPr>
          <a:xfrm>
            <a:off x="3364454" y="3507854"/>
            <a:ext cx="2673132" cy="95544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031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 with 2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620713" y="1473201"/>
            <a:ext cx="4059604" cy="2987862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5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4826161" y="1474463"/>
            <a:ext cx="4060800" cy="298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627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618745" y="1107712"/>
            <a:ext cx="8274430" cy="334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78015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rectangula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6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615950" y="166688"/>
            <a:ext cx="4032000" cy="42903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7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4859588" y="166688"/>
            <a:ext cx="4032000" cy="4289669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04470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beeldvu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 noChangeAspect="1"/>
          </p:cNvSpPr>
          <p:nvPr>
            <p:ph type="pic" sz="quarter" idx="16"/>
          </p:nvPr>
        </p:nvSpPr>
        <p:spPr bwMode="gray">
          <a:xfrm>
            <a:off x="1" y="0"/>
            <a:ext cx="9143999" cy="51435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 bwMode="white">
          <a:xfrm>
            <a:off x="561600" y="172641"/>
            <a:ext cx="8330400" cy="576832"/>
          </a:xfrm>
          <a:noFill/>
          <a:ln w="0">
            <a:gradFill>
              <a:gsLst>
                <a:gs pos="0">
                  <a:schemeClr val="bg1"/>
                </a:gs>
                <a:gs pos="1000">
                  <a:schemeClr val="bg1">
                    <a:alpha val="0"/>
                  </a:schemeClr>
                </a:gs>
                <a:gs pos="99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0"/>
            </a:gra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926628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582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grafiek 5"/>
          <p:cNvSpPr>
            <a:spLocks noGrp="1"/>
          </p:cNvSpPr>
          <p:nvPr>
            <p:ph type="chart" sz="quarter" idx="17"/>
          </p:nvPr>
        </p:nvSpPr>
        <p:spPr>
          <a:xfrm>
            <a:off x="498238" y="1365481"/>
            <a:ext cx="8394937" cy="3092400"/>
          </a:xfrm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377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abel 4"/>
          <p:cNvSpPr>
            <a:spLocks noGrp="1"/>
          </p:cNvSpPr>
          <p:nvPr>
            <p:ph type="tbl" sz="quarter" idx="10"/>
          </p:nvPr>
        </p:nvSpPr>
        <p:spPr>
          <a:xfrm>
            <a:off x="620713" y="1473200"/>
            <a:ext cx="8272462" cy="298926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337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ith circ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4598375" y="168357"/>
            <a:ext cx="4294800" cy="4294105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>
          <a:xfrm>
            <a:off x="561600" y="169210"/>
            <a:ext cx="3816000" cy="987200"/>
          </a:xfrm>
        </p:spPr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6" name="Tijdelijke aanduiding voor afbeelding 24"/>
          <p:cNvSpPr>
            <a:spLocks noGrp="1"/>
          </p:cNvSpPr>
          <p:nvPr>
            <p:ph type="pic" sz="quarter" idx="19" hasCustomPrompt="1"/>
          </p:nvPr>
        </p:nvSpPr>
        <p:spPr>
          <a:xfrm>
            <a:off x="2293449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9" name="Tijdelijke aanduiding voor afbeelding 24"/>
          <p:cNvSpPr>
            <a:spLocks noGrp="1"/>
          </p:cNvSpPr>
          <p:nvPr>
            <p:ph type="pic" sz="quarter" idx="24" hasCustomPrompt="1"/>
          </p:nvPr>
        </p:nvSpPr>
        <p:spPr>
          <a:xfrm>
            <a:off x="3643126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0" name="Tijdelijke aanduiding voor afbeelding 24"/>
          <p:cNvSpPr>
            <a:spLocks noGrp="1"/>
          </p:cNvSpPr>
          <p:nvPr>
            <p:ph type="pic" sz="quarter" idx="25" hasCustomPrompt="1"/>
          </p:nvPr>
        </p:nvSpPr>
        <p:spPr>
          <a:xfrm>
            <a:off x="4992803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1" name="Tijdelijke aanduiding voor afbeelding 24"/>
          <p:cNvSpPr>
            <a:spLocks noGrp="1"/>
          </p:cNvSpPr>
          <p:nvPr>
            <p:ph type="pic" sz="quarter" idx="26" hasCustomPrompt="1"/>
          </p:nvPr>
        </p:nvSpPr>
        <p:spPr>
          <a:xfrm>
            <a:off x="6342480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2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504000" y="1368000"/>
            <a:ext cx="3874036" cy="3091979"/>
          </a:xfrm>
        </p:spPr>
        <p:txBody>
          <a:bodyPr lIns="90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450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83988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33010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with multiple log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561600" y="169210"/>
            <a:ext cx="3816000" cy="987200"/>
          </a:xfrm>
        </p:spPr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10" name="Tijdelijke aanduiding voor afbeelding 24"/>
          <p:cNvSpPr>
            <a:spLocks noGrp="1" noChangeAspect="1"/>
          </p:cNvSpPr>
          <p:nvPr>
            <p:ph type="pic" sz="quarter" idx="16"/>
          </p:nvPr>
        </p:nvSpPr>
        <p:spPr>
          <a:xfrm>
            <a:off x="4598375" y="168357"/>
            <a:ext cx="4294800" cy="4294105"/>
          </a:xfrm>
          <a:prstGeom prst="ellipse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1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504000" y="1368000"/>
            <a:ext cx="3874036" cy="3091979"/>
          </a:xfrm>
        </p:spPr>
        <p:txBody>
          <a:bodyPr lIns="90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26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3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4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47858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49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8" name="Tijdelijke aanduiding voor afbeelding 24"/>
          <p:cNvSpPr>
            <a:spLocks noGrp="1" noChangeAspect="1"/>
          </p:cNvSpPr>
          <p:nvPr>
            <p:ph type="pic" sz="quarter" idx="17"/>
          </p:nvPr>
        </p:nvSpPr>
        <p:spPr>
          <a:xfrm>
            <a:off x="4828401" y="1474788"/>
            <a:ext cx="4051491" cy="298608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</a:t>
            </a:r>
            <a:r>
              <a:rPr lang="en-GB" noProof="0" err="1"/>
              <a:t>afbeelding</a:t>
            </a:r>
            <a:r>
              <a:rPr lang="en-GB" noProof="0"/>
              <a:t> wilt </a:t>
            </a:r>
            <a:r>
              <a:rPr lang="en-GB" noProof="0" err="1"/>
              <a:t>toevoegen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295017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grafiek 5"/>
          <p:cNvSpPr>
            <a:spLocks noGrp="1"/>
          </p:cNvSpPr>
          <p:nvPr>
            <p:ph type="chart" sz="quarter" idx="17"/>
          </p:nvPr>
        </p:nvSpPr>
        <p:spPr>
          <a:xfrm>
            <a:off x="4791075" y="1364830"/>
            <a:ext cx="4102100" cy="3097633"/>
          </a:xfrm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8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406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1"/>
          </p:nvPr>
        </p:nvSpPr>
        <p:spPr>
          <a:xfrm>
            <a:off x="4791075" y="1473200"/>
            <a:ext cx="4102100" cy="298926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0"/>
          </p:nvPr>
        </p:nvSpPr>
        <p:spPr>
          <a:xfrm>
            <a:off x="493200" y="1368000"/>
            <a:ext cx="4104000" cy="3092400"/>
          </a:xfrm>
        </p:spPr>
        <p:txBody>
          <a:bodyPr/>
          <a:lstStyle>
            <a:lvl2pPr>
              <a:buClr>
                <a:schemeClr val="bg2"/>
              </a:buClr>
              <a:defRPr/>
            </a:lvl2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39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5" name="Tijdelijke aanduiding voor SmartArt 7"/>
          <p:cNvSpPr>
            <a:spLocks noGrp="1"/>
          </p:cNvSpPr>
          <p:nvPr>
            <p:ph type="dgm" sz="quarter" idx="10"/>
          </p:nvPr>
        </p:nvSpPr>
        <p:spPr>
          <a:xfrm>
            <a:off x="493200" y="1368000"/>
            <a:ext cx="8398800" cy="30924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0759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5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multiple log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4"/>
          <p:cNvSpPr>
            <a:spLocks noGrp="1"/>
          </p:cNvSpPr>
          <p:nvPr>
            <p:ph type="pic" sz="quarter" idx="16" hasCustomPrompt="1"/>
          </p:nvPr>
        </p:nvSpPr>
        <p:spPr>
          <a:xfrm>
            <a:off x="2293449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6" name="Tijdelijke aanduiding voor afbeelding 24"/>
          <p:cNvSpPr>
            <a:spLocks noGrp="1"/>
          </p:cNvSpPr>
          <p:nvPr>
            <p:ph type="pic" sz="quarter" idx="24" hasCustomPrompt="1"/>
          </p:nvPr>
        </p:nvSpPr>
        <p:spPr>
          <a:xfrm>
            <a:off x="3643126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7" name="Tijdelijke aanduiding voor afbeelding 24"/>
          <p:cNvSpPr>
            <a:spLocks noGrp="1"/>
          </p:cNvSpPr>
          <p:nvPr>
            <p:ph type="pic" sz="quarter" idx="25" hasCustomPrompt="1"/>
          </p:nvPr>
        </p:nvSpPr>
        <p:spPr>
          <a:xfrm>
            <a:off x="4992803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18" name="Tijdelijke aanduiding voor afbeelding 24"/>
          <p:cNvSpPr>
            <a:spLocks noGrp="1"/>
          </p:cNvSpPr>
          <p:nvPr>
            <p:ph type="pic" sz="quarter" idx="26" hasCustomPrompt="1"/>
          </p:nvPr>
        </p:nvSpPr>
        <p:spPr>
          <a:xfrm>
            <a:off x="6342480" y="4594924"/>
            <a:ext cx="1116000" cy="455707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600"/>
            </a:lvl1pPr>
          </a:lstStyle>
          <a:p>
            <a:pPr lvl="0"/>
            <a:r>
              <a:rPr lang="en-GB" noProof="0" err="1"/>
              <a:t>Klik</a:t>
            </a:r>
            <a:r>
              <a:rPr lang="en-GB" noProof="0"/>
              <a:t> op het pictogram </a:t>
            </a:r>
            <a:r>
              <a:rPr lang="en-GB" noProof="0" err="1"/>
              <a:t>als</a:t>
            </a:r>
            <a:r>
              <a:rPr lang="en-GB" noProof="0"/>
              <a:t> u </a:t>
            </a:r>
            <a:r>
              <a:rPr lang="en-GB" noProof="0" err="1"/>
              <a:t>een</a:t>
            </a:r>
            <a:r>
              <a:rPr lang="en-GB" noProof="0"/>
              <a:t> logo wilt </a:t>
            </a:r>
            <a:r>
              <a:rPr lang="en-GB" noProof="0" err="1"/>
              <a:t>toevoegen</a:t>
            </a:r>
            <a:endParaRPr lang="en-GB" noProof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Klik om de stijl te bewerken</a:t>
            </a:r>
          </a:p>
        </p:txBody>
      </p:sp>
      <p:sp>
        <p:nvSpPr>
          <p:cNvPr id="23" name="Tijdelijke aanduiding voor afbeelding 2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67564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Tijdelijke aanduiding voor afbeelding 24"/>
          <p:cNvSpPr>
            <a:spLocks noGrp="1" noChangeAspect="1"/>
          </p:cNvSpPr>
          <p:nvPr>
            <p:ph type="pic" sz="quarter" idx="19"/>
          </p:nvPr>
        </p:nvSpPr>
        <p:spPr bwMode="auto">
          <a:xfrm>
            <a:off x="6553175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Tijdelijke aanduiding voor afbeelding 24"/>
          <p:cNvSpPr>
            <a:spLocks noGrp="1" noChangeAspect="1"/>
          </p:cNvSpPr>
          <p:nvPr>
            <p:ph type="pic" sz="quarter" idx="28"/>
          </p:nvPr>
        </p:nvSpPr>
        <p:spPr bwMode="auto">
          <a:xfrm>
            <a:off x="4959012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Tijdelijke aanduiding voor afbeelding 24"/>
          <p:cNvSpPr>
            <a:spLocks noGrp="1" noChangeAspect="1"/>
          </p:cNvSpPr>
          <p:nvPr>
            <p:ph type="pic" sz="quarter" idx="15"/>
          </p:nvPr>
        </p:nvSpPr>
        <p:spPr bwMode="auto">
          <a:xfrm>
            <a:off x="3364849" y="2120875"/>
            <a:ext cx="2340000" cy="23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Klik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op het pictogram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een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afbeelding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wilt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toevoegen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Tijdelijke aanduiding voor tekst 21"/>
          <p:cNvSpPr>
            <a:spLocks noGrp="1"/>
          </p:cNvSpPr>
          <p:nvPr>
            <p:ph type="body" sz="quarter" idx="20"/>
          </p:nvPr>
        </p:nvSpPr>
        <p:spPr>
          <a:xfrm>
            <a:off x="505856" y="1234871"/>
            <a:ext cx="8385731" cy="330620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28" name="Tijdelijke aanduiding voor tekst 21"/>
          <p:cNvSpPr>
            <a:spLocks noGrp="1"/>
          </p:cNvSpPr>
          <p:nvPr>
            <p:ph type="body" sz="quarter" idx="21"/>
          </p:nvPr>
        </p:nvSpPr>
        <p:spPr>
          <a:xfrm>
            <a:off x="505856" y="1648186"/>
            <a:ext cx="8385731" cy="330620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 sz="1600"/>
            </a:lvl1pPr>
            <a:lvl2pPr marL="696913" indent="0">
              <a:lnSpc>
                <a:spcPts val="2000"/>
              </a:lnSpc>
              <a:buNone/>
              <a:defRPr sz="1600"/>
            </a:lvl2pPr>
            <a:lvl3pPr marL="1560512" indent="0">
              <a:lnSpc>
                <a:spcPts val="2000"/>
              </a:lnSpc>
              <a:buNone/>
              <a:defRPr sz="1600"/>
            </a:lvl3pPr>
            <a:lvl4pPr marL="2332037" indent="0">
              <a:lnSpc>
                <a:spcPts val="2000"/>
              </a:lnSpc>
              <a:buNone/>
              <a:defRPr sz="1600"/>
            </a:lvl4pPr>
            <a:lvl5pPr marL="3052763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51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hyperlink" Target="https://doi.org/10.4121/21399975" TargetMode="Externa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561600" y="169210"/>
            <a:ext cx="8330400" cy="576832"/>
          </a:xfrm>
          <a:prstGeom prst="rect">
            <a:avLst/>
          </a:prstGeom>
          <a:noFill/>
          <a:ln w="0">
            <a:gradFill>
              <a:gsLst>
                <a:gs pos="0">
                  <a:schemeClr val="tx1"/>
                </a:gs>
                <a:gs pos="1000">
                  <a:schemeClr val="tx1">
                    <a:alpha val="0"/>
                  </a:schemeClr>
                </a:gs>
                <a:gs pos="99000">
                  <a:srgbClr val="005172">
                    <a:alpha val="0"/>
                  </a:srgbClr>
                </a:gs>
                <a:gs pos="100000">
                  <a:schemeClr val="tx1"/>
                </a:gs>
              </a:gsLst>
              <a:lin ang="5400000" scaled="0"/>
            </a:gradFill>
          </a:ln>
        </p:spPr>
        <p:txBody>
          <a:bodyPr vert="horz" wrap="square" lIns="18000" tIns="18000" rIns="91440" bIns="1800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stijl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</p:txBody>
      </p:sp>
      <p:sp>
        <p:nvSpPr>
          <p:cNvPr id="1028" name="Tijdelijke aanduiding voor tekst 23"/>
          <p:cNvSpPr>
            <a:spLocks noGrp="1"/>
          </p:cNvSpPr>
          <p:nvPr>
            <p:ph type="body" idx="1"/>
          </p:nvPr>
        </p:nvSpPr>
        <p:spPr bwMode="auto">
          <a:xfrm>
            <a:off x="501567" y="1368000"/>
            <a:ext cx="8391607" cy="30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err="1"/>
              <a:t>Klik</a:t>
            </a:r>
            <a:r>
              <a:rPr lang="en-GB"/>
              <a:t> om de </a:t>
            </a:r>
            <a:r>
              <a:rPr lang="en-GB" err="1"/>
              <a:t>modelstijlen</a:t>
            </a:r>
            <a:r>
              <a:rPr lang="en-GB"/>
              <a:t> </a:t>
            </a:r>
            <a:r>
              <a:rPr lang="en-GB" err="1"/>
              <a:t>te</a:t>
            </a:r>
            <a:r>
              <a:rPr lang="en-GB"/>
              <a:t> </a:t>
            </a:r>
            <a:r>
              <a:rPr lang="en-GB" err="1"/>
              <a:t>bewerken</a:t>
            </a:r>
            <a:endParaRPr lang="en-GB"/>
          </a:p>
          <a:p>
            <a:pPr lvl="1"/>
            <a:r>
              <a:rPr lang="en-GB" err="1"/>
              <a:t>Tweede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endParaRPr lang="en-GB"/>
          </a:p>
        </p:txBody>
      </p:sp>
      <p:sp>
        <p:nvSpPr>
          <p:cNvPr id="4" name="Tijdelijke aanduiding voor dianummer 1"/>
          <p:cNvSpPr>
            <a:spLocks noGrp="1"/>
          </p:cNvSpPr>
          <p:nvPr>
            <p:ph type="sldNum" sz="quarter" idx="4"/>
          </p:nvPr>
        </p:nvSpPr>
        <p:spPr>
          <a:xfrm>
            <a:off x="8463600" y="4773600"/>
            <a:ext cx="468000" cy="123188"/>
          </a:xfrm>
          <a:prstGeom prst="rect">
            <a:avLst/>
          </a:prstGeom>
          <a:noFill/>
        </p:spPr>
        <p:txBody>
          <a:bodyPr wrap="square" tIns="0" rIns="36000" bIns="0" rtlCol="0">
            <a:noAutofit/>
          </a:bodyPr>
          <a:lstStyle>
            <a:lvl1pPr>
              <a:lnSpc>
                <a:spcPts val="900"/>
              </a:lnSpc>
              <a:defRPr lang="nl-NL" sz="800" smtClean="0">
                <a:latin typeface="Verdana" pitchFamily="34" charset="0"/>
              </a:defRPr>
            </a:lvl1pPr>
          </a:lstStyle>
          <a:p>
            <a:pPr algn="r"/>
            <a:fld id="{F25965E0-7062-474C-8671-DB3A3CE669B0}" type="slidenum">
              <a:rPr lang="en-GB" smtClean="0"/>
              <a:pPr algn="r"/>
              <a:t>‹nr.›</a:t>
            </a:fld>
            <a:endParaRPr lang="en-GB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3D38D9E-31FC-4E6B-9B4C-45D3B131F98D}"/>
              </a:ext>
            </a:extLst>
          </p:cNvPr>
          <p:cNvPicPr>
            <a:picLocks/>
          </p:cNvPicPr>
          <p:nvPr userDrawn="1"/>
        </p:nvPicPr>
        <p:blipFill>
          <a:blip r:embed="rId23"/>
          <a:stretch>
            <a:fillRect/>
          </a:stretch>
        </p:blipFill>
        <p:spPr bwMode="hidden"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5FB313A1-132C-4C7A-B27F-389D471FDE98}"/>
              </a:ext>
            </a:extLst>
          </p:cNvPr>
          <p:cNvSpPr txBox="1"/>
          <p:nvPr userDrawn="1"/>
        </p:nvSpPr>
        <p:spPr>
          <a:xfrm>
            <a:off x="434195" y="4974290"/>
            <a:ext cx="18168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50" dirty="0">
                <a:latin typeface="Verdana" pitchFamily="34" charset="0"/>
                <a:hlinkClick r:id="rId24"/>
              </a:rPr>
              <a:t>https://doi.org/10.4121/21399975</a:t>
            </a:r>
            <a:br>
              <a:rPr lang="en-US" sz="350" dirty="0">
                <a:latin typeface="Verdana" pitchFamily="34" charset="0"/>
              </a:rPr>
            </a:br>
            <a:r>
              <a:rPr lang="en-US" sz="350" dirty="0">
                <a:latin typeface="Verdana" pitchFamily="34" charset="0"/>
              </a:rPr>
              <a:t>Licensed under CC-BY-NC 4.0; Cindy Quik &amp; Luc Steinbuch, 2022</a:t>
            </a:r>
            <a:endParaRPr lang="nl-NL" sz="350" dirty="0" err="1">
              <a:latin typeface="Verdan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7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68" r:id="rId8"/>
    <p:sldLayoutId id="2147483664" r:id="rId9"/>
    <p:sldLayoutId id="2147483653" r:id="rId10"/>
    <p:sldLayoutId id="2147483655" r:id="rId11"/>
    <p:sldLayoutId id="2147483656" r:id="rId12"/>
    <p:sldLayoutId id="2147483657" r:id="rId13"/>
    <p:sldLayoutId id="2147483659" r:id="rId14"/>
    <p:sldLayoutId id="2147483660" r:id="rId15"/>
    <p:sldLayoutId id="2147483661" r:id="rId16"/>
    <p:sldLayoutId id="2147483663" r:id="rId17"/>
    <p:sldLayoutId id="2147483665" r:id="rId18"/>
    <p:sldLayoutId id="2147483654" r:id="rId19"/>
    <p:sldLayoutId id="2147483666" r:id="rId20"/>
  </p:sldLayoutIdLst>
  <p:hf hdr="0" ftr="0" dt="0"/>
  <p:txStyles>
    <p:titleStyle>
      <a:lvl1pPr algn="l" rtl="0" fontAlgn="base">
        <a:lnSpc>
          <a:spcPts val="3200"/>
        </a:lnSpc>
        <a:spcBef>
          <a:spcPct val="0"/>
        </a:spcBef>
        <a:spcAft>
          <a:spcPct val="0"/>
        </a:spcAft>
        <a:defRPr sz="2600" kern="1200">
          <a:solidFill>
            <a:schemeClr val="bg2"/>
          </a:solidFill>
          <a:latin typeface="Verdana" pitchFamily="34" charset="0"/>
          <a:ea typeface="+mj-ea"/>
          <a:cs typeface="+mj-cs"/>
        </a:defRPr>
      </a:lvl1pPr>
      <a:lvl2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252413" indent="-252413" algn="l" rtl="0" fontAlgn="base">
        <a:lnSpc>
          <a:spcPts val="2400"/>
        </a:lnSpc>
        <a:spcBef>
          <a:spcPts val="1100"/>
        </a:spcBef>
        <a:spcAft>
          <a:spcPct val="0"/>
        </a:spcAft>
        <a:buClr>
          <a:schemeClr val="bg2"/>
        </a:buClr>
        <a:buSzPct val="140000"/>
        <a:buFont typeface="Wingdings" pitchFamily="2" charset="2"/>
        <a:buChar char="§"/>
        <a:defRPr sz="1800" kern="1200">
          <a:solidFill>
            <a:schemeClr val="bg2"/>
          </a:solidFill>
          <a:latin typeface="Verdana" pitchFamily="34" charset="0"/>
          <a:ea typeface="+mn-ea"/>
          <a:cs typeface="+mn-cs"/>
        </a:defRPr>
      </a:lvl1pPr>
      <a:lvl2pPr marL="982663" indent="-285750" algn="l" rtl="0" fontAlgn="base">
        <a:lnSpc>
          <a:spcPts val="2400"/>
        </a:lnSpc>
        <a:spcBef>
          <a:spcPts val="900"/>
        </a:spcBef>
        <a:spcAft>
          <a:spcPct val="0"/>
        </a:spcAft>
        <a:buClr>
          <a:schemeClr val="bg2"/>
        </a:buClr>
        <a:buSzPct val="115000"/>
        <a:buFont typeface="Verdana" pitchFamily="34" charset="0"/>
        <a:buChar char="●"/>
        <a:defRPr sz="1800" kern="1200">
          <a:solidFill>
            <a:schemeClr val="bg2"/>
          </a:solidFill>
          <a:latin typeface="Verdana" pitchFamily="34" charset="0"/>
          <a:ea typeface="+mn-ea"/>
          <a:cs typeface="+mn-cs"/>
        </a:defRPr>
      </a:lvl2pPr>
      <a:lvl3pPr marL="1879600" indent="-319088" algn="l" rtl="0" fontAlgn="base">
        <a:lnSpc>
          <a:spcPts val="2400"/>
        </a:lnSpc>
        <a:spcBef>
          <a:spcPts val="900"/>
        </a:spcBef>
        <a:spcAft>
          <a:spcPct val="0"/>
        </a:spcAft>
        <a:buSzPct val="115000"/>
        <a:buFont typeface="Verdana" pitchFamily="34" charset="0"/>
        <a:buChar char="●"/>
        <a:defRPr sz="1800" kern="1200">
          <a:solidFill>
            <a:schemeClr val="bg2"/>
          </a:solidFill>
          <a:latin typeface="Verdana" pitchFamily="34" charset="0"/>
          <a:ea typeface="+mn-ea"/>
          <a:cs typeface="+mn-cs"/>
        </a:defRPr>
      </a:lvl3pPr>
      <a:lvl4pPr marL="2692400" indent="-360363" algn="l" rtl="0" fontAlgn="base">
        <a:lnSpc>
          <a:spcPts val="2400"/>
        </a:lnSpc>
        <a:spcBef>
          <a:spcPts val="900"/>
        </a:spcBef>
        <a:spcAft>
          <a:spcPct val="0"/>
        </a:spcAft>
        <a:buSzPct val="115000"/>
        <a:buFont typeface="Verdana" pitchFamily="34" charset="0"/>
        <a:buChar char="●"/>
        <a:defRPr sz="1800" kern="1200" baseline="0">
          <a:solidFill>
            <a:schemeClr val="bg2"/>
          </a:solidFill>
          <a:latin typeface="Verdana" pitchFamily="34" charset="0"/>
          <a:ea typeface="+mn-ea"/>
          <a:cs typeface="+mn-cs"/>
        </a:defRPr>
      </a:lvl4pPr>
      <a:lvl5pPr marL="3405188" indent="-352425" algn="l" rtl="0" fontAlgn="base">
        <a:lnSpc>
          <a:spcPts val="2400"/>
        </a:lnSpc>
        <a:spcBef>
          <a:spcPts val="900"/>
        </a:spcBef>
        <a:spcAft>
          <a:spcPct val="0"/>
        </a:spcAft>
        <a:buSzPct val="115000"/>
        <a:buFont typeface="Verdana" pitchFamily="34" charset="0"/>
        <a:buChar char="●"/>
        <a:defRPr sz="1800" kern="1200">
          <a:solidFill>
            <a:schemeClr val="bg2"/>
          </a:solidFill>
          <a:latin typeface="Verdan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intranet.wur.nl/Project/WRModellingToolbox/Pages/YGim_IMb5keB0iMxf2Lj5A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ter.com/" TargetMode="External"/><Relationship Id="rId2" Type="http://schemas.openxmlformats.org/officeDocument/2006/relationships/hyperlink" Target="http://foter.com/blog/how-to-attribute-creative-commons-photo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s://creativecommons.org/licenses/by-sa/4.0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inspire-geoportal.ec.europa.eu/" TargetMode="External"/><Relationship Id="rId2" Type="http://schemas.openxmlformats.org/officeDocument/2006/relationships/hyperlink" Target="https://www.geonovum.nl/geo-standaarden/metadat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ationaalgeoregister.nl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intranet.wur.nl/umbraco/en/practical-information/information-security/data-classification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geoscripting-wur.github.io/RProjectManagement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.4tu.nl/info/en/use/publish-cite/after-uploading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customXml" Target="../ink/ink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bi.ac.uk/ena/browser/home" TargetMode="External"/><Relationship Id="rId4" Type="http://schemas.openxmlformats.org/officeDocument/2006/relationships/hyperlink" Target="https://www.boldsystems.org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library.wur.nl/storagefinder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Spatial data, code</a:t>
            </a:r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A844B197-B92E-43B1-A0C7-18EA006AEEA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33108" r="33108"/>
          <a:stretch>
            <a:fillRect/>
          </a:stretch>
        </p:blipFill>
        <p:spPr/>
      </p:pic>
      <p:pic>
        <p:nvPicPr>
          <p:cNvPr id="16" name="Tijdelijke aanduiding voor afbeelding 15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Tijdelijke aanduiding voor afbeelding 13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Tijdelijke aanduiding voor afbeelding 12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jdelijke aanduiding voor tekst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l"/>
            <a:r>
              <a:rPr lang="en-US" b="0" i="0">
                <a:solidFill>
                  <a:srgbClr val="424242"/>
                </a:solidFill>
                <a:effectLst/>
                <a:latin typeface="Verdana" panose="020B0604030504040204" pitchFamily="34" charset="0"/>
              </a:rPr>
              <a:t>Workshop FAIR data and data reuse for ESG researchers – Module 4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/>
              <a:t>October 18, 2022, by Maarten Storm, Cindy Quik and Luc Steinbuch</a:t>
            </a:r>
          </a:p>
        </p:txBody>
      </p:sp>
    </p:spTree>
    <p:extLst>
      <p:ext uri="{BB962C8B-B14F-4D97-AF65-F5344CB8AC3E}">
        <p14:creationId xmlns:p14="http://schemas.microsoft.com/office/powerpoint/2010/main" val="1983885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Verdana"/>
                <a:ea typeface="Verdana"/>
              </a:rPr>
              <a:t>Geographic data and </a:t>
            </a:r>
            <a:r>
              <a:rPr lang="en-GB" dirty="0" err="1">
                <a:latin typeface="Verdana"/>
                <a:ea typeface="Verdana"/>
              </a:rPr>
              <a:t>reproducable</a:t>
            </a:r>
            <a:r>
              <a:rPr lang="en-GB" dirty="0">
                <a:latin typeface="Verdana"/>
                <a:ea typeface="Verdana"/>
              </a:rPr>
              <a:t> workflows</a:t>
            </a:r>
            <a:endParaRPr lang="en-GB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10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980650"/>
            <a:ext cx="8398800" cy="369295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150E77E-E83B-4AA8-DE84-4CDF6F79CAF6}"/>
              </a:ext>
            </a:extLst>
          </p:cNvPr>
          <p:cNvSpPr txBox="1">
            <a:spLocks/>
          </p:cNvSpPr>
          <p:nvPr/>
        </p:nvSpPr>
        <p:spPr bwMode="auto">
          <a:xfrm>
            <a:off x="525000" y="1133050"/>
            <a:ext cx="8398800" cy="369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2413" indent="-252413" algn="l" rtl="0" fontAlgn="base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1pPr>
            <a:lvl2pPr marL="982663" indent="-285750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Clr>
                <a:schemeClr val="bg2"/>
              </a:buClr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2pPr>
            <a:lvl3pPr marL="1879600" indent="-319088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3pPr>
            <a:lvl4pPr marL="2692400" indent="-360363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 baseline="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4pPr>
            <a:lvl5pPr marL="3405188" indent="-352425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en-GB" sz="1600">
                <a:latin typeface="+mj-lt"/>
              </a:rPr>
              <a:t>Often calculation intensive </a:t>
            </a:r>
            <a:r>
              <a:rPr lang="en-GB" sz="1600">
                <a:solidFill>
                  <a:srgbClr val="C00000"/>
                </a:solidFill>
                <a:latin typeface="+mj-lt"/>
              </a:rPr>
              <a:t>-&gt; Reproducible workflow</a:t>
            </a:r>
            <a:endParaRPr lang="en-GB" sz="1600" dirty="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solidFill>
                  <a:srgbClr val="005172"/>
                </a:solidFill>
                <a:latin typeface="+mj-lt"/>
                <a:ea typeface="Verdana"/>
              </a:rPr>
              <a:t>- Most GIS software provide solutions for storage of workflow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latin typeface="+mj-lt"/>
                <a:ea typeface="Verdana"/>
              </a:rPr>
              <a:t>- </a:t>
            </a:r>
            <a:r>
              <a:rPr lang="en-GB" sz="1600">
                <a:latin typeface="+mj-lt"/>
                <a:ea typeface="Verdana"/>
              </a:rPr>
              <a:t>Status A </a:t>
            </a:r>
            <a:r>
              <a:rPr lang="en-GB" sz="1600" dirty="0">
                <a:latin typeface="+mj-lt"/>
                <a:ea typeface="Verdana"/>
              </a:rPr>
              <a:t>requirements </a:t>
            </a:r>
            <a:r>
              <a:rPr lang="en-GB" sz="1600">
                <a:latin typeface="+mj-lt"/>
                <a:ea typeface="Verdana"/>
              </a:rPr>
              <a:t>for most important datasets and models of WENR</a:t>
            </a:r>
            <a:r>
              <a:rPr lang="en-GB" sz="1600" dirty="0">
                <a:latin typeface="+mj-lt"/>
                <a:ea typeface="Verdana"/>
              </a:rPr>
              <a:t>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400" dirty="0">
                <a:latin typeface="+mj-lt"/>
                <a:ea typeface="Verdana"/>
                <a:hlinkClick r:id="rId2"/>
              </a:rPr>
              <a:t>https://intranet.wur.nl/Project/WRModellingToolbox/Pages/YGim_IMb5keB0iMxf2Lj5A</a:t>
            </a:r>
            <a:r>
              <a:rPr lang="en-GB" sz="1600" dirty="0">
                <a:latin typeface="+mj-lt"/>
                <a:ea typeface="Verdana"/>
              </a:rPr>
              <a:t> </a:t>
            </a: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 sz="1600" dirty="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  <a:buFont typeface="Wingdings" pitchFamily="2" charset="2"/>
              <a:buChar char="§"/>
            </a:pPr>
            <a:endParaRPr lang="en-GB" sz="1600">
              <a:latin typeface="+mj-lt"/>
              <a:ea typeface="Verdana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Font typeface="Wingdings" pitchFamily="2" charset="2"/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684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Verdana"/>
                <a:ea typeface="Verdana"/>
              </a:rPr>
              <a:t>Geographic data and licenses</a:t>
            </a:r>
            <a:endParaRPr lang="en-GB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11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980650"/>
            <a:ext cx="8398800" cy="369295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  <a:ea typeface="Verdana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150E77E-E83B-4AA8-DE84-4CDF6F79CAF6}"/>
              </a:ext>
            </a:extLst>
          </p:cNvPr>
          <p:cNvSpPr txBox="1">
            <a:spLocks/>
          </p:cNvSpPr>
          <p:nvPr/>
        </p:nvSpPr>
        <p:spPr bwMode="auto">
          <a:xfrm>
            <a:off x="525000" y="1133050"/>
            <a:ext cx="8398800" cy="369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2413" indent="-252413" algn="l" rtl="0" fontAlgn="base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1pPr>
            <a:lvl2pPr marL="982663" indent="-285750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Clr>
                <a:schemeClr val="bg2"/>
              </a:buClr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2pPr>
            <a:lvl3pPr marL="1879600" indent="-319088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3pPr>
            <a:lvl4pPr marL="2692400" indent="-360363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 baseline="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4pPr>
            <a:lvl5pPr marL="3405188" indent="-352425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Lots of different sources, not always open access </a:t>
            </a:r>
            <a:r>
              <a:rPr lang="en-GB" sz="1600">
                <a:solidFill>
                  <a:srgbClr val="C00000"/>
                </a:solidFill>
                <a:latin typeface="+mj-lt"/>
              </a:rPr>
              <a:t>-&gt; Keep track of licenses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License of source data can be a restriction: is it allowed to publish derived data?</a:t>
            </a:r>
            <a:endParaRPr lang="en-GB" sz="1600"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- Example CC-ND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latin typeface="+mj-lt"/>
                <a:ea typeface="Verdana"/>
              </a:rPr>
              <a:t>Add a license to all your published materials!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360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5F9E0A-E47E-26B8-7CC9-C863601C6D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200" y="4350759"/>
            <a:ext cx="8398800" cy="367990"/>
          </a:xfrm>
        </p:spPr>
        <p:txBody>
          <a:bodyPr/>
          <a:lstStyle/>
          <a:p>
            <a:pPr marL="0" indent="0">
              <a:buNone/>
            </a:pPr>
            <a:r>
              <a:rPr lang="en-US" sz="1100">
                <a:latin typeface="Verdana"/>
                <a:ea typeface="Verdana"/>
                <a:hlinkClick r:id="rId2"/>
              </a:rPr>
              <a:t>Creative Commons licenses</a:t>
            </a:r>
            <a:r>
              <a:rPr lang="en-US" sz="1100">
                <a:latin typeface="Verdana"/>
                <a:ea typeface="Verdana"/>
              </a:rPr>
              <a:t> by </a:t>
            </a:r>
            <a:r>
              <a:rPr lang="en-US" sz="1100">
                <a:latin typeface="Verdana"/>
                <a:ea typeface="Verdana"/>
                <a:hlinkClick r:id="rId3"/>
              </a:rPr>
              <a:t>Foter</a:t>
            </a:r>
            <a:r>
              <a:rPr lang="en-US" sz="1100">
                <a:latin typeface="Verdana"/>
                <a:ea typeface="Verdana"/>
              </a:rPr>
              <a:t> (</a:t>
            </a:r>
            <a:r>
              <a:rPr lang="en-US" sz="1100">
                <a:latin typeface="Verdana"/>
                <a:ea typeface="Verdana"/>
                <a:hlinkClick r:id="rId4"/>
              </a:rPr>
              <a:t>CC-BY-SA</a:t>
            </a:r>
            <a:r>
              <a:rPr lang="en-US" sz="1100">
                <a:latin typeface="Verdana"/>
                <a:ea typeface="Verdana"/>
              </a:rPr>
              <a:t>)</a:t>
            </a:r>
            <a:endParaRPr lang="en-US" sz="1100">
              <a:ea typeface="Verdana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08219D-0D57-5516-96C4-752E8AAB1F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12</a:t>
            </a:fld>
            <a:endParaRPr lang="en-GB"/>
          </a:p>
        </p:txBody>
      </p:sp>
      <p:pic>
        <p:nvPicPr>
          <p:cNvPr id="6" name="Picture 4" descr="Diagram&#10;&#10;Description automatically generated">
            <a:extLst>
              <a:ext uri="{FF2B5EF4-FFF2-40B4-BE49-F238E27FC236}">
                <a16:creationId xmlns:a16="http://schemas.microsoft.com/office/drawing/2014/main" id="{E7F3A219-C57A-7C73-8938-3695382820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649" y="64437"/>
            <a:ext cx="5866875" cy="439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83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CF3E33-3867-C9DD-B3CE-2CDD9B1A284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3600" y="4773600"/>
            <a:ext cx="468000" cy="123188"/>
          </a:xfrm>
        </p:spPr>
        <p:txBody>
          <a:bodyPr wrap="square">
            <a:normAutofit/>
          </a:bodyPr>
          <a:lstStyle/>
          <a:p>
            <a:pPr algn="r">
              <a:spcAft>
                <a:spcPts val="600"/>
              </a:spcAft>
            </a:pPr>
            <a:fld id="{F25965E0-7062-474C-8671-DB3A3CE669B0}" type="slidenum">
              <a:rPr lang="en-GB" smtClean="0"/>
              <a:pPr algn="r">
                <a:spcAft>
                  <a:spcPts val="600"/>
                </a:spcAft>
              </a:pPr>
              <a:t>13</a:t>
            </a:fld>
            <a:endParaRPr lang="en-GB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0CC7C61-4120-CD75-CBA9-F1867FD7B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905" y="3857"/>
            <a:ext cx="7066250" cy="5039012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1B1E14-EAC9-9851-5C23-32A5D3E6BB4A}"/>
              </a:ext>
            </a:extLst>
          </p:cNvPr>
          <p:cNvSpPr txBox="1"/>
          <p:nvPr/>
        </p:nvSpPr>
        <p:spPr>
          <a:xfrm>
            <a:off x="-1566" y="4895327"/>
            <a:ext cx="9149106" cy="2993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1800"/>
              </a:lnSpc>
            </a:pPr>
            <a:r>
              <a:rPr lang="en-US" sz="1000">
                <a:latin typeface="Calibri"/>
                <a:ea typeface="Calibri"/>
                <a:cs typeface="Calibri"/>
              </a:rPr>
              <a:t>https://www.wur.nl/en/value-creation-cooperation/collaborating-with-wur-1/wdcc/research-data-management-wdcc/finishing/research-data-sharing-and-guidelines.htm</a:t>
            </a:r>
          </a:p>
        </p:txBody>
      </p:sp>
    </p:spTree>
    <p:extLst>
      <p:ext uri="{BB962C8B-B14F-4D97-AF65-F5344CB8AC3E}">
        <p14:creationId xmlns:p14="http://schemas.microsoft.com/office/powerpoint/2010/main" val="1856668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576832"/>
          </a:xfrm>
        </p:spPr>
        <p:txBody>
          <a:bodyPr/>
          <a:lstStyle/>
          <a:p>
            <a:r>
              <a:rPr lang="en-GB" dirty="0">
                <a:latin typeface="Verdana"/>
                <a:ea typeface="Verdana"/>
              </a:rPr>
              <a:t>Geographic data and file formats</a:t>
            </a:r>
            <a:endParaRPr lang="en-GB" dirty="0">
              <a:ea typeface="Verdana"/>
            </a:endParaRP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14</a:t>
            </a:fld>
            <a:endParaRPr lang="en-GB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150E77E-E83B-4AA8-DE84-4CDF6F79CAF6}"/>
              </a:ext>
            </a:extLst>
          </p:cNvPr>
          <p:cNvSpPr txBox="1">
            <a:spLocks/>
          </p:cNvSpPr>
          <p:nvPr/>
        </p:nvSpPr>
        <p:spPr bwMode="auto">
          <a:xfrm>
            <a:off x="250993" y="694639"/>
            <a:ext cx="8398800" cy="369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2413" indent="-252413" algn="l" rtl="0" fontAlgn="base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1pPr>
            <a:lvl2pPr marL="982663" indent="-285750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Clr>
                <a:schemeClr val="bg2"/>
              </a:buClr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2pPr>
            <a:lvl3pPr marL="1879600" indent="-319088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3pPr>
            <a:lvl4pPr marL="2692400" indent="-360363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 baseline="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4pPr>
            <a:lvl5pPr marL="3405188" indent="-352425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Different </a:t>
            </a:r>
            <a:r>
              <a:rPr lang="en-GB" sz="1600" dirty="0" err="1">
                <a:latin typeface="+mj-lt"/>
              </a:rPr>
              <a:t>fileformats</a:t>
            </a:r>
            <a:r>
              <a:rPr lang="en-GB" sz="1600" dirty="0">
                <a:latin typeface="+mj-lt"/>
              </a:rPr>
              <a:t> </a:t>
            </a:r>
            <a:r>
              <a:rPr lang="en-GB" sz="1600">
                <a:solidFill>
                  <a:srgbClr val="C00000"/>
                </a:solidFill>
                <a:latin typeface="+mj-lt"/>
              </a:rPr>
              <a:t>-&gt; How to store “Interoperable”?</a:t>
            </a:r>
            <a:endParaRPr lang="en-GB"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Within geo-domain:</a:t>
            </a: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- </a:t>
            </a:r>
            <a:r>
              <a:rPr lang="en-GB" sz="1600" err="1">
                <a:latin typeface="+mj-lt"/>
                <a:ea typeface="Verdana"/>
              </a:rPr>
              <a:t>Geopackage</a:t>
            </a:r>
            <a:r>
              <a:rPr lang="en-GB" sz="1600">
                <a:latin typeface="+mj-lt"/>
                <a:ea typeface="Verdana"/>
              </a:rPr>
              <a:t> (.</a:t>
            </a:r>
            <a:r>
              <a:rPr lang="en-GB" sz="1600" err="1">
                <a:latin typeface="+mj-lt"/>
                <a:ea typeface="Verdana"/>
              </a:rPr>
              <a:t>gpkg</a:t>
            </a:r>
            <a:r>
              <a:rPr lang="en-GB" sz="1600">
                <a:latin typeface="+mj-lt"/>
                <a:ea typeface="Verdana"/>
              </a:rPr>
              <a:t>) for vector data</a:t>
            </a: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- </a:t>
            </a:r>
            <a:r>
              <a:rPr lang="en-GB" sz="1600" err="1">
                <a:latin typeface="+mj-lt"/>
                <a:ea typeface="Verdana"/>
              </a:rPr>
              <a:t>GeoTiff</a:t>
            </a:r>
            <a:r>
              <a:rPr lang="en-GB" sz="1600">
                <a:latin typeface="+mj-lt"/>
                <a:ea typeface="Verdana"/>
              </a:rPr>
              <a:t> (.tiff) for raster data</a:t>
            </a: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Both can be read by all kinds of GIS-software.</a:t>
            </a: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Shapefile: sometimes </a:t>
            </a:r>
            <a:r>
              <a:rPr lang="en-GB" sz="1600" err="1">
                <a:latin typeface="+mj-lt"/>
              </a:rPr>
              <a:t>adviced</a:t>
            </a:r>
            <a:r>
              <a:rPr lang="en-GB" sz="1600">
                <a:latin typeface="+mj-lt"/>
              </a:rPr>
              <a:t> by repository, but is not a real open format</a:t>
            </a:r>
            <a:r>
              <a:rPr lang="en-GB" sz="1600" dirty="0">
                <a:latin typeface="+mj-lt"/>
              </a:rPr>
              <a:t> -&gt; </a:t>
            </a:r>
            <a:r>
              <a:rPr lang="en-GB" sz="1600">
                <a:latin typeface="+mj-lt"/>
              </a:rPr>
              <a:t>reverse </a:t>
            </a:r>
            <a:r>
              <a:rPr lang="en-GB" sz="1600" dirty="0">
                <a:latin typeface="+mj-lt"/>
              </a:rPr>
              <a:t>engineered</a:t>
            </a:r>
            <a:r>
              <a:rPr lang="en-GB" sz="1600">
                <a:latin typeface="+mj-lt"/>
              </a:rPr>
              <a:t>. </a:t>
            </a:r>
            <a:r>
              <a:rPr lang="en-GB" sz="1600" dirty="0">
                <a:latin typeface="+mj-lt"/>
              </a:rPr>
              <a:t>Downsides</a:t>
            </a:r>
            <a:r>
              <a:rPr lang="en-GB" sz="1600">
                <a:latin typeface="+mj-lt"/>
              </a:rPr>
              <a:t>: only 8 characters for a fieldname. Multiple files have to be kept together (.</a:t>
            </a:r>
            <a:r>
              <a:rPr lang="en-GB" sz="1600" err="1">
                <a:latin typeface="+mj-lt"/>
              </a:rPr>
              <a:t>shp</a:t>
            </a:r>
            <a:r>
              <a:rPr lang="en-GB" sz="1600">
                <a:latin typeface="+mj-lt"/>
              </a:rPr>
              <a:t>, .</a:t>
            </a:r>
            <a:r>
              <a:rPr lang="en-GB" sz="1600" err="1">
                <a:latin typeface="+mj-lt"/>
              </a:rPr>
              <a:t>prj</a:t>
            </a:r>
            <a:r>
              <a:rPr lang="en-GB" sz="1600">
                <a:latin typeface="+mj-lt"/>
              </a:rPr>
              <a:t>, .</a:t>
            </a:r>
            <a:r>
              <a:rPr lang="en-GB" sz="1600" err="1">
                <a:latin typeface="+mj-lt"/>
              </a:rPr>
              <a:t>dbf</a:t>
            </a:r>
            <a:r>
              <a:rPr lang="en-GB" sz="1600">
                <a:latin typeface="+mj-lt"/>
              </a:rPr>
              <a:t>, etc).</a:t>
            </a:r>
            <a:endParaRPr lang="en-GB" sz="1600" dirty="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 err="1">
                <a:latin typeface="+mj-lt"/>
                <a:ea typeface="Verdana"/>
              </a:rPr>
              <a:t>GeoDesk</a:t>
            </a:r>
            <a:r>
              <a:rPr lang="en-GB" sz="1600" dirty="0">
                <a:latin typeface="+mj-lt"/>
                <a:ea typeface="Verdana"/>
              </a:rPr>
              <a:t> experience: a </a:t>
            </a:r>
            <a:r>
              <a:rPr lang="en-GB" sz="1600" dirty="0" err="1">
                <a:latin typeface="+mj-lt"/>
                <a:ea typeface="Verdana"/>
              </a:rPr>
              <a:t>gpkg</a:t>
            </a:r>
            <a:r>
              <a:rPr lang="en-GB" sz="1600" dirty="0">
                <a:latin typeface="+mj-lt"/>
                <a:ea typeface="Verdana"/>
              </a:rPr>
              <a:t> cannot be used by multiple people with write access at the same time</a:t>
            </a:r>
            <a:r>
              <a:rPr lang="en-GB" sz="1600">
                <a:latin typeface="+mj-lt"/>
                <a:ea typeface="Verdana"/>
              </a:rPr>
              <a:t>. </a:t>
            </a:r>
            <a:r>
              <a:rPr lang="en-GB" sz="1600" dirty="0">
                <a:latin typeface="+mj-lt"/>
                <a:ea typeface="Verdana"/>
              </a:rPr>
              <a:t>We use Esri </a:t>
            </a:r>
            <a:r>
              <a:rPr lang="en-GB" sz="1600" dirty="0" err="1">
                <a:latin typeface="+mj-lt"/>
                <a:ea typeface="Verdana"/>
              </a:rPr>
              <a:t>filegeodatabase</a:t>
            </a:r>
            <a:r>
              <a:rPr lang="en-GB" sz="1600" dirty="0">
                <a:latin typeface="+mj-lt"/>
                <a:ea typeface="Verdana"/>
              </a:rPr>
              <a:t> for vector data</a:t>
            </a:r>
            <a:r>
              <a:rPr lang="en-GB" sz="1600">
                <a:latin typeface="+mj-lt"/>
                <a:ea typeface="Verdana"/>
              </a:rPr>
              <a:t>. </a:t>
            </a:r>
            <a:r>
              <a:rPr lang="en-GB" sz="1600" dirty="0">
                <a:latin typeface="+mj-lt"/>
                <a:ea typeface="Verdana"/>
              </a:rPr>
              <a:t>Not really open, but usable with less limitations than shapefiles</a:t>
            </a:r>
            <a:r>
              <a:rPr lang="en-GB" sz="1600">
                <a:latin typeface="+mj-lt"/>
                <a:ea typeface="Verdana"/>
              </a:rPr>
              <a:t>.</a:t>
            </a:r>
            <a:endParaRPr lang="en-GB" sz="1600" dirty="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Font typeface="Wingdings" pitchFamily="2" charset="2"/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Font typeface="Wingdings" pitchFamily="2" charset="2"/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595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11D4A7-9523-AF9A-0845-74E51D0B12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200" y="1025100"/>
            <a:ext cx="8398800" cy="30924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Verdana"/>
                <a:ea typeface="Verdana"/>
              </a:rPr>
              <a:t>Different projections </a:t>
            </a:r>
            <a:r>
              <a:rPr lang="en-GB" dirty="0">
                <a:solidFill>
                  <a:srgbClr val="C00000"/>
                </a:solidFill>
                <a:latin typeface="Verdana"/>
                <a:ea typeface="Verdana"/>
              </a:rPr>
              <a:t>-&gt; How to store “Interoperable”?</a:t>
            </a:r>
            <a:endParaRPr lang="en-US" dirty="0">
              <a:latin typeface="Verdana"/>
              <a:ea typeface="Verdana"/>
            </a:endParaRPr>
          </a:p>
          <a:p>
            <a:pPr marL="252095" indent="-252095"/>
            <a:r>
              <a:rPr lang="en-US" dirty="0">
                <a:latin typeface="Verdana"/>
                <a:ea typeface="Verdana"/>
              </a:rPr>
              <a:t>Doing analysis of multiple datasets require that they have the same projection.</a:t>
            </a:r>
            <a:endParaRPr lang="en-US" dirty="0">
              <a:ea typeface="Verdana"/>
            </a:endParaRPr>
          </a:p>
          <a:p>
            <a:pPr marL="252095" indent="-252095"/>
            <a:r>
              <a:rPr lang="en-US" dirty="0">
                <a:latin typeface="Verdana"/>
                <a:ea typeface="Verdana"/>
              </a:rPr>
              <a:t>Define 'standard' coordinate reference system within project.</a:t>
            </a:r>
            <a:endParaRPr lang="en-US" dirty="0">
              <a:ea typeface="Verdana"/>
            </a:endParaRPr>
          </a:p>
          <a:p>
            <a:pPr marL="982345" lvl="1">
              <a:buSzPct val="114999"/>
              <a:buFont typeface="Verdana" pitchFamily="2" charset="2"/>
              <a:buChar char="●"/>
            </a:pPr>
            <a:r>
              <a:rPr lang="en-US" dirty="0">
                <a:latin typeface="Verdana"/>
                <a:ea typeface="Verdana"/>
              </a:rPr>
              <a:t>Netherlands: </a:t>
            </a:r>
            <a:r>
              <a:rPr lang="en-US" dirty="0" err="1">
                <a:latin typeface="Verdana"/>
                <a:ea typeface="Verdana"/>
              </a:rPr>
              <a:t>RD_New</a:t>
            </a:r>
            <a:endParaRPr lang="en-US" dirty="0" err="1">
              <a:ea typeface="Verdana"/>
            </a:endParaRPr>
          </a:p>
          <a:p>
            <a:pPr marL="982345" lvl="1">
              <a:buSzPct val="114999"/>
              <a:buFont typeface="Verdana" pitchFamily="2" charset="2"/>
              <a:buChar char="●"/>
            </a:pPr>
            <a:r>
              <a:rPr lang="en-US" dirty="0">
                <a:latin typeface="Verdana"/>
                <a:ea typeface="Verdana"/>
              </a:rPr>
              <a:t>Europe: ETRS89</a:t>
            </a:r>
          </a:p>
          <a:p>
            <a:pPr marL="982345" lvl="1">
              <a:buSzPct val="114999"/>
              <a:buFont typeface="Verdana" pitchFamily="2" charset="2"/>
              <a:buChar char="●"/>
            </a:pPr>
            <a:endParaRPr lang="en-US" dirty="0">
              <a:latin typeface="Verdana"/>
              <a:ea typeface="Verdana"/>
            </a:endParaRPr>
          </a:p>
          <a:p>
            <a:pPr marL="252095" indent="0">
              <a:buSzPct val="114999"/>
            </a:pPr>
            <a:r>
              <a:rPr lang="en-US" dirty="0">
                <a:latin typeface="Verdana"/>
                <a:ea typeface="Verdana"/>
              </a:rPr>
              <a:t> Be sure to use the right transformation!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5ABD738-C6B9-AC5E-8949-0253B2F0F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401413"/>
          </a:xfrm>
        </p:spPr>
        <p:txBody>
          <a:bodyPr/>
          <a:lstStyle/>
          <a:p>
            <a:r>
              <a:rPr lang="en-GB" dirty="0">
                <a:latin typeface="Verdana"/>
                <a:ea typeface="Verdana"/>
              </a:rPr>
              <a:t>Geographic data and coordinate systems</a:t>
            </a:r>
            <a:endParaRPr lang="en-US" dirty="0">
              <a:ea typeface="Verdana"/>
            </a:endParaRPr>
          </a:p>
          <a:p>
            <a:endParaRPr lang="en-US">
              <a:ea typeface="Verdan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79D5C-5F8F-431D-06B2-A39704BA35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15</a:t>
            </a:fld>
            <a:endParaRPr lang="en-GB"/>
          </a:p>
        </p:txBody>
      </p:sp>
      <p:pic>
        <p:nvPicPr>
          <p:cNvPr id="5" name="Picture 5" descr="Text&#10;&#10;Description automatically generated">
            <a:extLst>
              <a:ext uri="{FF2B5EF4-FFF2-40B4-BE49-F238E27FC236}">
                <a16:creationId xmlns:a16="http://schemas.microsoft.com/office/drawing/2014/main" id="{48DACF79-EA24-9E9D-A76A-7873670C57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27" t="46341" r="25480" b="38049"/>
          <a:stretch/>
        </p:blipFill>
        <p:spPr>
          <a:xfrm>
            <a:off x="3472743" y="2943128"/>
            <a:ext cx="5423088" cy="9472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B0D15F-08DB-A8C7-A26E-2688E923B4B4}"/>
              </a:ext>
            </a:extLst>
          </p:cNvPr>
          <p:cNvSpPr txBox="1"/>
          <p:nvPr/>
        </p:nvSpPr>
        <p:spPr>
          <a:xfrm>
            <a:off x="5669455" y="3697834"/>
            <a:ext cx="3173241" cy="3061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>
                <a:latin typeface="Calibri"/>
                <a:ea typeface="Calibri"/>
                <a:cs typeface="Calibri"/>
              </a:rPr>
              <a:t>https://inspire.ec.europa.eu/id/document/tg/rs</a:t>
            </a:r>
          </a:p>
        </p:txBody>
      </p:sp>
    </p:spTree>
    <p:extLst>
      <p:ext uri="{BB962C8B-B14F-4D97-AF65-F5344CB8AC3E}">
        <p14:creationId xmlns:p14="http://schemas.microsoft.com/office/powerpoint/2010/main" val="4225481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Verdana"/>
                <a:ea typeface="Verdana"/>
              </a:rPr>
              <a:t>Geographic data and metadata</a:t>
            </a:r>
            <a:endParaRPr lang="en-GB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16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980650"/>
            <a:ext cx="8398800" cy="369295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150E77E-E83B-4AA8-DE84-4CDF6F79CAF6}"/>
              </a:ext>
            </a:extLst>
          </p:cNvPr>
          <p:cNvSpPr txBox="1">
            <a:spLocks/>
          </p:cNvSpPr>
          <p:nvPr/>
        </p:nvSpPr>
        <p:spPr bwMode="auto">
          <a:xfrm>
            <a:off x="560719" y="725856"/>
            <a:ext cx="8398800" cy="369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2413" indent="-252413" algn="l" rtl="0" fontAlgn="base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1pPr>
            <a:lvl2pPr marL="982663" indent="-285750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Clr>
                <a:schemeClr val="bg2"/>
              </a:buClr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2pPr>
            <a:lvl3pPr marL="1879600" indent="-319088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3pPr>
            <a:lvl4pPr marL="2692400" indent="-360363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 baseline="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4pPr>
            <a:lvl5pPr marL="3405188" indent="-352425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Metadata</a:t>
            </a:r>
            <a:r>
              <a:rPr lang="en-GB" sz="1600" dirty="0">
                <a:latin typeface="+mj-lt"/>
              </a:rPr>
              <a:t> = data about the data (to be able to find the right data)</a:t>
            </a:r>
            <a:endParaRPr lang="en-GB" sz="1600" dirty="0" err="1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latin typeface="+mj-lt"/>
                <a:ea typeface="Verdana"/>
              </a:rPr>
              <a:t>What metadata (standard) is required by the repository?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600" dirty="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latin typeface="+mj-lt"/>
              </a:rPr>
              <a:t>ISO19115</a:t>
            </a:r>
            <a:r>
              <a:rPr lang="en-GB" sz="1600">
                <a:latin typeface="+mj-lt"/>
              </a:rPr>
              <a:t>: </a:t>
            </a:r>
            <a:r>
              <a:rPr lang="en-GB" sz="1600" dirty="0">
                <a:latin typeface="+mj-lt"/>
              </a:rPr>
              <a:t>standard for metadata of geographic information</a:t>
            </a:r>
            <a:endParaRPr lang="en-GB" sz="1600" dirty="0">
              <a:latin typeface="+mj-lt"/>
              <a:ea typeface="Verdana"/>
            </a:endParaRPr>
          </a:p>
          <a:p>
            <a:pPr marL="285750" indent="-285750">
              <a:lnSpc>
                <a:spcPct val="100000"/>
              </a:lnSpc>
            </a:pPr>
            <a:r>
              <a:rPr lang="en-GB" sz="1600" dirty="0">
                <a:latin typeface="+mj-lt"/>
              </a:rPr>
              <a:t>Used for European INSPIRE datasets</a:t>
            </a:r>
            <a:endParaRPr lang="en-GB" sz="1600" dirty="0">
              <a:latin typeface="+mj-lt"/>
              <a:ea typeface="Verdana"/>
            </a:endParaRPr>
          </a:p>
          <a:p>
            <a:pPr marL="285750" indent="-285750">
              <a:lnSpc>
                <a:spcPct val="100000"/>
              </a:lnSpc>
            </a:pPr>
            <a:r>
              <a:rPr lang="en-GB" sz="1600" dirty="0">
                <a:latin typeface="+mj-lt"/>
              </a:rPr>
              <a:t>Used by the Dutch Government (Dutch profile on </a:t>
            </a:r>
            <a:r>
              <a:rPr lang="en-GB" sz="1600">
                <a:latin typeface="+mj-lt"/>
              </a:rPr>
              <a:t>ISO19115: </a:t>
            </a:r>
            <a:r>
              <a:rPr lang="en-GB" sz="1600">
                <a:latin typeface="+mj-lt"/>
                <a:hlinkClick r:id="rId2"/>
              </a:rPr>
              <a:t>https://www.geonovum.nl/geo-standaarden/metadata</a:t>
            </a:r>
            <a:r>
              <a:rPr lang="en-GB" sz="1600">
                <a:latin typeface="+mj-lt"/>
              </a:rPr>
              <a:t>) </a:t>
            </a:r>
            <a:endParaRPr lang="en-GB" sz="1600" dirty="0">
              <a:latin typeface="+mj-lt"/>
              <a:ea typeface="Verdana"/>
            </a:endParaRPr>
          </a:p>
          <a:p>
            <a:pPr marL="285750" indent="-285750">
              <a:lnSpc>
                <a:spcPct val="100000"/>
              </a:lnSpc>
            </a:pPr>
            <a:r>
              <a:rPr lang="en-GB" sz="1600" dirty="0">
                <a:latin typeface="+mj-lt"/>
              </a:rPr>
              <a:t>Used in metadata portals like</a:t>
            </a:r>
            <a:endParaRPr lang="en-GB" sz="1600" dirty="0">
              <a:latin typeface="+mj-lt"/>
              <a:ea typeface="Verdana"/>
            </a:endParaRPr>
          </a:p>
          <a:p>
            <a:pPr marL="982345" lvl="1">
              <a:lnSpc>
                <a:spcPct val="100000"/>
              </a:lnSpc>
            </a:pPr>
            <a:r>
              <a:rPr lang="en-GB" sz="1600" dirty="0">
                <a:latin typeface="+mj-lt"/>
                <a:hlinkClick r:id="rId3"/>
              </a:rPr>
              <a:t>https</a:t>
            </a:r>
            <a:r>
              <a:rPr lang="en-GB" sz="1600" dirty="0">
                <a:latin typeface="+mj-lt"/>
                <a:ea typeface="Verdana"/>
                <a:hlinkClick r:id="rId3"/>
              </a:rPr>
              <a:t>://inspire-geoportal.ec.europa.eu/</a:t>
            </a:r>
            <a:r>
              <a:rPr lang="en-GB" sz="1600" dirty="0">
                <a:latin typeface="+mj-lt"/>
                <a:ea typeface="Verdana"/>
              </a:rPr>
              <a:t> (National governments in EU)</a:t>
            </a:r>
          </a:p>
          <a:p>
            <a:pPr marL="982345" lvl="1">
              <a:lnSpc>
                <a:spcPct val="100000"/>
              </a:lnSpc>
            </a:pPr>
            <a:r>
              <a:rPr lang="en-GB" sz="1600" dirty="0">
                <a:latin typeface="+mj-lt"/>
                <a:hlinkClick r:id="rId4"/>
              </a:rPr>
              <a:t>www.nationaalgeoregister.nl</a:t>
            </a:r>
            <a:r>
              <a:rPr lang="en-GB" sz="1600" dirty="0">
                <a:latin typeface="+mj-lt"/>
              </a:rPr>
              <a:t> (mainly from Dutch government)</a:t>
            </a:r>
            <a:endParaRPr lang="en-GB" sz="1600" dirty="0">
              <a:latin typeface="+mj-lt"/>
              <a:ea typeface="Verdana"/>
            </a:endParaRPr>
          </a:p>
          <a:p>
            <a:pPr marL="982345" lvl="1">
              <a:lnSpc>
                <a:spcPct val="100000"/>
              </a:lnSpc>
            </a:pPr>
            <a:r>
              <a:rPr lang="en-GB" sz="1600" dirty="0">
                <a:latin typeface="+mj-lt"/>
              </a:rPr>
              <a:t>WUR Metadata portal (soon to be published)</a:t>
            </a:r>
            <a:endParaRPr lang="en-GB" sz="1600" dirty="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Font typeface="Wingdings" pitchFamily="2" charset="2"/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Font typeface="Wingdings" pitchFamily="2" charset="2"/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009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Verdana"/>
                <a:ea typeface="Verdana"/>
              </a:rPr>
              <a:t>Geographic data &amp; privacy &amp; data classification</a:t>
            </a:r>
            <a:endParaRPr lang="en-GB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17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980650"/>
            <a:ext cx="8398800" cy="369295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150E77E-E83B-4AA8-DE84-4CDF6F79CAF6}"/>
              </a:ext>
            </a:extLst>
          </p:cNvPr>
          <p:cNvSpPr txBox="1">
            <a:spLocks/>
          </p:cNvSpPr>
          <p:nvPr/>
        </p:nvSpPr>
        <p:spPr bwMode="auto">
          <a:xfrm>
            <a:off x="525000" y="1133050"/>
            <a:ext cx="8398800" cy="369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2413" indent="-252413" algn="l" rtl="0" fontAlgn="base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1pPr>
            <a:lvl2pPr marL="982663" indent="-285750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Clr>
                <a:schemeClr val="bg2"/>
              </a:buClr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2pPr>
            <a:lvl3pPr marL="1879600" indent="-319088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3pPr>
            <a:lvl4pPr marL="2692400" indent="-360363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 baseline="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4pPr>
            <a:lvl5pPr marL="3405188" indent="-352425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latin typeface="+mj-lt"/>
                <a:ea typeface="Verdana"/>
              </a:rPr>
              <a:t>GDPR regulations: rules regarding collection and publication of personal information</a:t>
            </a:r>
            <a:endParaRPr lang="en-GB" sz="1600" dirty="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latin typeface="+mj-lt"/>
                <a:ea typeface="Verdana"/>
              </a:rPr>
              <a:t>Data collection: remove personal data if provided and not needed</a:t>
            </a:r>
            <a:endParaRPr lang="en-GB" sz="1600" dirty="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en-GB" sz="1600">
                <a:latin typeface="+mj-lt"/>
              </a:rPr>
              <a:t>Analysis results + exact location</a:t>
            </a:r>
            <a:r>
              <a:rPr lang="en-GB" sz="1600" dirty="0">
                <a:latin typeface="+mj-lt"/>
              </a:rPr>
              <a:t>/address</a:t>
            </a:r>
            <a:r>
              <a:rPr lang="en-GB" sz="1600">
                <a:latin typeface="+mj-lt"/>
              </a:rPr>
              <a:t> (</a:t>
            </a:r>
            <a:r>
              <a:rPr lang="en-GB" sz="1600" dirty="0">
                <a:latin typeface="+mj-lt"/>
              </a:rPr>
              <a:t>house/</a:t>
            </a:r>
            <a:r>
              <a:rPr lang="en-GB" sz="1600">
                <a:latin typeface="+mj-lt"/>
              </a:rPr>
              <a:t>farm) = </a:t>
            </a:r>
            <a:r>
              <a:rPr lang="en-GB" sz="1600" dirty="0">
                <a:latin typeface="+mj-lt"/>
              </a:rPr>
              <a:t>personal </a:t>
            </a:r>
            <a:r>
              <a:rPr lang="en-GB" sz="1600">
                <a:latin typeface="+mj-lt"/>
              </a:rPr>
              <a:t>information</a:t>
            </a: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r>
              <a:rPr lang="en-GB" sz="1600">
                <a:latin typeface="+mj-lt"/>
              </a:rPr>
              <a:t>Limits </a:t>
            </a:r>
            <a:r>
              <a:rPr lang="en-GB" sz="1600" err="1">
                <a:latin typeface="+mj-lt"/>
              </a:rPr>
              <a:t>sharability</a:t>
            </a:r>
            <a:r>
              <a:rPr lang="en-GB" sz="1600">
                <a:latin typeface="+mj-lt"/>
              </a:rPr>
              <a:t> and thus reusability</a:t>
            </a: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 dirty="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latin typeface="+mj-lt"/>
                <a:ea typeface="Verdana"/>
              </a:rPr>
              <a:t>Example CBS: resolution of statistical raster data depends on input data. Published </a:t>
            </a:r>
            <a:r>
              <a:rPr lang="en-GB" sz="1600">
                <a:latin typeface="+mj-lt"/>
                <a:ea typeface="Verdana"/>
              </a:rPr>
              <a:t>data </a:t>
            </a:r>
            <a:r>
              <a:rPr lang="en-GB" sz="1600" dirty="0">
                <a:latin typeface="+mj-lt"/>
                <a:ea typeface="Verdana"/>
              </a:rPr>
              <a:t>may not be traceable to person/company</a:t>
            </a:r>
            <a:r>
              <a:rPr lang="en-GB" sz="1600">
                <a:latin typeface="+mj-lt"/>
                <a:ea typeface="Verdana"/>
              </a:rPr>
              <a:t>.</a:t>
            </a:r>
            <a:endParaRPr lang="en-GB" dirty="0"/>
          </a:p>
          <a:p>
            <a:pPr marL="0" indent="0">
              <a:lnSpc>
                <a:spcPct val="100000"/>
              </a:lnSpc>
              <a:buNone/>
            </a:pPr>
            <a:br>
              <a:rPr lang="en-GB" sz="1600">
                <a:latin typeface="+mj-lt"/>
                <a:ea typeface="Verdana"/>
              </a:rPr>
            </a:br>
            <a:r>
              <a:rPr lang="en-GB" sz="1600">
                <a:latin typeface="+mj-lt"/>
                <a:ea typeface="Verdana"/>
              </a:rPr>
              <a:t>Data </a:t>
            </a:r>
            <a:r>
              <a:rPr lang="en-GB" sz="1600" dirty="0">
                <a:latin typeface="+mj-lt"/>
                <a:ea typeface="Verdana"/>
              </a:rPr>
              <a:t>classification and whitelist</a:t>
            </a:r>
            <a:r>
              <a:rPr lang="en-GB" sz="1600">
                <a:latin typeface="+mj-lt"/>
                <a:ea typeface="Verdana"/>
              </a:rPr>
              <a:t>:</a:t>
            </a:r>
            <a:r>
              <a:rPr lang="en-GB" sz="1600" dirty="0">
                <a:latin typeface="+mj-lt"/>
                <a:ea typeface="Verdana"/>
              </a:rPr>
              <a:t> </a:t>
            </a:r>
            <a:r>
              <a:rPr lang="en-GB" sz="1600" dirty="0">
                <a:latin typeface="+mj-lt"/>
                <a:ea typeface="Verdana"/>
                <a:hlinkClick r:id="rId2"/>
              </a:rPr>
              <a:t>https://intranet.wur.nl/umbraco/en/practical-information/information-security/data-classification/</a:t>
            </a:r>
            <a:r>
              <a:rPr lang="en-GB" sz="1600" dirty="0">
                <a:latin typeface="+mj-lt"/>
                <a:ea typeface="Verdana"/>
              </a:rPr>
              <a:t> </a:t>
            </a:r>
            <a:endParaRPr lang="en-GB" sz="1600" dirty="0">
              <a:latin typeface="+mj-lt"/>
              <a:ea typeface="Verdana" pitchFamily="34" charset="0"/>
            </a:endParaRPr>
          </a:p>
          <a:p>
            <a:pPr marL="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buFont typeface="Wingdings" pitchFamily="2" charset="2"/>
              <a:buChar char="§"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440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57AD26A-023E-8FC9-6876-9E6490004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00" y="609154"/>
            <a:ext cx="8156657" cy="4602926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err="1"/>
              <a:t>FAIRizing</a:t>
            </a:r>
            <a:r>
              <a:rPr lang="en-GB"/>
              <a:t> code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201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53704FD-1C54-0633-14AC-B378BC335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nl-NL"/>
              <a:t>Code at research.wur.nl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9EF6C-2414-6782-C963-DF5BEF655F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19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CCC22C-126C-1CEC-66DC-0EC4C6473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" y="255536"/>
            <a:ext cx="7666766" cy="488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18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576832"/>
          </a:xfrm>
        </p:spPr>
        <p:txBody>
          <a:bodyPr/>
          <a:lstStyle/>
          <a:p>
            <a:r>
              <a:rPr lang="en-GB"/>
              <a:t>This module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</a:t>
            </a:fld>
            <a:endParaRPr lang="en-GB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A0DBD1F-2D9B-447E-A5D2-655BF6DA0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400" y="1157384"/>
            <a:ext cx="8398800" cy="3092400"/>
          </a:xfrm>
        </p:spPr>
        <p:txBody>
          <a:bodyPr/>
          <a:lstStyle/>
          <a:p>
            <a:r>
              <a:rPr lang="nl-NL"/>
              <a:t>Context: ESG</a:t>
            </a:r>
          </a:p>
          <a:p>
            <a:r>
              <a:rPr lang="nl-NL"/>
              <a:t>Spatial data + FAIR</a:t>
            </a:r>
          </a:p>
          <a:p>
            <a:r>
              <a:rPr lang="nl-NL"/>
              <a:t>Code + FAIR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5A7E221-BAC7-449E-8117-FC0B0F20C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200" y="1028266"/>
            <a:ext cx="5225400" cy="348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6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1AB43D-4326-E1A0-6B82-B78BDD7C1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886" y="169210"/>
            <a:ext cx="8418114" cy="571510"/>
          </a:xfrm>
        </p:spPr>
        <p:txBody>
          <a:bodyPr/>
          <a:lstStyle/>
          <a:p>
            <a:r>
              <a:rPr lang="nl-NL" sz="2400"/>
              <a:t>Differences data (in the strict sense) &lt;-&gt; code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3050F-8E53-52A7-6EE8-502A64CE84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20</a:t>
            </a:fld>
            <a:endParaRPr lang="en-GB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EEBE5A2F-3A3D-8DC8-DF1E-931E0754D544}"/>
              </a:ext>
            </a:extLst>
          </p:cNvPr>
          <p:cNvSpPr txBox="1"/>
          <p:nvPr/>
        </p:nvSpPr>
        <p:spPr>
          <a:xfrm>
            <a:off x="613956" y="836300"/>
            <a:ext cx="8137973" cy="415498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>
                <a:latin typeface="+mj-lt"/>
              </a:rPr>
              <a:t>Data</a:t>
            </a:r>
            <a:r>
              <a:rPr lang="en-US" sz="1600">
                <a:latin typeface="+mj-lt"/>
              </a:rPr>
              <a:t> are </a:t>
            </a:r>
            <a:r>
              <a:rPr lang="en-US" sz="1600" b="1">
                <a:latin typeface="+mj-lt"/>
              </a:rPr>
              <a:t>observations providing evidence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+mj-lt"/>
              </a:rPr>
              <a:t>Code is a </a:t>
            </a:r>
            <a:r>
              <a:rPr lang="en-US" sz="1600" b="1">
                <a:latin typeface="+mj-lt"/>
              </a:rPr>
              <a:t>result of a creative process</a:t>
            </a:r>
            <a:r>
              <a:rPr lang="en-US" sz="1600">
                <a:latin typeface="+mj-lt"/>
              </a:rPr>
              <a:t>, provides a tool</a:t>
            </a:r>
            <a:endParaRPr lang="en-US" sz="1600" dirty="0">
              <a:latin typeface="+mj-lt"/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+mj-lt"/>
              </a:rPr>
              <a:t>Is </a:t>
            </a:r>
            <a:r>
              <a:rPr lang="en-US" sz="1600" b="1">
                <a:latin typeface="+mj-lt"/>
              </a:rPr>
              <a:t>executable</a:t>
            </a:r>
            <a:r>
              <a:rPr lang="en-US" sz="1600" dirty="0">
                <a:latin typeface="+mj-lt"/>
              </a:rPr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+mj-lt"/>
              </a:rPr>
              <a:t>Often largely </a:t>
            </a:r>
            <a:r>
              <a:rPr lang="en-US" sz="1600" b="1" dirty="0">
                <a:latin typeface="+mj-lt"/>
              </a:rPr>
              <a:t>dependent</a:t>
            </a:r>
            <a:r>
              <a:rPr lang="en-US" sz="1600" dirty="0">
                <a:latin typeface="+mj-lt"/>
              </a:rPr>
              <a:t> </a:t>
            </a:r>
            <a:r>
              <a:rPr lang="en-US" sz="1600">
                <a:latin typeface="+mj-lt"/>
              </a:rPr>
              <a:t>on other software</a:t>
            </a:r>
            <a:endParaRPr lang="en-US" sz="1600" dirty="0">
              <a:latin typeface="+mj-lt"/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+mj-lt"/>
              </a:rPr>
              <a:t>Shorter lifetime, need for maintenance, </a:t>
            </a:r>
            <a:r>
              <a:rPr lang="en-US" sz="1600" b="1">
                <a:latin typeface="+mj-lt"/>
              </a:rPr>
              <a:t>fluid</a:t>
            </a:r>
            <a:r>
              <a:rPr lang="en-US" sz="1600">
                <a:latin typeface="+mj-lt"/>
              </a:rPr>
              <a:t> rather than solid; versioning needed</a:t>
            </a:r>
            <a:endParaRPr lang="en-US" sz="1600" dirty="0">
              <a:latin typeface="+mj-lt"/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+mj-lt"/>
              </a:rPr>
              <a:t>More expectation to be “</a:t>
            </a:r>
            <a:r>
              <a:rPr lang="en-US" sz="1600" b="1">
                <a:latin typeface="+mj-lt"/>
              </a:rPr>
              <a:t>open</a:t>
            </a:r>
            <a:r>
              <a:rPr lang="en-US" sz="1600">
                <a:latin typeface="+mj-lt"/>
              </a:rPr>
              <a:t>”</a:t>
            </a:r>
            <a:endParaRPr lang="en-US" sz="1600" dirty="0">
              <a:latin typeface="+mj-lt"/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+mj-lt"/>
              </a:rPr>
              <a:t>Might explicitly be changed and extended by </a:t>
            </a:r>
            <a:r>
              <a:rPr lang="en-US" sz="1600" b="1">
                <a:latin typeface="+mj-lt"/>
              </a:rPr>
              <a:t>others</a:t>
            </a:r>
            <a:endParaRPr lang="en-US" sz="1600" b="1" dirty="0">
              <a:latin typeface="+mj-lt"/>
              <a:ea typeface="Verdana"/>
            </a:endParaRPr>
          </a:p>
          <a:p>
            <a:endParaRPr lang="nl-NL" sz="1600">
              <a:latin typeface="+mj-lt"/>
            </a:endParaRPr>
          </a:p>
          <a:p>
            <a:r>
              <a:rPr lang="nl-NL" sz="1600" dirty="0" err="1">
                <a:latin typeface="+mj-lt"/>
              </a:rPr>
              <a:t>And</a:t>
            </a:r>
            <a:r>
              <a:rPr lang="nl-NL" sz="1600">
                <a:latin typeface="+mj-lt"/>
              </a:rPr>
              <a:t>:</a:t>
            </a:r>
            <a:endParaRPr lang="nl-NL" sz="1600" dirty="0">
              <a:latin typeface="+mj-lt"/>
              <a:ea typeface="Verdana"/>
            </a:endParaRPr>
          </a:p>
          <a:p>
            <a:r>
              <a:rPr lang="nl-NL" sz="16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FAIR Digital Research </a:t>
            </a:r>
            <a:r>
              <a:rPr lang="nl-NL" sz="1600" dirty="0" err="1">
                <a:effectLst/>
                <a:latin typeface="+mj-lt"/>
                <a:ea typeface="Calibri" panose="020F0502020204030204" pitchFamily="34" charset="0"/>
                <a:cs typeface="Times New Roman"/>
              </a:rPr>
              <a:t>Objects</a:t>
            </a:r>
            <a:r>
              <a:rPr lang="nl-NL" sz="1600" dirty="0">
                <a:latin typeface="+mj-lt"/>
                <a:ea typeface="Calibri" panose="020F0502020204030204" pitchFamily="34" charset="0"/>
                <a:cs typeface="Times New Roman"/>
              </a:rPr>
              <a:t> </a:t>
            </a:r>
            <a:endParaRPr lang="nl-NL" sz="16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sz="1600" dirty="0">
                <a:latin typeface="+mj-lt"/>
                <a:ea typeface="Calibri" panose="020F0502020204030204" pitchFamily="34" charset="0"/>
                <a:cs typeface="Times New Roman"/>
              </a:rPr>
              <a:t> </a:t>
            </a:r>
            <a:r>
              <a:rPr lang="nl-NL" sz="16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&lt;- FAIR data + FAIR code + FAIR </a:t>
            </a:r>
            <a:r>
              <a:rPr lang="nl-NL" sz="1600" dirty="0" err="1">
                <a:effectLst/>
                <a:latin typeface="+mj-lt"/>
                <a:ea typeface="Calibri" panose="020F0502020204030204" pitchFamily="34" charset="0"/>
                <a:cs typeface="Times New Roman"/>
              </a:rPr>
              <a:t>other</a:t>
            </a:r>
            <a:r>
              <a:rPr lang="nl-NL" sz="16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 research resources </a:t>
            </a:r>
            <a:r>
              <a:rPr lang="nl-NL" sz="1600" dirty="0">
                <a:latin typeface="+mj-lt"/>
                <a:ea typeface="Calibri" panose="020F0502020204030204" pitchFamily="34" charset="0"/>
                <a:cs typeface="Times New Roman"/>
              </a:rPr>
              <a:t>(+Publications?)</a:t>
            </a:r>
            <a:endParaRPr lang="nl-NL" sz="1600" dirty="0">
              <a:effectLst/>
              <a:latin typeface="+mj-lt"/>
              <a:ea typeface="Calibri" panose="020F0502020204030204" pitchFamily="34" charset="0"/>
              <a:cs typeface="Times New Roman"/>
            </a:endParaRPr>
          </a:p>
          <a:p>
            <a:endParaRPr lang="nl-NL" sz="1600"/>
          </a:p>
          <a:p>
            <a:pPr algn="r"/>
            <a:r>
              <a:rPr lang="en-US" sz="1200" dirty="0">
                <a:latin typeface="Calibri"/>
                <a:cs typeface="Calibri"/>
              </a:rPr>
              <a:t>Lamprecht, A.-L., Garcia, L., Kuzak, M., Martinez, C., Arcila, R., Martin Del Pico, E., . . . Harrow, J. (2020). </a:t>
            </a:r>
            <a:br>
              <a:rPr lang="en-US" sz="1200"/>
            </a:br>
            <a:r>
              <a:rPr lang="en-US" sz="1200" dirty="0">
                <a:latin typeface="Calibri"/>
                <a:cs typeface="Calibri"/>
              </a:rPr>
              <a:t>Towards FAIR principles for research software. Data Science, 37-59. doi:10.3233/DS-190026</a:t>
            </a:r>
            <a:endParaRPr lang="nl-NL" sz="1200" dirty="0">
              <a:latin typeface="Calibri"/>
              <a:cs typeface="Calibri"/>
            </a:endParaRPr>
          </a:p>
          <a:p>
            <a:endParaRPr lang="nl-NL" sz="1600"/>
          </a:p>
        </p:txBody>
      </p:sp>
    </p:spTree>
    <p:extLst>
      <p:ext uri="{BB962C8B-B14F-4D97-AF65-F5344CB8AC3E}">
        <p14:creationId xmlns:p14="http://schemas.microsoft.com/office/powerpoint/2010/main" val="2094757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C8FADD-B1B4-E277-D9DB-8908488291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963052"/>
            <a:ext cx="8398800" cy="3537102"/>
          </a:xfrm>
        </p:spPr>
        <p:txBody>
          <a:bodyPr/>
          <a:lstStyle/>
          <a:p>
            <a:pPr marL="252095" indent="-252095">
              <a:buFont typeface="Arial" panose="020B0604020202020204" pitchFamily="34" charset="0"/>
              <a:buChar char="•"/>
            </a:pPr>
            <a:r>
              <a:rPr lang="en-US" sz="1600" dirty="0">
                <a:latin typeface="Verdana"/>
                <a:ea typeface="Verdana"/>
              </a:rPr>
              <a:t>Archived for </a:t>
            </a:r>
            <a:r>
              <a:rPr lang="en-US" sz="1600" b="1" dirty="0">
                <a:latin typeface="Verdana"/>
                <a:ea typeface="Verdana"/>
              </a:rPr>
              <a:t>reproducibility</a:t>
            </a:r>
            <a:r>
              <a:rPr lang="en-US" sz="1600" dirty="0">
                <a:latin typeface="Verdana"/>
                <a:ea typeface="Verdana"/>
              </a:rPr>
              <a:t> and often maintained for </a:t>
            </a:r>
            <a:r>
              <a:rPr lang="en-US" sz="1600" b="1" dirty="0">
                <a:latin typeface="Verdana"/>
                <a:ea typeface="Verdana"/>
              </a:rPr>
              <a:t>reusability</a:t>
            </a:r>
          </a:p>
          <a:p>
            <a:pPr marL="252095" indent="-252095">
              <a:buFont typeface="Arial" panose="020B0604020202020204" pitchFamily="34" charset="0"/>
              <a:buChar char="•"/>
            </a:pPr>
            <a:r>
              <a:rPr lang="en-US" sz="1600" dirty="0">
                <a:latin typeface="Verdana"/>
                <a:ea typeface="Verdana"/>
              </a:rPr>
              <a:t>Software development is </a:t>
            </a:r>
            <a:r>
              <a:rPr lang="en-US" sz="1600" b="1" dirty="0">
                <a:latin typeface="Verdana"/>
                <a:ea typeface="Verdana"/>
              </a:rPr>
              <a:t>not recognized well</a:t>
            </a:r>
            <a:r>
              <a:rPr lang="en-US" sz="1600" dirty="0">
                <a:latin typeface="Verdana"/>
                <a:ea typeface="Verdana"/>
              </a:rPr>
              <a:t> within academia, and is also outside the peer review / quality control system.</a:t>
            </a:r>
          </a:p>
          <a:p>
            <a:pPr marL="252095" indent="-252095">
              <a:buFont typeface="Arial" panose="020B0604020202020204" pitchFamily="34" charset="0"/>
              <a:buChar char="•"/>
            </a:pPr>
            <a:r>
              <a:rPr lang="en-US" sz="1600" dirty="0">
                <a:latin typeface="Verdana"/>
                <a:ea typeface="Verdana"/>
              </a:rPr>
              <a:t>Not so much </a:t>
            </a:r>
            <a:r>
              <a:rPr lang="en-US" sz="1600" b="1" dirty="0">
                <a:latin typeface="Verdana"/>
                <a:ea typeface="Verdana"/>
              </a:rPr>
              <a:t>software engineering practices</a:t>
            </a:r>
            <a:r>
              <a:rPr lang="en-US" sz="1600" dirty="0">
                <a:latin typeface="Verdana"/>
                <a:ea typeface="Verdana"/>
              </a:rPr>
              <a:t> from companies etc. are adopted by the programming scientific community. </a:t>
            </a:r>
            <a:endParaRPr lang="en-US" sz="1600" dirty="0">
              <a:ea typeface="Verdana"/>
            </a:endParaRPr>
          </a:p>
          <a:p>
            <a:pPr marL="252095" indent="-252095">
              <a:buFont typeface="Arial" panose="020B0604020202020204" pitchFamily="34" charset="0"/>
              <a:buChar char="•"/>
            </a:pPr>
            <a:r>
              <a:rPr lang="en-US" sz="1600" b="1" dirty="0">
                <a:latin typeface="Verdana"/>
                <a:ea typeface="Verdana"/>
              </a:rPr>
              <a:t>Sustainability of software</a:t>
            </a:r>
            <a:r>
              <a:rPr lang="en-US" sz="1600" dirty="0">
                <a:latin typeface="Verdana"/>
                <a:ea typeface="Verdana"/>
              </a:rPr>
              <a:t> should be supported.</a:t>
            </a:r>
          </a:p>
          <a:p>
            <a:pPr marL="0" indent="0">
              <a:buNone/>
            </a:pPr>
            <a:r>
              <a:rPr lang="nl-NL" sz="1600" dirty="0">
                <a:latin typeface="Verdana"/>
                <a:ea typeface="Verdana"/>
              </a:rPr>
              <a:t>According </a:t>
            </a:r>
            <a:r>
              <a:rPr lang="nl-NL" sz="1600" dirty="0" err="1">
                <a:latin typeface="Verdana"/>
                <a:ea typeface="Verdana"/>
              </a:rPr>
              <a:t>to</a:t>
            </a:r>
            <a:r>
              <a:rPr lang="nl-NL" sz="1600" dirty="0">
                <a:latin typeface="Verdana"/>
                <a:ea typeface="Verdana"/>
              </a:rPr>
              <a:t> </a:t>
            </a:r>
            <a:r>
              <a:rPr lang="nl-NL" sz="1600" dirty="0" err="1">
                <a:latin typeface="Verdana"/>
                <a:ea typeface="Verdana"/>
              </a:rPr>
              <a:t>certain</a:t>
            </a:r>
            <a:r>
              <a:rPr lang="nl-NL" sz="1600" dirty="0">
                <a:latin typeface="Verdana"/>
                <a:ea typeface="Verdana"/>
              </a:rPr>
              <a:t> research, </a:t>
            </a:r>
            <a:r>
              <a:rPr lang="nl-NL" sz="1600" dirty="0" err="1">
                <a:latin typeface="Verdana"/>
                <a:ea typeface="Verdana"/>
              </a:rPr>
              <a:t>scientists</a:t>
            </a:r>
            <a:r>
              <a:rPr lang="nl-NL" sz="1600" dirty="0">
                <a:latin typeface="Verdana"/>
                <a:ea typeface="Verdana"/>
              </a:rPr>
              <a:t>:</a:t>
            </a:r>
            <a:br>
              <a:rPr lang="nl-NL" sz="1600"/>
            </a:br>
            <a:r>
              <a:rPr lang="nl-NL" sz="1600" dirty="0">
                <a:latin typeface="Verdana"/>
                <a:ea typeface="Verdana"/>
              </a:rPr>
              <a:t>- </a:t>
            </a:r>
            <a:r>
              <a:rPr lang="en-US" sz="1600" dirty="0">
                <a:latin typeface="Verdana"/>
                <a:ea typeface="Verdana"/>
              </a:rPr>
              <a:t>spend 30% of their time on developing software; </a:t>
            </a:r>
            <a:br>
              <a:rPr lang="en-US" sz="1600"/>
            </a:br>
            <a:r>
              <a:rPr lang="en-US" sz="1600" dirty="0">
                <a:latin typeface="Verdana"/>
                <a:ea typeface="Verdana"/>
              </a:rPr>
              <a:t>- 90% is self-taught, have no formal education in creating software</a:t>
            </a:r>
            <a:endParaRPr lang="nl-NL" sz="1600" dirty="0">
              <a:latin typeface="Verdana"/>
              <a:ea typeface="Verdana"/>
            </a:endParaRPr>
          </a:p>
          <a:p>
            <a:pPr marL="0" indent="0">
              <a:buNone/>
            </a:pPr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C43BED-9774-CCB5-C552-1B5B55BF7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571510"/>
          </a:xfrm>
        </p:spPr>
        <p:txBody>
          <a:bodyPr/>
          <a:lstStyle/>
          <a:p>
            <a:r>
              <a:rPr lang="en-US" sz="2400"/>
              <a:t>Attention points for code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782BF-A0B3-D743-70D9-573945279E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21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9F5059-C0FB-2D78-7E26-A3C37A04F970}"/>
              </a:ext>
            </a:extLst>
          </p:cNvPr>
          <p:cNvSpPr txBox="1"/>
          <p:nvPr/>
        </p:nvSpPr>
        <p:spPr>
          <a:xfrm>
            <a:off x="3264201" y="4338599"/>
            <a:ext cx="5716513" cy="767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/>
              <a:t>Hasselbring, W., Carr, L., Hettrick, S., Packer, H., &amp; Tiropanis, T. (2020). From FAIR research data toward FAIR and open research software. Information Technology, 39-47. doi:10.1515/itit-2019-0040</a:t>
            </a:r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283458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948" y="897737"/>
            <a:ext cx="8398800" cy="3092400"/>
          </a:xfrm>
        </p:spPr>
        <p:txBody>
          <a:bodyPr/>
          <a:lstStyle/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Findable</a:t>
            </a:r>
            <a:r>
              <a:rPr lang="en-US" sz="1600">
                <a:ea typeface="Verdana" pitchFamily="34" charset="0"/>
              </a:rPr>
              <a:t>: Indexed in search engines; having a DOI + metadata</a:t>
            </a:r>
            <a:br>
              <a:rPr lang="en-US" sz="1600"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Each version should have a DOI</a:t>
            </a: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Accessible</a:t>
            </a:r>
            <a:r>
              <a:rPr lang="en-US" sz="1600">
                <a:ea typeface="Verdana" pitchFamily="34" charset="0"/>
              </a:rPr>
              <a:t>: Storage on a server with an Internet connection (open or restricted access). Metadata always accessible </a:t>
            </a: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Interoperable</a:t>
            </a:r>
            <a:r>
              <a:rPr lang="en-US" sz="1600">
                <a:ea typeface="Verdana" pitchFamily="34" charset="0"/>
              </a:rPr>
              <a:t>: Machine readable, also in the future</a:t>
            </a:r>
            <a:br>
              <a:rPr lang="en-US" sz="1600"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Software dependencies documented;</a:t>
            </a:r>
            <a:br>
              <a:rPr lang="en-US" sz="1600" i="1">
                <a:solidFill>
                  <a:srgbClr val="C00000"/>
                </a:solidFill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Software should support to produce FAIR data</a:t>
            </a: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Reusable</a:t>
            </a:r>
            <a:r>
              <a:rPr lang="en-US" sz="1600">
                <a:ea typeface="Verdana" pitchFamily="34" charset="0"/>
              </a:rPr>
              <a:t>: Human understandable (for example README.txt), copyright</a:t>
            </a:r>
            <a:br>
              <a:rPr lang="en-US" sz="1600"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Solid documentation, also inside the code files</a:t>
            </a:r>
            <a:br>
              <a:rPr lang="en-US" sz="1600">
                <a:solidFill>
                  <a:srgbClr val="C00000"/>
                </a:solidFill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Use licenses compatible with software dependencies (≠ data licenses)</a:t>
            </a:r>
            <a:endParaRPr lang="en-GB" sz="1600">
              <a:solidFill>
                <a:srgbClr val="C00000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FAIR extentions for code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22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4962B6-1896-7C7B-F842-35ACA5BE18BF}"/>
              </a:ext>
            </a:extLst>
          </p:cNvPr>
          <p:cNvSpPr txBox="1"/>
          <p:nvPr/>
        </p:nvSpPr>
        <p:spPr>
          <a:xfrm>
            <a:off x="5525588" y="4588934"/>
            <a:ext cx="28346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Lamprecht, et al., 2020</a:t>
            </a:r>
          </a:p>
        </p:txBody>
      </p:sp>
    </p:spTree>
    <p:extLst>
      <p:ext uri="{BB962C8B-B14F-4D97-AF65-F5344CB8AC3E}">
        <p14:creationId xmlns:p14="http://schemas.microsoft.com/office/powerpoint/2010/main" val="11511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948" y="897737"/>
            <a:ext cx="8398800" cy="3759172"/>
          </a:xfrm>
        </p:spPr>
        <p:txBody>
          <a:bodyPr/>
          <a:lstStyle/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000" b="1">
                <a:ea typeface="Verdana" pitchFamily="34" charset="0"/>
              </a:rPr>
              <a:t>Findable</a:t>
            </a:r>
            <a:r>
              <a:rPr lang="en-US" sz="1000">
                <a:ea typeface="Verdana" pitchFamily="34" charset="0"/>
              </a:rPr>
              <a:t>: Indexed in search engines; having a DOI + metadata</a:t>
            </a:r>
            <a:br>
              <a:rPr lang="en-US" sz="1000">
                <a:ea typeface="Verdana" pitchFamily="34" charset="0"/>
              </a:rPr>
            </a:br>
            <a:r>
              <a:rPr lang="en-US" sz="1000" i="1">
                <a:solidFill>
                  <a:srgbClr val="C00000"/>
                </a:solidFill>
                <a:ea typeface="Verdana" pitchFamily="34" charset="0"/>
              </a:rPr>
              <a:t>Each version should have a DOI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br>
              <a:rPr lang="en-US" sz="2000">
                <a:ea typeface="Verdana" pitchFamily="34" charset="0"/>
              </a:rPr>
            </a:br>
            <a:r>
              <a:rPr lang="en-US" sz="2000">
                <a:ea typeface="Verdana" pitchFamily="34" charset="0"/>
              </a:rPr>
              <a:t>Source code management / version control: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Keeps track of changes in code and the reasons behind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Both a website and locally installed software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Version control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5950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326D080-28E9-0F3B-0751-A534A3A72F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499" b="3592"/>
          <a:stretch/>
        </p:blipFill>
        <p:spPr>
          <a:xfrm>
            <a:off x="0" y="746042"/>
            <a:ext cx="8330400" cy="383715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576832"/>
          </a:xfrm>
        </p:spPr>
        <p:txBody>
          <a:bodyPr/>
          <a:lstStyle/>
          <a:p>
            <a:r>
              <a:rPr lang="en-GB"/>
              <a:t>Version control: Commits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24</a:t>
            </a:fld>
            <a:endParaRPr lang="en-GB"/>
          </a:p>
        </p:txBody>
      </p:sp>
      <p:sp>
        <p:nvSpPr>
          <p:cNvPr id="2" name="Ovaal 1">
            <a:extLst>
              <a:ext uri="{FF2B5EF4-FFF2-40B4-BE49-F238E27FC236}">
                <a16:creationId xmlns:a16="http://schemas.microsoft.com/office/drawing/2014/main" id="{23837AB5-C723-4A6D-A589-32EF26732894}"/>
              </a:ext>
            </a:extLst>
          </p:cNvPr>
          <p:cNvSpPr/>
          <p:nvPr/>
        </p:nvSpPr>
        <p:spPr>
          <a:xfrm>
            <a:off x="3988610" y="3130549"/>
            <a:ext cx="4341790" cy="50110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nl-NL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666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Version control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25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013102-0D9E-8E7F-6DA7-465A0D80D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694" y="1209946"/>
            <a:ext cx="7820953" cy="2950573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F9130248-61E6-4EC1-A9E6-1D99BA7F2688}"/>
              </a:ext>
            </a:extLst>
          </p:cNvPr>
          <p:cNvSpPr/>
          <p:nvPr/>
        </p:nvSpPr>
        <p:spPr>
          <a:xfrm>
            <a:off x="4514850" y="2127250"/>
            <a:ext cx="2425700" cy="7429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nl-NL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973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948" y="897737"/>
            <a:ext cx="8398800" cy="3759172"/>
          </a:xfrm>
        </p:spPr>
        <p:txBody>
          <a:bodyPr/>
          <a:lstStyle/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US" sz="2000">
                <a:ea typeface="Verdana" pitchFamily="34" charset="0"/>
              </a:rPr>
              <a:t>Source code management / version control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Keeps track</a:t>
            </a:r>
            <a:r>
              <a:rPr lang="en-US" sz="1600">
                <a:ea typeface="Verdana" pitchFamily="34" charset="0"/>
              </a:rPr>
              <a:t> of changes in code and the reasons behind.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Great for </a:t>
            </a:r>
            <a:r>
              <a:rPr lang="en-US" sz="1600" b="1">
                <a:ea typeface="Verdana" pitchFamily="34" charset="0"/>
              </a:rPr>
              <a:t>collaboration and/or sharing</a:t>
            </a:r>
            <a:r>
              <a:rPr lang="en-US" sz="1600">
                <a:ea typeface="Verdana" pitchFamily="34" charset="0"/>
              </a:rPr>
              <a:t>.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De facto standard: </a:t>
            </a:r>
            <a:r>
              <a:rPr lang="en-US" sz="1600" b="1">
                <a:ea typeface="Verdana" pitchFamily="34" charset="0"/>
              </a:rPr>
              <a:t>git*</a:t>
            </a:r>
            <a:r>
              <a:rPr lang="en-US" sz="1600">
                <a:ea typeface="Verdana" pitchFamily="34" charset="0"/>
              </a:rPr>
              <a:t>; preferably git.wur.nl. 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Not frozen, no DOI (-&gt; later)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Steep learning curve, not so easy installation.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Can help to make your code FAIR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US" sz="1600">
              <a:ea typeface="Verdana" pitchFamily="34" charset="0"/>
            </a:endParaRP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US" sz="1200">
                <a:ea typeface="Verdana" pitchFamily="34" charset="0"/>
              </a:rPr>
              <a:t>Some more info: </a:t>
            </a:r>
            <a:r>
              <a:rPr lang="en-US" sz="1200">
                <a:ea typeface="Verdana" pitchFamily="34" charset="0"/>
                <a:hlinkClick r:id="rId2"/>
              </a:rPr>
              <a:t>https://geoscripting-wur.github.io/RProjectManagement/</a:t>
            </a:r>
            <a:r>
              <a:rPr lang="en-US" sz="1200">
                <a:ea typeface="Verdana" pitchFamily="34" charset="0"/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Version control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2631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948" y="897737"/>
            <a:ext cx="8398800" cy="3092400"/>
          </a:xfrm>
        </p:spPr>
        <p:txBody>
          <a:bodyPr/>
          <a:lstStyle/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US" sz="1600">
              <a:ea typeface="Verdana" pitchFamily="34" charset="0"/>
            </a:endParaRP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GIT* do have an URL</a:t>
            </a: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Cross reference </a:t>
            </a:r>
            <a:r>
              <a:rPr lang="en-US" sz="1600" i="1">
                <a:ea typeface="Verdana" pitchFamily="34" charset="0"/>
              </a:rPr>
              <a:t>data repository</a:t>
            </a:r>
            <a:r>
              <a:rPr lang="en-US" sz="1600">
                <a:ea typeface="Verdana" pitchFamily="34" charset="0"/>
              </a:rPr>
              <a:t> &lt;-&gt; </a:t>
            </a:r>
            <a:r>
              <a:rPr lang="en-US" sz="1600" i="1">
                <a:ea typeface="Verdana" pitchFamily="34" charset="0"/>
              </a:rPr>
              <a:t>GIT*</a:t>
            </a: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>
                <a:ea typeface="Verdana" pitchFamily="34" charset="0"/>
              </a:rPr>
              <a:t>4TU offers related DOI’s to track the development of software (actually also of data)</a:t>
            </a:r>
            <a:r>
              <a:rPr lang="en-US" sz="1600" baseline="30000">
                <a:ea typeface="Verdana" pitchFamily="34" charset="0"/>
              </a:rPr>
              <a:t>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FAIR extentions for code: How about the DOI?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27</a:t>
            </a:fld>
            <a:endParaRPr lang="en-GB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E54F1DCF-43A8-4B89-9153-BBDB0886CE6A}"/>
              </a:ext>
            </a:extLst>
          </p:cNvPr>
          <p:cNvSpPr txBox="1"/>
          <p:nvPr/>
        </p:nvSpPr>
        <p:spPr>
          <a:xfrm>
            <a:off x="2243950" y="4635100"/>
            <a:ext cx="63539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ea typeface="Verdana" pitchFamily="34" charset="0"/>
              </a:rPr>
              <a:t>1: see </a:t>
            </a:r>
            <a:r>
              <a:rPr lang="en-US" sz="1200">
                <a:ea typeface="Verdana" pitchFamily="34" charset="0"/>
                <a:hlinkClick r:id="rId2"/>
              </a:rPr>
              <a:t>https://data.4tu.nl/info/en/use/publish-cite/after-uploading</a:t>
            </a:r>
            <a:r>
              <a:rPr lang="en-US" sz="1200">
                <a:ea typeface="Verdana" pitchFamily="34" charset="0"/>
              </a:rPr>
              <a:t> -&gt; “Modification and versioning”</a:t>
            </a:r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2832039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948" y="897737"/>
            <a:ext cx="8398800" cy="3092400"/>
          </a:xfrm>
        </p:spPr>
        <p:txBody>
          <a:bodyPr/>
          <a:lstStyle/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Findable</a:t>
            </a:r>
            <a:r>
              <a:rPr lang="en-US" sz="1600">
                <a:ea typeface="Verdana" pitchFamily="34" charset="0"/>
              </a:rPr>
              <a:t>: Indexed in search engines; having a DOI + metadata</a:t>
            </a:r>
            <a:br>
              <a:rPr lang="en-US" sz="1600"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Each version should have a DOI</a:t>
            </a: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Accessible</a:t>
            </a:r>
            <a:r>
              <a:rPr lang="en-US" sz="1600">
                <a:ea typeface="Verdana" pitchFamily="34" charset="0"/>
              </a:rPr>
              <a:t>: Storage on a server with an Internet connection (open or restricted access). Metadata always accessible </a:t>
            </a: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Interoperable</a:t>
            </a:r>
            <a:r>
              <a:rPr lang="en-US" sz="1600">
                <a:ea typeface="Verdana" pitchFamily="34" charset="0"/>
              </a:rPr>
              <a:t>: Machine readable, also in the future</a:t>
            </a:r>
            <a:br>
              <a:rPr lang="en-US" sz="1600"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Software dependencies documented;</a:t>
            </a:r>
            <a:br>
              <a:rPr lang="en-US" sz="1600" i="1">
                <a:solidFill>
                  <a:srgbClr val="C00000"/>
                </a:solidFill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Software should enable to produce FAIR data</a:t>
            </a:r>
          </a:p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600" b="1">
                <a:ea typeface="Verdana" pitchFamily="34" charset="0"/>
              </a:rPr>
              <a:t>Reusable</a:t>
            </a:r>
            <a:r>
              <a:rPr lang="en-US" sz="1600">
                <a:ea typeface="Verdana" pitchFamily="34" charset="0"/>
              </a:rPr>
              <a:t>: Human understandable (for example README.txt), copyright</a:t>
            </a:r>
            <a:br>
              <a:rPr lang="en-US" sz="1600"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Solid documentation, also inside the code files</a:t>
            </a:r>
            <a:br>
              <a:rPr lang="en-US" sz="1600">
                <a:solidFill>
                  <a:srgbClr val="C00000"/>
                </a:solidFill>
                <a:ea typeface="Verdana" pitchFamily="34" charset="0"/>
              </a:rPr>
            </a:br>
            <a:r>
              <a:rPr lang="en-US" sz="1600" i="1">
                <a:solidFill>
                  <a:srgbClr val="C00000"/>
                </a:solidFill>
                <a:ea typeface="Verdana" pitchFamily="34" charset="0"/>
              </a:rPr>
              <a:t>Usage licenses compatible with software dependencies (≠ data licenses)</a:t>
            </a:r>
            <a:endParaRPr lang="en-GB" sz="1600">
              <a:solidFill>
                <a:srgbClr val="C00000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Repeated: FAIR extentions for code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28</a:t>
            </a:fld>
            <a:endParaRPr lang="en-GB"/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118A22C5-9E9A-445B-9C40-C524F9C5FE67}"/>
              </a:ext>
            </a:extLst>
          </p:cNvPr>
          <p:cNvSpPr/>
          <p:nvPr/>
        </p:nvSpPr>
        <p:spPr>
          <a:xfrm>
            <a:off x="304252" y="2124635"/>
            <a:ext cx="6466342" cy="1035424"/>
          </a:xfrm>
          <a:prstGeom prst="ellipse">
            <a:avLst/>
          </a:prstGeom>
          <a:noFill/>
          <a:ln>
            <a:solidFill>
              <a:srgbClr val="34B2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nl-NL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919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948" y="897737"/>
            <a:ext cx="8398800" cy="3092400"/>
          </a:xfrm>
        </p:spPr>
        <p:txBody>
          <a:bodyPr/>
          <a:lstStyle/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GB" sz="1200" b="1">
                <a:ea typeface="Verdana" pitchFamily="34" charset="0"/>
              </a:rPr>
              <a:t>Interoperable</a:t>
            </a:r>
            <a:r>
              <a:rPr lang="en-GB" sz="1200">
                <a:ea typeface="Verdana" pitchFamily="34" charset="0"/>
              </a:rPr>
              <a:t>: Machine readable, also in the future</a:t>
            </a:r>
            <a:br>
              <a:rPr lang="en-GB" sz="1200">
                <a:ea typeface="Verdana" pitchFamily="34" charset="0"/>
              </a:rPr>
            </a:br>
            <a:r>
              <a:rPr lang="en-GB" sz="1200" i="1">
                <a:solidFill>
                  <a:srgbClr val="C00000"/>
                </a:solidFill>
                <a:ea typeface="Verdana" pitchFamily="34" charset="0"/>
              </a:rPr>
              <a:t>Software dependencies documented;</a:t>
            </a:r>
            <a:br>
              <a:rPr lang="en-GB" sz="1200" i="1">
                <a:solidFill>
                  <a:srgbClr val="C00000"/>
                </a:solidFill>
                <a:ea typeface="Verdana" pitchFamily="34" charset="0"/>
              </a:rPr>
            </a:br>
            <a:r>
              <a:rPr lang="en-GB" sz="1200" i="1">
                <a:solidFill>
                  <a:srgbClr val="C00000"/>
                </a:solidFill>
                <a:ea typeface="Verdana" pitchFamily="34" charset="0"/>
              </a:rPr>
              <a:t>Software should enable to produce FAIR data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Interoperable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29</a:t>
            </a:fld>
            <a:endParaRPr lang="en-GB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1DAE8BFF-C91A-4458-A171-62E930414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914" y="1612054"/>
            <a:ext cx="5798171" cy="281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0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61600" y="169210"/>
            <a:ext cx="8330400" cy="576832"/>
          </a:xfrm>
        </p:spPr>
        <p:txBody>
          <a:bodyPr/>
          <a:lstStyle/>
          <a:p>
            <a:r>
              <a:rPr lang="en-GB"/>
              <a:t>ESG - datasets and software</a:t>
            </a:r>
            <a:r>
              <a:rPr lang="en-GB" sz="1600" baseline="30000">
                <a:latin typeface="+mj-lt"/>
              </a:rPr>
              <a:t>1</a:t>
            </a:r>
            <a:endParaRPr lang="en-GB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5760" y="1268870"/>
            <a:ext cx="8405640" cy="3573094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		datasets	software</a:t>
            </a:r>
            <a:br>
              <a:rPr lang="en-GB" sz="1600">
                <a:latin typeface="+mj-lt"/>
              </a:rPr>
            </a:br>
            <a:r>
              <a:rPr lang="en-GB" sz="1600" err="1">
                <a:latin typeface="+mj-lt"/>
              </a:rPr>
              <a:t>WEnR</a:t>
            </a:r>
            <a:r>
              <a:rPr lang="en-GB" sz="1600">
                <a:latin typeface="+mj-lt"/>
              </a:rPr>
              <a:t>:  		180 	25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WU-ESG: 	420	25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	Total:	600	50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			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GB" sz="1600">
                <a:latin typeface="+mj-lt"/>
              </a:rPr>
            </a:br>
            <a:r>
              <a:rPr lang="en-GB" sz="1600">
                <a:latin typeface="+mj-lt"/>
              </a:rPr>
              <a:t>For comparison: 17,500 peer reviewed articles, 3,100 reports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E08088B8-967E-4486-B793-82FE30449969}"/>
              </a:ext>
            </a:extLst>
          </p:cNvPr>
          <p:cNvSpPr txBox="1"/>
          <p:nvPr/>
        </p:nvSpPr>
        <p:spPr>
          <a:xfrm>
            <a:off x="3173619" y="4630227"/>
            <a:ext cx="6388100" cy="28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GB" sz="800">
                <a:latin typeface="+mj-lt"/>
              </a:rPr>
              <a:t>According to research.wur.nl, accessed7 Oct 2022; numbers are approximations and rounded</a:t>
            </a:r>
            <a:endParaRPr lang="en-GB" sz="800">
              <a:latin typeface="Verdana" pitchFamily="34" charset="0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D3DA367-B319-0DFB-91AB-AAE8C7517443}"/>
              </a:ext>
            </a:extLst>
          </p:cNvPr>
          <p:cNvGraphicFramePr>
            <a:graphicFrameLocks/>
          </p:cNvGraphicFramePr>
          <p:nvPr/>
        </p:nvGraphicFramePr>
        <p:xfrm>
          <a:off x="4218891" y="1207580"/>
          <a:ext cx="4673109" cy="287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59047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Interoperable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30</a:t>
            </a:fld>
            <a:endParaRPr lang="en-GB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7B89C29-DA8B-412B-AAD4-3230D5329BCB}"/>
              </a:ext>
            </a:extLst>
          </p:cNvPr>
          <p:cNvSpPr txBox="1"/>
          <p:nvPr/>
        </p:nvSpPr>
        <p:spPr>
          <a:xfrm>
            <a:off x="578562" y="1495549"/>
            <a:ext cx="7772962" cy="203132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>
                <a:latin typeface="Calibri"/>
                <a:cs typeface="Calibri"/>
              </a:rPr>
              <a:t>Current developments:</a:t>
            </a:r>
          </a:p>
          <a:p>
            <a:endParaRPr lang="en-GB">
              <a:latin typeface="Calibri"/>
              <a:cs typeface="Calibri"/>
            </a:endParaRPr>
          </a:p>
          <a:p>
            <a:r>
              <a:rPr lang="en-GB">
                <a:latin typeface="Calibri"/>
                <a:cs typeface="Calibri"/>
              </a:rPr>
              <a:t>Offer complete workflows (Jupyter Notebooks on SURF, Google engine), or in other words: software-as-service rather than software-as-code</a:t>
            </a:r>
          </a:p>
          <a:p>
            <a:endParaRPr lang="en-GB">
              <a:latin typeface="Calibri"/>
              <a:cs typeface="Calibri"/>
            </a:endParaRPr>
          </a:p>
          <a:p>
            <a:r>
              <a:rPr lang="en-GB">
                <a:latin typeface="Calibri"/>
                <a:cs typeface="Calibri"/>
              </a:rPr>
              <a:t>Recreating exact environment, machine independent (Kubernetes, Docker)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7675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400" y="834237"/>
            <a:ext cx="8700048" cy="3680794"/>
          </a:xfrm>
        </p:spPr>
        <p:txBody>
          <a:bodyPr/>
          <a:lstStyle/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US" sz="1200" b="1">
                <a:ea typeface="Verdana" pitchFamily="34" charset="0"/>
              </a:rPr>
              <a:t>Reusable</a:t>
            </a:r>
            <a:r>
              <a:rPr lang="en-US" sz="1200">
                <a:ea typeface="Verdana" pitchFamily="34" charset="0"/>
              </a:rPr>
              <a:t>: Human understandable (for example README.txt), copyright</a:t>
            </a:r>
            <a:br>
              <a:rPr lang="en-US" sz="1200">
                <a:ea typeface="Verdana" pitchFamily="34" charset="0"/>
              </a:rPr>
            </a:br>
            <a:r>
              <a:rPr lang="en-US" sz="1200" i="1">
                <a:solidFill>
                  <a:srgbClr val="C00000"/>
                </a:solidFill>
                <a:ea typeface="Verdana" pitchFamily="34" charset="0"/>
              </a:rPr>
              <a:t>Solid documentation, also inside the code files</a:t>
            </a:r>
            <a:br>
              <a:rPr lang="en-US" sz="1200">
                <a:solidFill>
                  <a:srgbClr val="C00000"/>
                </a:solidFill>
                <a:ea typeface="Verdana" pitchFamily="34" charset="0"/>
              </a:rPr>
            </a:br>
            <a:r>
              <a:rPr lang="en-US" sz="1200" i="1">
                <a:solidFill>
                  <a:srgbClr val="C00000"/>
                </a:solidFill>
                <a:ea typeface="Verdana" pitchFamily="34" charset="0"/>
              </a:rPr>
              <a:t>Usage licenses compatible with software dependencies (≠ data licenses)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US" sz="1800" kern="1200">
                <a:solidFill>
                  <a:srgbClr val="00517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No license: in theory others cannot use it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US">
                <a:solidFill>
                  <a:srgbClr val="005172"/>
                </a:solidFill>
                <a:ea typeface="Verdana" panose="020B0604030504040204" pitchFamily="34" charset="0"/>
              </a:rPr>
              <a:t>Software licenses vs. data licenses: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>
                <a:solidFill>
                  <a:srgbClr val="005172"/>
                </a:solidFill>
                <a:ea typeface="Verdana" panose="020B0604030504040204" pitchFamily="34" charset="0"/>
              </a:rPr>
              <a:t>Explicit distribution of source code 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 sz="1800" kern="1200">
                <a:solidFill>
                  <a:srgbClr val="00517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High dependency</a:t>
            </a:r>
          </a:p>
          <a:p>
            <a:pPr marL="431373" indent="-2857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723882" algn="l"/>
              </a:tabLst>
            </a:pPr>
            <a:r>
              <a:rPr lang="en-US">
                <a:solidFill>
                  <a:srgbClr val="005172"/>
                </a:solidFill>
                <a:ea typeface="Verdana" panose="020B0604030504040204" pitchFamily="34" charset="0"/>
              </a:rPr>
              <a:t>Often many contributors (simultaneously, consecutively)</a:t>
            </a:r>
            <a:endParaRPr lang="en-US" sz="1800" kern="1200">
              <a:solidFill>
                <a:srgbClr val="005172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US" sz="1800" kern="1200">
                <a:solidFill>
                  <a:srgbClr val="00517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Ideological discussion: </a:t>
            </a:r>
            <a:r>
              <a:rPr lang="en-US" sz="1800" i="1" kern="1200">
                <a:solidFill>
                  <a:srgbClr val="00517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Open</a:t>
            </a:r>
            <a:r>
              <a:rPr lang="en-US" sz="1800" kern="1200">
                <a:solidFill>
                  <a:srgbClr val="00517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vs. </a:t>
            </a:r>
            <a:r>
              <a:rPr lang="en-US" sz="1800" i="1" kern="1200">
                <a:solidFill>
                  <a:srgbClr val="00517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Free</a:t>
            </a:r>
            <a:r>
              <a:rPr lang="en-US" sz="1800" kern="1200">
                <a:solidFill>
                  <a:srgbClr val="00517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software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US">
              <a:solidFill>
                <a:srgbClr val="005172"/>
              </a:solidFill>
              <a:ea typeface="Verdana" panose="020B0604030504040204" pitchFamily="34" charset="0"/>
            </a:endParaRP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US" sz="1600" i="1">
              <a:solidFill>
                <a:srgbClr val="000000"/>
              </a:solidFill>
              <a:ea typeface="Verdana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Licenses for code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63538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400" y="919424"/>
            <a:ext cx="8700048" cy="3680794"/>
          </a:xfrm>
        </p:spPr>
        <p:txBody>
          <a:bodyPr/>
          <a:lstStyle/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GB" b="1">
                <a:solidFill>
                  <a:srgbClr val="005172"/>
                </a:solidFill>
                <a:ea typeface="Verdana" panose="020B0604030504040204" pitchFamily="34" charset="0"/>
              </a:rPr>
              <a:t>Non-free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, for example non-commercial use only (for example: </a:t>
            </a:r>
            <a:r>
              <a:rPr lang="en-GB" i="1">
                <a:solidFill>
                  <a:srgbClr val="005172"/>
                </a:solidFill>
                <a:ea typeface="Verdana" panose="020B0604030504040204" pitchFamily="34" charset="0"/>
              </a:rPr>
              <a:t>JRL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)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GB" b="1">
                <a:solidFill>
                  <a:srgbClr val="005172"/>
                </a:solidFill>
                <a:ea typeface="Verdana" panose="020B0604030504040204" pitchFamily="34" charset="0"/>
              </a:rPr>
              <a:t>Copyleft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: almost everything allowed but license remains, credits to creator (</a:t>
            </a:r>
            <a:r>
              <a:rPr lang="en-GB" i="1">
                <a:solidFill>
                  <a:srgbClr val="005172"/>
                </a:solidFill>
                <a:ea typeface="Verdana" panose="020B0604030504040204" pitchFamily="34" charset="0"/>
              </a:rPr>
              <a:t>GNU General Public License = GPL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)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GB" b="1">
                <a:solidFill>
                  <a:srgbClr val="005172"/>
                </a:solidFill>
                <a:ea typeface="Verdana" panose="020B0604030504040204" pitchFamily="34" charset="0"/>
              </a:rPr>
              <a:t>Permissive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: almost everything including </a:t>
            </a:r>
            <a:r>
              <a:rPr lang="en-GB" err="1">
                <a:solidFill>
                  <a:srgbClr val="005172"/>
                </a:solidFill>
                <a:ea typeface="Verdana" panose="020B0604030504040204" pitchFamily="34" charset="0"/>
              </a:rPr>
              <a:t>relicencing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, credits to original author (</a:t>
            </a:r>
            <a:r>
              <a:rPr lang="en-GB" i="1">
                <a:solidFill>
                  <a:srgbClr val="005172"/>
                </a:solidFill>
                <a:ea typeface="Verdana" panose="020B0604030504040204" pitchFamily="34" charset="0"/>
              </a:rPr>
              <a:t>MIT, Apache, MPL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)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en-GB" b="1">
                <a:solidFill>
                  <a:srgbClr val="005172"/>
                </a:solidFill>
                <a:ea typeface="Verdana" panose="020B0604030504040204" pitchFamily="34" charset="0"/>
              </a:rPr>
              <a:t>Dedicate to public domain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: creator not held responsible (</a:t>
            </a:r>
            <a:r>
              <a:rPr lang="en-GB" i="1">
                <a:solidFill>
                  <a:srgbClr val="005172"/>
                </a:solidFill>
                <a:ea typeface="Verdana" panose="020B0604030504040204" pitchFamily="34" charset="0"/>
              </a:rPr>
              <a:t>CC0</a:t>
            </a: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)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b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</a:br>
            <a:r>
              <a:rPr lang="en-GB">
                <a:solidFill>
                  <a:srgbClr val="005172"/>
                </a:solidFill>
                <a:ea typeface="Verdana" panose="020B0604030504040204" pitchFamily="34" charset="0"/>
              </a:rPr>
              <a:t>CC-BY-SA 4.0 is one way compatible with </a:t>
            </a:r>
            <a:r>
              <a:rPr lang="nl-NL"/>
              <a:t>GPLv3</a:t>
            </a:r>
            <a:endParaRPr lang="en-GB">
              <a:solidFill>
                <a:srgbClr val="005172"/>
              </a:solidFill>
              <a:ea typeface="Verdana" panose="020B0604030504040204" pitchFamily="34" charset="0"/>
            </a:endParaRP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GB">
              <a:solidFill>
                <a:srgbClr val="005172"/>
              </a:solidFill>
              <a:ea typeface="Verdana" panose="020B0604030504040204" pitchFamily="34" charset="0"/>
            </a:endParaRP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GB" sz="1600" i="1">
              <a:solidFill>
                <a:srgbClr val="000000"/>
              </a:solidFill>
              <a:ea typeface="Verdana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Licenses for code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3395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400" y="834237"/>
            <a:ext cx="8700048" cy="3680794"/>
          </a:xfrm>
        </p:spPr>
        <p:txBody>
          <a:bodyPr/>
          <a:lstStyle/>
          <a:p>
            <a:pPr marL="488523" indent="-342900">
              <a:lnSpc>
                <a:spcPct val="100000"/>
              </a:lnSpc>
              <a:tabLst>
                <a:tab pos="723882" algn="l"/>
              </a:tabLst>
            </a:pPr>
            <a:r>
              <a:rPr lang="en-GB" sz="1200" b="1">
                <a:ea typeface="Verdana" pitchFamily="34" charset="0"/>
              </a:rPr>
              <a:t>Reusable</a:t>
            </a:r>
            <a:r>
              <a:rPr lang="en-GB" sz="1200">
                <a:ea typeface="Verdana" pitchFamily="34" charset="0"/>
              </a:rPr>
              <a:t>: Human understandable (for example README.txt), copyright</a:t>
            </a:r>
            <a:br>
              <a:rPr lang="en-GB" sz="1200">
                <a:ea typeface="Verdana" pitchFamily="34" charset="0"/>
              </a:rPr>
            </a:br>
            <a:r>
              <a:rPr lang="en-GB" sz="1200" i="1">
                <a:solidFill>
                  <a:srgbClr val="C00000"/>
                </a:solidFill>
                <a:ea typeface="Verdana" pitchFamily="34" charset="0"/>
              </a:rPr>
              <a:t>Solid documentation, also inside the code files</a:t>
            </a:r>
            <a:br>
              <a:rPr lang="en-GB" sz="1200">
                <a:solidFill>
                  <a:srgbClr val="C00000"/>
                </a:solidFill>
                <a:ea typeface="Verdana" pitchFamily="34" charset="0"/>
              </a:rPr>
            </a:br>
            <a:r>
              <a:rPr lang="en-GB" sz="1200" i="1" strike="sngStrike">
                <a:solidFill>
                  <a:srgbClr val="C00000"/>
                </a:solidFill>
                <a:ea typeface="Verdana" pitchFamily="34" charset="0"/>
              </a:rPr>
              <a:t>Usage licenses compatible with software dependencies (≠ data licenses)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nl-NL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Write programs for people, not computers: </a:t>
            </a:r>
            <a:br>
              <a:rPr lang="nl-NL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NL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“The true test of good code is how easy it is to change it”</a:t>
            </a:r>
            <a:endParaRPr lang="nl-NL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5000"/>
              </a:lnSpc>
              <a:buFont typeface="Verdana" panose="020B0604030504040204" pitchFamily="34" charset="0"/>
              <a:buChar char="-"/>
            </a:pPr>
            <a:r>
              <a:rPr lang="nl-NL" sz="1400" b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 not require your readers to keep more than a handful of facts in memory</a:t>
            </a:r>
            <a:r>
              <a:rPr lang="nl-NL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at once. Unlike computers, humans have a limited working memory, short attention span, but good pattern matching capabilities</a:t>
            </a:r>
          </a:p>
          <a:p>
            <a:pPr marL="342900" lvl="0" indent="-342900">
              <a:lnSpc>
                <a:spcPct val="125000"/>
              </a:lnSpc>
              <a:buFont typeface="Verdana" panose="020B0604030504040204" pitchFamily="34" charset="0"/>
              <a:buChar char="-"/>
            </a:pPr>
            <a:r>
              <a:rPr lang="nl-NL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Make names consistent, distintive, and meaningful</a:t>
            </a:r>
          </a:p>
          <a:p>
            <a:pPr marL="342900" lvl="0" indent="-342900">
              <a:lnSpc>
                <a:spcPct val="125000"/>
              </a:lnSpc>
              <a:spcAft>
                <a:spcPts val="800"/>
              </a:spcAft>
              <a:buFont typeface="Verdana" panose="020B0604030504040204" pitchFamily="34" charset="0"/>
              <a:buChar char="-"/>
            </a:pPr>
            <a:r>
              <a:rPr lang="nl-NL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Choose style guide and stick to it. Be consistent. See also </a:t>
            </a:r>
            <a:r>
              <a:rPr lang="nl-NL" sz="1400">
                <a:effectLst/>
                <a:latin typeface="+mj-lt"/>
                <a:ea typeface="Calibri" panose="020F0502020204030204" pitchFamily="34" charset="0"/>
                <a:cs typeface="Courier New" panose="02070309020205020404" pitchFamily="49" charset="0"/>
              </a:rPr>
              <a:t>lintr</a:t>
            </a:r>
            <a:r>
              <a:rPr lang="nl-NL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for R or </a:t>
            </a:r>
            <a:r>
              <a:rPr lang="nl-NL" sz="1400">
                <a:effectLst/>
                <a:latin typeface="+mj-lt"/>
                <a:ea typeface="Calibri" panose="020F0502020204030204" pitchFamily="34" charset="0"/>
                <a:cs typeface="Courier New" panose="02070309020205020404" pitchFamily="49" charset="0"/>
              </a:rPr>
              <a:t>pylint</a:t>
            </a:r>
            <a:r>
              <a:rPr lang="nl-NL" sz="14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for Phyton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r>
              <a:rPr lang="nl-NL" sz="8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Hunter-Zinck, H., de Siqueira, A. F., Vásquez, V. N., Barnes, R., &amp; Martinez, C. C. (2021). Ten simple rules on writing clean and reliable open-source scientific software. </a:t>
            </a:r>
            <a:r>
              <a:rPr lang="nl-NL" sz="800" i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PLOS Computational Biology</a:t>
            </a:r>
            <a:r>
              <a:rPr lang="nl-NL" sz="8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1-9. doi:10.1371/journal.pcbi.1009481</a:t>
            </a: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GB">
              <a:solidFill>
                <a:srgbClr val="005172"/>
              </a:solidFill>
              <a:ea typeface="Verdana" panose="020B0604030504040204" pitchFamily="34" charset="0"/>
            </a:endParaRP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GB" sz="1600" i="1">
              <a:solidFill>
                <a:srgbClr val="000000"/>
              </a:solidFill>
              <a:ea typeface="Verdana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 documentation &amp; good code 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7138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400" y="834237"/>
            <a:ext cx="8700048" cy="3680794"/>
          </a:xfrm>
        </p:spPr>
        <p:txBody>
          <a:bodyPr/>
          <a:lstStyle/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Document interfaces and reasons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, not the implementation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If your code needs a lot of comments to be understood, perhaps you need </a:t>
            </a: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better variable names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, </a:t>
            </a:r>
            <a:r>
              <a:rPr lang="en-US" sz="1400" dirty="0">
                <a:latin typeface="+mj-lt"/>
                <a:ea typeface="Calibri" panose="020F0502020204030204" pitchFamily="34" charset="0"/>
                <a:cs typeface="Times New Roman"/>
              </a:rPr>
              <a:t>better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function names, or a better </a:t>
            </a:r>
            <a:r>
              <a:rPr lang="en-US" sz="1400" dirty="0" err="1">
                <a:effectLst/>
                <a:latin typeface="+mj-lt"/>
                <a:ea typeface="Calibri" panose="020F0502020204030204" pitchFamily="34" charset="0"/>
                <a:cs typeface="Times New Roman"/>
              </a:rPr>
              <a:t>organisation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 (-&gt; refactor*)</a:t>
            </a:r>
            <a:r>
              <a:rPr lang="en-US" sz="1400" dirty="0">
                <a:latin typeface="+mj-lt"/>
                <a:ea typeface="Calibri" panose="020F0502020204030204" pitchFamily="34" charset="0"/>
                <a:cs typeface="Times New Roman"/>
              </a:rPr>
              <a:t> </a:t>
            </a: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Documentation in the relevant locations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 (README.md per project, explanation of function in that function).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Documentation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can be extracted from code; and the other way around, sometimes code is part of the </a:t>
            </a:r>
            <a:r>
              <a:rPr lang="en-US" sz="1400" dirty="0">
                <a:latin typeface="+mj-lt"/>
                <a:ea typeface="Calibri" panose="020F0502020204030204" pitchFamily="34" charset="0"/>
                <a:cs typeface="Times New Roman"/>
              </a:rPr>
              <a:t>overarching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 documentation (Markdown, </a:t>
            </a:r>
            <a:r>
              <a:rPr lang="en-US" sz="1400" dirty="0" err="1">
                <a:effectLst/>
                <a:latin typeface="+mj-lt"/>
                <a:ea typeface="Calibri" panose="020F0502020204030204" pitchFamily="34" charset="0"/>
                <a:cs typeface="Times New Roman"/>
              </a:rPr>
              <a:t>Jupyter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 notebooks).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Let your code be </a:t>
            </a: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reviewed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/>
              </a:rPr>
              <a:t>!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endParaRPr lang="en-US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45415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GB" sz="1600" i="1">
              <a:solidFill>
                <a:srgbClr val="000000"/>
              </a:solidFill>
              <a:ea typeface="Verdana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Good documentation &amp; good code II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34</a:t>
            </a:fld>
            <a:endParaRPr lang="en-GB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C2F3BDD-D89C-44AF-903D-4A83DA86BE48}"/>
              </a:ext>
            </a:extLst>
          </p:cNvPr>
          <p:cNvSpPr txBox="1"/>
          <p:nvPr/>
        </p:nvSpPr>
        <p:spPr>
          <a:xfrm>
            <a:off x="2694812" y="4749440"/>
            <a:ext cx="5768788" cy="294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nl-NL" sz="1100">
                <a:latin typeface="Verdana" pitchFamily="34" charset="0"/>
              </a:rPr>
              <a:t>* Refactor: inprove readabiliy and eventual speed, while keeping functionality</a:t>
            </a:r>
            <a:endParaRPr lang="nl-NL" sz="1100" err="1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0856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930A3D-A318-0D25-6AF9-B38D1A13EF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400" y="834237"/>
            <a:ext cx="8700048" cy="3680794"/>
          </a:xfrm>
        </p:spPr>
        <p:txBody>
          <a:bodyPr/>
          <a:lstStyle/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en-US" sz="1400" b="1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Defensive programming</a:t>
            </a:r>
            <a:r>
              <a:rPr lang="en-US" sz="140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(for example input-check with functions, explicit variable type definition); acts also as extra layer of documentation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nl-NL" sz="14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Apply </a:t>
            </a:r>
            <a:r>
              <a:rPr lang="nl-NL" sz="1400" b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 tests</a:t>
            </a:r>
            <a:r>
              <a:rPr lang="nl-NL" sz="14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(gives an input the expected output) and eventual </a:t>
            </a:r>
            <a:r>
              <a:rPr lang="nl-NL" sz="1400" b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property-based testing</a:t>
            </a:r>
            <a:r>
              <a:rPr lang="nl-NL" sz="14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(with many random inputs, does all outputs make sense?). On function- and larger level.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en-US" sz="140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simplified cases, artificial data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r>
              <a:rPr lang="nl-NL" sz="14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Calculate test coverage. Rule from practice: aim at &gt; 60% (R: testCoverage, Ph: coverage). </a:t>
            </a:r>
          </a:p>
          <a:p>
            <a:pPr marL="0" indent="0">
              <a:lnSpc>
                <a:spcPct val="125000"/>
              </a:lnSpc>
              <a:spcAft>
                <a:spcPts val="800"/>
              </a:spcAft>
              <a:buNone/>
            </a:pPr>
            <a:endParaRPr lang="en-GB" sz="14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45623" indent="0">
              <a:lnSpc>
                <a:spcPct val="100000"/>
              </a:lnSpc>
              <a:buNone/>
              <a:tabLst>
                <a:tab pos="723882" algn="l"/>
              </a:tabLst>
            </a:pPr>
            <a:endParaRPr lang="en-GB" sz="1600" i="1">
              <a:solidFill>
                <a:srgbClr val="000000"/>
              </a:solidFill>
              <a:ea typeface="Verdana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F18A46-A66B-FE4E-52D1-DC6C8D0E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Good code: testing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7BD80-2F9F-5618-2C0F-4591C1AC2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35</a:t>
            </a:fld>
            <a:endParaRPr lang="en-GB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9C1D3BF-5301-4166-B741-89D223ABC8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560" r="16391" b="20599"/>
          <a:stretch/>
        </p:blipFill>
        <p:spPr>
          <a:xfrm>
            <a:off x="18654" y="3388382"/>
            <a:ext cx="8845946" cy="105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6830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36</a:t>
            </a:fld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980650"/>
            <a:ext cx="8398800" cy="3692950"/>
          </a:xfrm>
        </p:spPr>
        <p:txBody>
          <a:bodyPr/>
          <a:lstStyle/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r>
              <a:rPr lang="en-GB" sz="1600" dirty="0">
                <a:latin typeface="+mj-lt"/>
                <a:ea typeface="Verdana" pitchFamily="34" charset="0"/>
              </a:rPr>
              <a:t>ISRIC </a:t>
            </a:r>
            <a:r>
              <a:rPr lang="en-GB" sz="1600" dirty="0"/>
              <a:t>– </a:t>
            </a:r>
            <a:r>
              <a:rPr lang="en-GB" sz="1600" dirty="0">
                <a:latin typeface="+mj-lt"/>
                <a:ea typeface="Verdana" pitchFamily="34" charset="0"/>
              </a:rPr>
              <a:t>world soil information: </a:t>
            </a:r>
            <a:br>
              <a:rPr lang="en-GB" sz="1600" dirty="0">
                <a:latin typeface="+mj-lt"/>
                <a:ea typeface="Verdana" pitchFamily="34" charset="0"/>
              </a:rPr>
            </a:br>
            <a:r>
              <a:rPr lang="en-GB" sz="1600" dirty="0">
                <a:latin typeface="+mj-lt"/>
                <a:ea typeface="Verdana" pitchFamily="34" charset="0"/>
              </a:rPr>
              <a:t>Maps, monoliths, soil samples; thin section microscope</a:t>
            </a: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 dirty="0">
              <a:latin typeface="+mj-lt"/>
              <a:ea typeface="Verdana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517CE64-7C14-C12A-72BD-68E15FD25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Extra: share information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26D8CE8A-C741-4E9C-BA67-5118C80A24A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64253" y="2390710"/>
            <a:ext cx="2781900" cy="1312474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0D3A2E9B-9210-437E-BCAD-A71633306A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4214" y="1530670"/>
            <a:ext cx="2274413" cy="3032551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BE206922-6F8A-4E63-B45C-25B1AD7BF117}"/>
              </a:ext>
            </a:extLst>
          </p:cNvPr>
          <p:cNvSpPr txBox="1"/>
          <p:nvPr/>
        </p:nvSpPr>
        <p:spPr>
          <a:xfrm>
            <a:off x="3866942" y="4673600"/>
            <a:ext cx="4148956" cy="2973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GB" sz="1200">
                <a:latin typeface="Verdana" pitchFamily="34" charset="0"/>
              </a:rPr>
              <a:t>Pictures provided by ISRIC – world soil information</a:t>
            </a:r>
            <a:endParaRPr lang="en-GB" sz="12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7476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5EE1A9-04EE-7DAE-0E0F-7E3D64E8D6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/>
              <a:t>Please be back at 13:55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686926-E268-77EA-858E-9A6DA36BC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Time for a break!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536686-4690-6399-9F3D-09DE852003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8588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ESG experiences and opinions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4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599" y="765943"/>
            <a:ext cx="8637911" cy="271505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In 2020 a student interviewed 17 ESG researchers </a:t>
            </a:r>
            <a:r>
              <a:rPr lang="en-GB" sz="1100">
                <a:latin typeface="+mj-lt"/>
              </a:rPr>
              <a:t>(WU-ESG and </a:t>
            </a:r>
            <a:r>
              <a:rPr lang="en-GB" sz="1100" err="1">
                <a:latin typeface="+mj-lt"/>
              </a:rPr>
              <a:t>WEnR</a:t>
            </a:r>
            <a:r>
              <a:rPr lang="en-GB" sz="1100">
                <a:latin typeface="+mj-lt"/>
              </a:rPr>
              <a:t>, bias towards GRS)</a:t>
            </a:r>
            <a:r>
              <a:rPr lang="en-GB" sz="1600">
                <a:latin typeface="+mj-lt"/>
              </a:rPr>
              <a:t>:</a:t>
            </a:r>
          </a:p>
          <a:p>
            <a:pPr>
              <a:lnSpc>
                <a:spcPct val="100000"/>
              </a:lnSpc>
            </a:pPr>
            <a:r>
              <a:rPr lang="en-GB" sz="1400">
                <a:latin typeface="+mj-lt"/>
              </a:rPr>
              <a:t>Almost all interviewees used also, or only, existing data</a:t>
            </a:r>
            <a:br>
              <a:rPr lang="en-GB" sz="1400">
                <a:latin typeface="+mj-lt"/>
              </a:rPr>
            </a:br>
            <a:br>
              <a:rPr lang="en-GB" sz="1400">
                <a:latin typeface="+mj-lt"/>
              </a:rPr>
            </a:br>
            <a:endParaRPr lang="en-GB" sz="1400">
              <a:latin typeface="+mj-lt"/>
            </a:endParaRPr>
          </a:p>
          <a:p>
            <a:pPr>
              <a:lnSpc>
                <a:spcPct val="100000"/>
              </a:lnSpc>
            </a:pPr>
            <a:br>
              <a:rPr lang="en-GB" sz="1400">
                <a:latin typeface="+mj-lt"/>
              </a:rPr>
            </a:br>
            <a:br>
              <a:rPr lang="en-GB" sz="1400">
                <a:latin typeface="+mj-lt"/>
              </a:rPr>
            </a:br>
            <a:br>
              <a:rPr lang="en-GB" sz="1400">
                <a:latin typeface="+mj-lt"/>
              </a:rPr>
            </a:br>
            <a:endParaRPr lang="en-GB" sz="1400">
              <a:latin typeface="+mj-lt"/>
            </a:endParaRPr>
          </a:p>
          <a:p>
            <a:pPr>
              <a:lnSpc>
                <a:spcPct val="100000"/>
              </a:lnSpc>
            </a:pPr>
            <a:br>
              <a:rPr lang="en-GB" sz="1400">
                <a:latin typeface="+mj-lt"/>
              </a:rPr>
            </a:br>
            <a:br>
              <a:rPr lang="en-GB" sz="1400">
                <a:latin typeface="+mj-lt"/>
              </a:rPr>
            </a:br>
            <a:br>
              <a:rPr lang="en-GB" sz="1400">
                <a:latin typeface="+mj-lt"/>
              </a:rPr>
            </a:br>
            <a:endParaRPr lang="en-GB" sz="1400"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en-GB" sz="1400">
                <a:latin typeface="+mj-lt"/>
              </a:rPr>
              <a:t>  </a:t>
            </a:r>
          </a:p>
          <a:p>
            <a:pPr marL="0" indent="0">
              <a:lnSpc>
                <a:spcPct val="100000"/>
              </a:lnSpc>
              <a:buNone/>
            </a:pPr>
            <a:br>
              <a:rPr lang="en-GB" sz="1400">
                <a:latin typeface="+mj-lt"/>
              </a:rPr>
            </a:br>
            <a:br>
              <a:rPr lang="en-GB" sz="1400">
                <a:latin typeface="+mj-lt"/>
              </a:rPr>
            </a:br>
            <a:endParaRPr lang="en-GB" sz="14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400">
              <a:latin typeface="+mj-lt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E08088B8-967E-4486-B793-82FE30449969}"/>
              </a:ext>
            </a:extLst>
          </p:cNvPr>
          <p:cNvSpPr txBox="1"/>
          <p:nvPr/>
        </p:nvSpPr>
        <p:spPr>
          <a:xfrm>
            <a:off x="2252671" y="4687545"/>
            <a:ext cx="6388100" cy="28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GB" sz="800">
                <a:latin typeface="+mj-lt"/>
              </a:rPr>
              <a:t>Source: </a:t>
            </a:r>
            <a:r>
              <a:rPr lang="en-GB" sz="800" i="1">
                <a:latin typeface="+mj-lt"/>
              </a:rPr>
              <a:t>The use of Research Data Repositories by researchers</a:t>
            </a:r>
            <a:r>
              <a:rPr lang="en-GB" sz="800">
                <a:latin typeface="+mj-lt"/>
              </a:rPr>
              <a:t>, Christian klein Gebbink, Thesis Report GIRS-2020-46</a:t>
            </a:r>
            <a:endParaRPr lang="en-GB" sz="800" err="1">
              <a:latin typeface="Verdana" pitchFamily="34" charset="0"/>
            </a:endParaRP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DD8C002B-6FD3-4437-94F5-35CB0E40D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64" y="1524251"/>
            <a:ext cx="4013236" cy="1106178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1F7FCCFE-842B-483C-B52F-83FAE210D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897" y="2736081"/>
            <a:ext cx="6440405" cy="818979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C8D17D1-8D64-4F87-A880-1DBF3D2BC1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897" y="3667722"/>
            <a:ext cx="5883653" cy="9474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7E3108-2DD2-8067-C1C8-CF62E17E64C2}"/>
              </a:ext>
            </a:extLst>
          </p:cNvPr>
          <p:cNvSpPr txBox="1"/>
          <p:nvPr/>
        </p:nvSpPr>
        <p:spPr>
          <a:xfrm>
            <a:off x="7182635" y="3525124"/>
            <a:ext cx="1904050" cy="53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nl-NL" sz="1200">
                <a:latin typeface="Verdana" pitchFamily="34" charset="0"/>
              </a:rPr>
              <a:t>RDS: Research Data Repository</a:t>
            </a:r>
            <a:endParaRPr lang="en-GB" sz="1200" err="1">
              <a:latin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8DC4E5F-FD39-2C1F-7B4E-1637FEA81F6E}"/>
                  </a:ext>
                </a:extLst>
              </p14:cNvPr>
              <p14:cNvContentPartPr/>
              <p14:nvPr/>
            </p14:nvContentPartPr>
            <p14:xfrm>
              <a:off x="5374800" y="3558651"/>
              <a:ext cx="1908360" cy="1054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8DC4E5F-FD39-2C1F-7B4E-1637FEA81F6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56800" y="3540651"/>
                <a:ext cx="1944000" cy="14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14242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ESG Domain specific output  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5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823812"/>
            <a:ext cx="8398800" cy="3692950"/>
          </a:xfrm>
        </p:spPr>
        <p:txBody>
          <a:bodyPr/>
          <a:lstStyle/>
          <a:p>
            <a:pPr marL="252095" indent="-252095">
              <a:lnSpc>
                <a:spcPct val="100000"/>
              </a:lnSpc>
            </a:pPr>
            <a:r>
              <a:rPr lang="en-GB" sz="1600">
                <a:latin typeface="+mj-lt"/>
              </a:rPr>
              <a:t>Physical observations </a:t>
            </a:r>
            <a:br>
              <a:rPr lang="en-GB" sz="1600">
                <a:latin typeface="+mj-lt"/>
              </a:rPr>
            </a:br>
            <a:r>
              <a:rPr lang="en-GB" sz="1200">
                <a:latin typeface="+mj-lt"/>
              </a:rPr>
              <a:t>Several physical labs, for example NCL; analysis results from external labs</a:t>
            </a:r>
          </a:p>
          <a:p>
            <a:pPr marL="252095" indent="-252095">
              <a:lnSpc>
                <a:spcPct val="100000"/>
              </a:lnSpc>
            </a:pPr>
            <a:r>
              <a:rPr lang="en-GB" sz="1600">
                <a:latin typeface="+mj-lt"/>
              </a:rPr>
              <a:t>“Social science” data such as graphics, text, video; </a:t>
            </a:r>
            <a:br>
              <a:rPr lang="en-GB" sz="1600">
                <a:latin typeface="+mj-lt"/>
              </a:rPr>
            </a:br>
            <a:r>
              <a:rPr lang="en-GB" sz="1200">
                <a:latin typeface="+mj-lt"/>
              </a:rPr>
              <a:t>Team Biodiversity and Policy; Regional Development and Spatial Use; Cultural Geography Group; Forest and Nature Conservation Policy Group. Scenario modelling.</a:t>
            </a:r>
          </a:p>
          <a:p>
            <a:pPr marL="252095" indent="-252095">
              <a:lnSpc>
                <a:spcPct val="100000"/>
              </a:lnSpc>
            </a:pPr>
            <a:r>
              <a:rPr lang="en-GB" sz="1600">
                <a:latin typeface="+mj-lt"/>
              </a:rPr>
              <a:t>Designer data such as </a:t>
            </a:r>
            <a:r>
              <a:rPr lang="en-GB" sz="1600">
                <a:solidFill>
                  <a:schemeClr val="bg1">
                    <a:lumMod val="50000"/>
                  </a:schemeClr>
                </a:solidFill>
                <a:latin typeface="+mj-lt"/>
              </a:rPr>
              <a:t>Autocad</a:t>
            </a:r>
            <a:r>
              <a:rPr lang="en-GB" sz="1600">
                <a:latin typeface="+mj-lt"/>
              </a:rPr>
              <a:t>, Adobe Photoshop &amp; Illustrator</a:t>
            </a:r>
            <a:br>
              <a:rPr lang="en-GB" sz="1600">
                <a:latin typeface="+mj-lt"/>
              </a:rPr>
            </a:br>
            <a:r>
              <a:rPr lang="en-GB" sz="1200">
                <a:latin typeface="+mj-lt"/>
              </a:rPr>
              <a:t>Architecture and Spatial Planning group</a:t>
            </a: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r>
              <a:rPr lang="en-GB" sz="1600">
                <a:latin typeface="+mj-lt"/>
              </a:rPr>
              <a:t>Genetic data</a:t>
            </a:r>
            <a:br>
              <a:rPr lang="en-GB" sz="1600">
                <a:latin typeface="+mj-lt"/>
              </a:rPr>
            </a:br>
            <a:r>
              <a:rPr lang="en-GB" sz="1200">
                <a:latin typeface="+mj-lt"/>
              </a:rPr>
              <a:t>* Ecology * groups and teams, Soil biology group</a:t>
            </a:r>
          </a:p>
          <a:p>
            <a:pPr marL="252095" indent="-252095">
              <a:lnSpc>
                <a:spcPct val="100000"/>
              </a:lnSpc>
            </a:pPr>
            <a:r>
              <a:rPr lang="en-GB" sz="1600">
                <a:latin typeface="+mj-lt"/>
              </a:rPr>
              <a:t>Geographic data - space, eventual time and direction; </a:t>
            </a:r>
            <a:br>
              <a:rPr lang="en-GB" sz="1600">
                <a:latin typeface="+mj-lt"/>
              </a:rPr>
            </a:br>
            <a:r>
              <a:rPr lang="en-GB" sz="1200">
                <a:latin typeface="+mj-lt"/>
              </a:rPr>
              <a:t>Many teams and groups related to soil, water, ecology, weather &amp; climate, landscape, socio-economic factors etc. </a:t>
            </a:r>
          </a:p>
          <a:p>
            <a:pPr marL="252095" indent="-252095">
              <a:lnSpc>
                <a:spcPct val="100000"/>
              </a:lnSpc>
            </a:pPr>
            <a:r>
              <a:rPr lang="en-GB" sz="1600">
                <a:latin typeface="+mj-lt"/>
              </a:rPr>
              <a:t>Code such as Python, R, Matlab etc</a:t>
            </a:r>
            <a:br>
              <a:rPr lang="en-GB" sz="1600">
                <a:latin typeface="+mj-lt"/>
              </a:rPr>
            </a:br>
            <a:r>
              <a:rPr lang="en-GB" sz="1200">
                <a:latin typeface="+mj-lt"/>
              </a:rPr>
              <a:t>Also many teams and groups</a:t>
            </a: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  <p:pic>
        <p:nvPicPr>
          <p:cNvPr id="10" name="Afbeelding 9" descr="Vraag Kat">
            <a:extLst>
              <a:ext uri="{FF2B5EF4-FFF2-40B4-BE49-F238E27FC236}">
                <a16:creationId xmlns:a16="http://schemas.microsoft.com/office/drawing/2014/main" id="{031BB40D-D174-4375-9B7C-43E15CB07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623" y="59939"/>
            <a:ext cx="1449977" cy="144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04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Genetic data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6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327793-5D94-815A-5730-6B2F71A31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79" y="1108990"/>
            <a:ext cx="4400921" cy="30862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C0EC43D-A7EC-581B-DCC7-169134A13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7016" y="77770"/>
            <a:ext cx="5689898" cy="33446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A158D4-11BF-AC25-9E9A-E69A7548CA76}"/>
              </a:ext>
            </a:extLst>
          </p:cNvPr>
          <p:cNvSpPr txBox="1"/>
          <p:nvPr/>
        </p:nvSpPr>
        <p:spPr>
          <a:xfrm>
            <a:off x="2656030" y="4558195"/>
            <a:ext cx="60461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200">
                <a:latin typeface="+mj-lt"/>
                <a:ea typeface="Verdana" pitchFamily="34" charset="0"/>
                <a:hlinkClick r:id="rId4"/>
              </a:rPr>
              <a:t>https://www.boldsystems.org</a:t>
            </a:r>
            <a:r>
              <a:rPr lang="en-GB" sz="1200">
                <a:latin typeface="+mj-lt"/>
                <a:ea typeface="Verdana" pitchFamily="34" charset="0"/>
              </a:rPr>
              <a:t>; </a:t>
            </a:r>
            <a:r>
              <a:rPr lang="en-GB" sz="1200">
                <a:latin typeface="+mj-lt"/>
                <a:ea typeface="Verdana" pitchFamily="34" charset="0"/>
                <a:hlinkClick r:id="rId5"/>
              </a:rPr>
              <a:t>https://www.ebi.ac.uk/ena/browser/home</a:t>
            </a:r>
            <a:endParaRPr lang="en-GB" sz="1200">
              <a:latin typeface="+mj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439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Verdana"/>
                <a:ea typeface="Verdana"/>
              </a:rPr>
              <a:t>Geographic data </a:t>
            </a:r>
            <a:r>
              <a:rPr lang="en-GB" dirty="0">
                <a:solidFill>
                  <a:srgbClr val="C00000"/>
                </a:solidFill>
                <a:latin typeface="Verdana"/>
                <a:ea typeface="Verdana"/>
              </a:rPr>
              <a:t>+ FAIR challenges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7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980650"/>
            <a:ext cx="8398800" cy="369295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 sz="1600">
                <a:solidFill>
                  <a:srgbClr val="005172"/>
                </a:solidFill>
                <a:latin typeface="+mj-lt"/>
              </a:rPr>
              <a:t>Vector data (point, line, area); Raster data (pixels);</a:t>
            </a:r>
            <a:r>
              <a:rPr lang="en-GB" sz="1600">
                <a:latin typeface="+mj-lt"/>
              </a:rPr>
              <a:t> 2D or 3D; time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Can be related to soil, water, ecology, landscape, socio-economic factors, pollution, weather &amp; climate, etc.</a:t>
            </a: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Often BIG (especially raster data) </a:t>
            </a:r>
            <a:r>
              <a:rPr lang="en-GB" sz="1600">
                <a:solidFill>
                  <a:srgbClr val="C00000"/>
                </a:solidFill>
                <a:latin typeface="+mj-lt"/>
              </a:rPr>
              <a:t>-&gt; Storage during and after research</a:t>
            </a: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Often calculation intensive </a:t>
            </a:r>
            <a:r>
              <a:rPr lang="en-GB" sz="1600">
                <a:solidFill>
                  <a:srgbClr val="C00000"/>
                </a:solidFill>
                <a:latin typeface="+mj-lt"/>
              </a:rPr>
              <a:t>-&gt; Reproducible workflow</a:t>
            </a:r>
            <a:r>
              <a:rPr lang="en-GB" sz="1600">
                <a:latin typeface="+mj-lt"/>
              </a:rPr>
              <a:t> </a:t>
            </a: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Lots of different sources, many of which open access </a:t>
            </a:r>
            <a:r>
              <a:rPr lang="en-GB" sz="1600">
                <a:solidFill>
                  <a:srgbClr val="C00000"/>
                </a:solidFill>
                <a:latin typeface="+mj-lt"/>
              </a:rPr>
              <a:t>-&gt; Keep track of licenses</a:t>
            </a:r>
            <a:endParaRPr lang="en-GB" sz="1600">
              <a:solidFill>
                <a:srgbClr val="C00000"/>
              </a:solidFill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Different </a:t>
            </a:r>
            <a:r>
              <a:rPr lang="en-GB" sz="1600" dirty="0">
                <a:latin typeface="+mj-lt"/>
              </a:rPr>
              <a:t>file formats </a:t>
            </a:r>
            <a:r>
              <a:rPr lang="en-GB" sz="1600">
                <a:solidFill>
                  <a:srgbClr val="C00000"/>
                </a:solidFill>
                <a:latin typeface="+mj-lt"/>
              </a:rPr>
              <a:t>-&gt; How to store “Interoperable”?</a:t>
            </a:r>
            <a:endParaRPr lang="en-GB" sz="1600">
              <a:solidFill>
                <a:srgbClr val="C00000"/>
              </a:solidFill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solidFill>
                  <a:srgbClr val="005172"/>
                </a:solidFill>
                <a:latin typeface="+mj-lt"/>
                <a:ea typeface="Verdana"/>
              </a:rPr>
              <a:t>Different projections</a:t>
            </a:r>
            <a:r>
              <a:rPr lang="en-GB" sz="1600">
                <a:solidFill>
                  <a:srgbClr val="C00000"/>
                </a:solidFill>
                <a:latin typeface="+mj-lt"/>
                <a:ea typeface="Verdana"/>
              </a:rPr>
              <a:t> -&gt; Decide on a 'standard' projection</a:t>
            </a:r>
            <a:endParaRPr lang="en-GB" sz="1600" dirty="0">
              <a:solidFill>
                <a:srgbClr val="C00000"/>
              </a:solidFill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solidFill>
                  <a:srgbClr val="005172"/>
                </a:solidFill>
                <a:latin typeface="+mj-lt"/>
                <a:ea typeface="Verdana"/>
              </a:rPr>
              <a:t>Metadata </a:t>
            </a:r>
            <a:r>
              <a:rPr lang="en-GB" sz="1600" dirty="0">
                <a:solidFill>
                  <a:srgbClr val="C00000"/>
                </a:solidFill>
                <a:latin typeface="+mj-lt"/>
                <a:ea typeface="Verdana"/>
              </a:rPr>
              <a:t>-&gt; Make your data Findable</a:t>
            </a:r>
            <a:endParaRPr lang="en-GB" sz="1600">
              <a:solidFill>
                <a:srgbClr val="C00000"/>
              </a:solidFill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  <a:ea typeface="Verdana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252095" indent="-252095">
              <a:lnSpc>
                <a:spcPct val="100000"/>
              </a:lnSpc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272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Verdana"/>
                <a:ea typeface="Verdana"/>
              </a:rPr>
              <a:t>Geographic data and storage</a:t>
            </a:r>
            <a:endParaRPr lang="en-GB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8</a:t>
            </a:fld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E03F79AB-4913-45E9-AB99-52D1F8051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00" y="980650"/>
            <a:ext cx="8398800" cy="369295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150E77E-E83B-4AA8-DE84-4CDF6F79CAF6}"/>
              </a:ext>
            </a:extLst>
          </p:cNvPr>
          <p:cNvSpPr txBox="1">
            <a:spLocks/>
          </p:cNvSpPr>
          <p:nvPr/>
        </p:nvSpPr>
        <p:spPr bwMode="auto">
          <a:xfrm>
            <a:off x="489281" y="725856"/>
            <a:ext cx="8398800" cy="369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2413" indent="-252413" algn="l" rtl="0" fontAlgn="base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bg2"/>
              </a:buClr>
              <a:buSzPct val="140000"/>
              <a:buFont typeface="Wingdings" pitchFamily="2" charset="2"/>
              <a:buChar char="§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1pPr>
            <a:lvl2pPr marL="982663" indent="-285750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Clr>
                <a:schemeClr val="bg2"/>
              </a:buClr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2pPr>
            <a:lvl3pPr marL="1879600" indent="-319088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3pPr>
            <a:lvl4pPr marL="2692400" indent="-360363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 baseline="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4pPr>
            <a:lvl5pPr marL="3405188" indent="-352425" algn="l" rtl="0" fontAlgn="base">
              <a:lnSpc>
                <a:spcPts val="2400"/>
              </a:lnSpc>
              <a:spcBef>
                <a:spcPts val="900"/>
              </a:spcBef>
              <a:spcAft>
                <a:spcPct val="0"/>
              </a:spcAft>
              <a:buSzPct val="115000"/>
              <a:buFont typeface="Verdana" pitchFamily="34" charset="0"/>
              <a:buChar char="●"/>
              <a:defRPr sz="1800" kern="1200">
                <a:solidFill>
                  <a:schemeClr val="bg2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</a:rPr>
              <a:t>Large volumes </a:t>
            </a:r>
            <a:r>
              <a:rPr lang="en-GB" sz="1600">
                <a:solidFill>
                  <a:srgbClr val="C00000"/>
                </a:solidFill>
                <a:latin typeface="+mj-lt"/>
              </a:rPr>
              <a:t>-&gt; Storage during and after research</a:t>
            </a: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 dirty="0">
              <a:latin typeface="+mj-l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latin typeface="+mj-lt"/>
              </a:rPr>
              <a:t>Where to store your data? WUR Data Storage Finder: </a:t>
            </a:r>
            <a:r>
              <a:rPr lang="en-GB" sz="1600" dirty="0">
                <a:latin typeface="+mj-lt"/>
                <a:hlinkClick r:id="rId2"/>
              </a:rPr>
              <a:t>https://library.wur.nl/storagefinder/</a:t>
            </a:r>
            <a:r>
              <a:rPr lang="en-GB" sz="1600" dirty="0">
                <a:latin typeface="+mj-lt"/>
              </a:rPr>
              <a:t>  </a:t>
            </a:r>
            <a:endParaRPr lang="en-GB" sz="10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1600" dirty="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What to store within WUR </a:t>
            </a:r>
            <a:r>
              <a:rPr lang="en-GB" sz="1600" dirty="0">
                <a:latin typeface="+mj-lt"/>
                <a:ea typeface="Verdana"/>
              </a:rPr>
              <a:t>storage </a:t>
            </a:r>
            <a:r>
              <a:rPr lang="en-GB" sz="1600">
                <a:latin typeface="+mj-lt"/>
                <a:ea typeface="Verdana"/>
              </a:rPr>
              <a:t>or in repository?</a:t>
            </a:r>
            <a:endParaRPr lang="en-GB" sz="1600" dirty="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- Original data: will it be available in the further future somewhere else?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- Scripts: to be able to reproduce the workflow</a:t>
            </a:r>
            <a:r>
              <a:rPr lang="en-GB" sz="1600" dirty="0">
                <a:latin typeface="+mj-lt"/>
                <a:ea typeface="Verdana"/>
              </a:rPr>
              <a:t>.</a:t>
            </a:r>
            <a:endParaRPr lang="en-GB" sz="160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600">
                <a:latin typeface="+mj-lt"/>
                <a:ea typeface="Verdana"/>
              </a:rPr>
              <a:t>- End result: can it be regenerated using </a:t>
            </a:r>
            <a:r>
              <a:rPr lang="en-GB" sz="1600" dirty="0">
                <a:latin typeface="+mj-lt"/>
                <a:ea typeface="Verdana"/>
              </a:rPr>
              <a:t>the </a:t>
            </a:r>
            <a:r>
              <a:rPr lang="en-GB" sz="1600">
                <a:latin typeface="+mj-lt"/>
                <a:ea typeface="Verdana"/>
              </a:rPr>
              <a:t>scripts?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600" dirty="0">
              <a:latin typeface="+mj-lt"/>
              <a:ea typeface="Verdana"/>
            </a:endParaRPr>
          </a:p>
          <a:p>
            <a:pPr marL="252095" indent="-252095">
              <a:buNone/>
            </a:pPr>
            <a:r>
              <a:rPr lang="en-GB" sz="1600" dirty="0">
                <a:latin typeface="+mj-lt"/>
                <a:ea typeface="Verdana"/>
              </a:rPr>
              <a:t>Which versions to keep? Only the latest or also previous?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600" dirty="0">
              <a:latin typeface="+mj-lt"/>
              <a:ea typeface="Verdana"/>
            </a:endParaRPr>
          </a:p>
          <a:p>
            <a:pPr marL="0" indent="0">
              <a:lnSpc>
                <a:spcPct val="100000"/>
              </a:lnSpc>
              <a:buNone/>
            </a:pPr>
            <a:br>
              <a:rPr lang="en-GB" sz="1600" dirty="0">
                <a:latin typeface="+mj-lt"/>
              </a:rPr>
            </a:br>
            <a:endParaRPr lang="en-GB" sz="100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00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00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600">
              <a:latin typeface="+mj-lt"/>
            </a:endParaRPr>
          </a:p>
          <a:p>
            <a:pPr marL="0" indent="0">
              <a:lnSpc>
                <a:spcPct val="100000"/>
              </a:lnSpc>
              <a:buFont typeface="Wingdings" pitchFamily="2" charset="2"/>
              <a:buNone/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252095" indent="-252095">
              <a:lnSpc>
                <a:spcPct val="100000"/>
              </a:lnSpc>
            </a:pPr>
            <a:endParaRPr lang="en-GB" sz="1600">
              <a:latin typeface="+mj-lt"/>
            </a:endParaRPr>
          </a:p>
          <a:p>
            <a:pPr marL="109220" indent="0">
              <a:lnSpc>
                <a:spcPct val="100000"/>
              </a:lnSpc>
              <a:buFont typeface="Wingdings" pitchFamily="2" charset="2"/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  <a:p>
            <a:pPr marL="109220" indent="0">
              <a:lnSpc>
                <a:spcPct val="100000"/>
              </a:lnSpc>
              <a:buFont typeface="Wingdings" pitchFamily="2" charset="2"/>
              <a:buNone/>
              <a:tabLst>
                <a:tab pos="542925" algn="l"/>
              </a:tabLst>
            </a:pPr>
            <a:endParaRPr lang="en-GB" sz="1600">
              <a:latin typeface="+mj-lt"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72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0C036C-4401-CD5E-E215-F8993D2E66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52095" indent="-252095"/>
            <a:r>
              <a:rPr lang="en-US" dirty="0">
                <a:latin typeface="Verdana"/>
                <a:ea typeface="Verdana"/>
              </a:rPr>
              <a:t>When working from home, using .</a:t>
            </a:r>
            <a:r>
              <a:rPr lang="en-US" dirty="0" err="1">
                <a:latin typeface="Verdana"/>
                <a:ea typeface="Verdana"/>
              </a:rPr>
              <a:t>arge</a:t>
            </a:r>
            <a:r>
              <a:rPr lang="en-US" dirty="0">
                <a:latin typeface="Verdana"/>
                <a:ea typeface="Verdana"/>
              </a:rPr>
              <a:t> datasets from W:/Yoda/Sharepoint can take a lot of time because of network speed</a:t>
            </a:r>
          </a:p>
          <a:p>
            <a:pPr marL="982345" lvl="1"/>
            <a:r>
              <a:rPr lang="en-US" dirty="0">
                <a:latin typeface="Verdana"/>
                <a:ea typeface="Verdana"/>
              </a:rPr>
              <a:t>First download the data you need to your computer</a:t>
            </a:r>
          </a:p>
          <a:p>
            <a:pPr marL="982345" lvl="1">
              <a:buSzPct val="114999"/>
            </a:pPr>
            <a:r>
              <a:rPr lang="en-US" dirty="0">
                <a:latin typeface="Verdana"/>
                <a:ea typeface="Verdana"/>
              </a:rPr>
              <a:t>Process the data on your computer</a:t>
            </a:r>
          </a:p>
          <a:p>
            <a:pPr marL="982345" lvl="1">
              <a:buSzPct val="114999"/>
            </a:pPr>
            <a:r>
              <a:rPr lang="en-US" dirty="0">
                <a:latin typeface="Verdana"/>
                <a:ea typeface="Verdana"/>
              </a:rPr>
              <a:t>Upload end results (and scripts and intermediate results) to W:/Yoda/Sharepoint.</a:t>
            </a:r>
            <a:endParaRPr lang="en-US" dirty="0">
              <a:ea typeface="Verdana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7C2EF2F-513A-C597-4865-46321792D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"/>
                <a:ea typeface="Verdana"/>
              </a:rPr>
              <a:t>Geographic data: practical use</a:t>
            </a:r>
            <a:endParaRPr lang="en-US" dirty="0">
              <a:latin typeface="Verdan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8E97CC-36D2-5975-009D-229ABB2D8F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25965E0-7062-474C-8671-DB3A3CE669B0}" type="slidenum">
              <a:rPr lang="en-GB" smtClean="0"/>
              <a:pPr algn="r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349636"/>
      </p:ext>
    </p:extLst>
  </p:cSld>
  <p:clrMapOvr>
    <a:masterClrMapping/>
  </p:clrMapOvr>
</p:sld>
</file>

<file path=ppt/theme/theme1.xml><?xml version="1.0" encoding="utf-8"?>
<a:theme xmlns:a="http://schemas.openxmlformats.org/drawingml/2006/main" name="WUR">
  <a:themeElements>
    <a:clrScheme name="WUR 2022">
      <a:dk1>
        <a:srgbClr val="005172"/>
      </a:dk1>
      <a:lt1>
        <a:srgbClr val="FFFFFF"/>
      </a:lt1>
      <a:dk2>
        <a:srgbClr val="008A00"/>
      </a:dk2>
      <a:lt2>
        <a:srgbClr val="005172"/>
      </a:lt2>
      <a:accent1>
        <a:srgbClr val="6AADE4"/>
      </a:accent1>
      <a:accent2>
        <a:srgbClr val="D0B972"/>
      </a:accent2>
      <a:accent3>
        <a:srgbClr val="D5D2CA"/>
      </a:accent3>
      <a:accent4>
        <a:srgbClr val="FF7900"/>
      </a:accent4>
      <a:accent5>
        <a:srgbClr val="00549F"/>
      </a:accent5>
      <a:accent6>
        <a:srgbClr val="000000"/>
      </a:accent6>
      <a:hlink>
        <a:srgbClr val="00549F"/>
      </a:hlink>
      <a:folHlink>
        <a:srgbClr val="00549F"/>
      </a:folHlink>
    </a:clrScheme>
    <a:fontScheme name="Wageningen U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ot="0" spcFirstLastPara="0" vertOverflow="overflow" horzOverflow="overflow" vert="horz" wrap="square" lIns="91440" tIns="45720" rIns="91440" bIns="72000" numCol="1" spcCol="0" rtlCol="0" fromWordArt="0" anchor="ctr" anchorCtr="0" forceAA="0" compatLnSpc="1">
        <a:prstTxWarp prst="textNoShape">
          <a:avLst/>
        </a:prstTxWarp>
        <a:spAutoFit/>
      </a:bodyPr>
      <a:lstStyle>
        <a:defPPr algn="ctr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ts val="1800"/>
          </a:lnSpc>
          <a:defRPr sz="1400" dirty="0" err="1" smtClean="0">
            <a:latin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2f9bf79-db8a-4e1e-b046-1a59d637cd1c" xsi:nil="true"/>
    <lcf76f155ced4ddcb4097134ff3c332f xmlns="b309e9f0-d7f2-41ab-8b15-8cc858fea1e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3A8F63015BC149AF0B8ADC0189E417" ma:contentTypeVersion="12" ma:contentTypeDescription="Een nieuw document maken." ma:contentTypeScope="" ma:versionID="50e90b5de3b91032c5356798f9dc2e84">
  <xsd:schema xmlns:xsd="http://www.w3.org/2001/XMLSchema" xmlns:xs="http://www.w3.org/2001/XMLSchema" xmlns:p="http://schemas.microsoft.com/office/2006/metadata/properties" xmlns:ns2="b309e9f0-d7f2-41ab-8b15-8cc858fea1e1" xmlns:ns3="a2f9bf79-db8a-4e1e-b046-1a59d637cd1c" targetNamespace="http://schemas.microsoft.com/office/2006/metadata/properties" ma:root="true" ma:fieldsID="374e202a01a04d1512df12cb0a2a16e5" ns2:_="" ns3:_="">
    <xsd:import namespace="b309e9f0-d7f2-41ab-8b15-8cc858fea1e1"/>
    <xsd:import namespace="a2f9bf79-db8a-4e1e-b046-1a59d637c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09e9f0-d7f2-41ab-8b15-8cc858fea1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5ec99919-4982-4388-8a64-83a11d2ca2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f9bf79-db8a-4e1e-b046-1a59d637c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c0a317f7-e255-4000-ad1f-d213f4908be6}" ma:internalName="TaxCatchAll" ma:showField="CatchAllData" ma:web="a2f9bf79-db8a-4e1e-b046-1a59d637cd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0D68B3-E6C4-4136-AF46-82556EF2F2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DDB12E-BEAD-4ADA-8877-413E993697EC}">
  <ds:schemaRefs>
    <ds:schemaRef ds:uri="a2f9bf79-db8a-4e1e-b046-1a59d637cd1c"/>
    <ds:schemaRef ds:uri="b309e9f0-d7f2-41ab-8b15-8cc858fea1e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14685C9-4C02-4F57-926E-9452232D37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09e9f0-d7f2-41ab-8b15-8cc858fea1e1"/>
    <ds:schemaRef ds:uri="a2f9bf79-db8a-4e1e-b046-1a59d637c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2480</Words>
  <Application>Microsoft Office PowerPoint</Application>
  <PresentationFormat>Diavoorstelling (16:9)</PresentationFormat>
  <Paragraphs>333</Paragraphs>
  <Slides>37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2" baseType="lpstr">
      <vt:lpstr>Arial</vt:lpstr>
      <vt:lpstr>Calibri</vt:lpstr>
      <vt:lpstr>Verdana</vt:lpstr>
      <vt:lpstr>Wingdings</vt:lpstr>
      <vt:lpstr>WUR</vt:lpstr>
      <vt:lpstr>Spatial data, code</vt:lpstr>
      <vt:lpstr>This module</vt:lpstr>
      <vt:lpstr>ESG - datasets and software1</vt:lpstr>
      <vt:lpstr>ESG experiences and opinions</vt:lpstr>
      <vt:lpstr>ESG Domain specific output  </vt:lpstr>
      <vt:lpstr>Genetic data</vt:lpstr>
      <vt:lpstr>Geographic data + FAIR challenges</vt:lpstr>
      <vt:lpstr>Geographic data and storage</vt:lpstr>
      <vt:lpstr>Geographic data: practical use</vt:lpstr>
      <vt:lpstr>Geographic data and reproducable workflows</vt:lpstr>
      <vt:lpstr>Geographic data and licenses</vt:lpstr>
      <vt:lpstr>PowerPoint-presentatie</vt:lpstr>
      <vt:lpstr>PowerPoint-presentatie</vt:lpstr>
      <vt:lpstr>Geographic data and file formats</vt:lpstr>
      <vt:lpstr>Geographic data and coordinate systems </vt:lpstr>
      <vt:lpstr>Geographic data and metadata</vt:lpstr>
      <vt:lpstr>Geographic data &amp; privacy &amp; data classification</vt:lpstr>
      <vt:lpstr>FAIRizing code</vt:lpstr>
      <vt:lpstr>Code at research.wur.nl</vt:lpstr>
      <vt:lpstr>Differences data (in the strict sense) &lt;-&gt; code</vt:lpstr>
      <vt:lpstr>Attention points for code</vt:lpstr>
      <vt:lpstr>FAIR extentions for code</vt:lpstr>
      <vt:lpstr>Version control</vt:lpstr>
      <vt:lpstr>Version control: Commits</vt:lpstr>
      <vt:lpstr>Version control</vt:lpstr>
      <vt:lpstr>Version control</vt:lpstr>
      <vt:lpstr>FAIR extentions for code: How about the DOI?</vt:lpstr>
      <vt:lpstr>Repeated: FAIR extentions for code </vt:lpstr>
      <vt:lpstr>Interoperable</vt:lpstr>
      <vt:lpstr>Interoperable</vt:lpstr>
      <vt:lpstr>Licenses for code</vt:lpstr>
      <vt:lpstr>Licenses for code</vt:lpstr>
      <vt:lpstr>Good documentation &amp; good code I</vt:lpstr>
      <vt:lpstr>Good documentation &amp; good code II</vt:lpstr>
      <vt:lpstr>Good code: testing</vt:lpstr>
      <vt:lpstr>Extra: share information</vt:lpstr>
      <vt:lpstr>Time for a break!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Martin Brinkman</dc:creator>
  <cp:lastModifiedBy>Steinbuch, Luc</cp:lastModifiedBy>
  <cp:revision>1</cp:revision>
  <dcterms:created xsi:type="dcterms:W3CDTF">2011-09-29T08:30:03Z</dcterms:created>
  <dcterms:modified xsi:type="dcterms:W3CDTF">2022-10-28T08:53:16Z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_Template">
    <vt:lpwstr>WHUKW.pptx</vt:lpwstr>
  </property>
  <property fmtid="{D5CDD505-2E9C-101B-9397-08002B2CF9AE}" pid="3" name="ContentTypeId">
    <vt:lpwstr>0x010100803A8F63015BC149AF0B8ADC0189E417</vt:lpwstr>
  </property>
  <property fmtid="{D5CDD505-2E9C-101B-9397-08002B2CF9AE}" pid="4" name="MediaServiceImageTags">
    <vt:lpwstr/>
  </property>
</Properties>
</file>