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sldIdLst>
    <p:sldId id="299" r:id="rId2"/>
    <p:sldId id="256" r:id="rId3"/>
    <p:sldId id="286" r:id="rId4"/>
    <p:sldId id="258" r:id="rId5"/>
    <p:sldId id="259" r:id="rId6"/>
    <p:sldId id="295" r:id="rId7"/>
    <p:sldId id="261" r:id="rId8"/>
    <p:sldId id="262" r:id="rId9"/>
    <p:sldId id="288" r:id="rId10"/>
    <p:sldId id="265" r:id="rId11"/>
    <p:sldId id="266" r:id="rId12"/>
    <p:sldId id="267" r:id="rId13"/>
    <p:sldId id="268" r:id="rId14"/>
    <p:sldId id="270" r:id="rId15"/>
    <p:sldId id="296" r:id="rId16"/>
    <p:sldId id="298" r:id="rId17"/>
    <p:sldId id="297" r:id="rId18"/>
    <p:sldId id="291" r:id="rId19"/>
    <p:sldId id="273" r:id="rId20"/>
    <p:sldId id="274" r:id="rId21"/>
    <p:sldId id="276" r:id="rId22"/>
    <p:sldId id="292" r:id="rId23"/>
    <p:sldId id="293" r:id="rId24"/>
    <p:sldId id="279" r:id="rId25"/>
    <p:sldId id="294" r:id="rId26"/>
    <p:sldId id="281" r:id="rId27"/>
    <p:sldId id="282" r:id="rId28"/>
    <p:sldId id="283" r:id="rId29"/>
    <p:sldId id="284" r:id="rId30"/>
    <p:sldId id="285" r:id="rId3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63"/>
  </p:normalViewPr>
  <p:slideViewPr>
    <p:cSldViewPr snapToGrid="0" snapToObjects="1">
      <p:cViewPr varScale="1">
        <p:scale>
          <a:sx n="117" d="100"/>
          <a:sy n="117" d="100"/>
        </p:scale>
        <p:origin x="1480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6ED-9C57-3845-B70F-F8F3851B0202}" type="datetimeFigureOut">
              <a:rPr lang="en-US" smtClean="0"/>
              <a:t>6/25/22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A6CE9-21D6-CA40-868D-69E515D450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019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6ED-9C57-3845-B70F-F8F3851B0202}" type="datetimeFigureOut">
              <a:rPr lang="en-US" smtClean="0"/>
              <a:t>6/25/22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A6CE9-21D6-CA40-868D-69E515D450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498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6ED-9C57-3845-B70F-F8F3851B0202}" type="datetimeFigureOut">
              <a:rPr lang="en-US" smtClean="0"/>
              <a:t>6/25/22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A6CE9-21D6-CA40-868D-69E515D450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941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6ED-9C57-3845-B70F-F8F3851B0202}" type="datetimeFigureOut">
              <a:rPr lang="en-US" smtClean="0"/>
              <a:t>6/25/22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A6CE9-21D6-CA40-868D-69E515D450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933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6ED-9C57-3845-B70F-F8F3851B0202}" type="datetimeFigureOut">
              <a:rPr lang="en-US" smtClean="0"/>
              <a:t>6/25/22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A6CE9-21D6-CA40-868D-69E515D450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952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6ED-9C57-3845-B70F-F8F3851B0202}" type="datetimeFigureOut">
              <a:rPr lang="en-US" smtClean="0"/>
              <a:t>6/25/22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A6CE9-21D6-CA40-868D-69E515D450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301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6ED-9C57-3845-B70F-F8F3851B0202}" type="datetimeFigureOut">
              <a:rPr lang="en-US" smtClean="0"/>
              <a:t>6/25/22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A6CE9-21D6-CA40-868D-69E515D450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940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6ED-9C57-3845-B70F-F8F3851B0202}" type="datetimeFigureOut">
              <a:rPr lang="en-US" smtClean="0"/>
              <a:t>6/25/22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A6CE9-21D6-CA40-868D-69E515D450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067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6ED-9C57-3845-B70F-F8F3851B0202}" type="datetimeFigureOut">
              <a:rPr lang="en-US" smtClean="0"/>
              <a:t>6/25/22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A6CE9-21D6-CA40-868D-69E515D450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128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6ED-9C57-3845-B70F-F8F3851B0202}" type="datetimeFigureOut">
              <a:rPr lang="en-US" smtClean="0"/>
              <a:t>6/25/22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A6CE9-21D6-CA40-868D-69E515D450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116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AU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076ED-9C57-3845-B70F-F8F3851B0202}" type="datetimeFigureOut">
              <a:rPr lang="en-US" smtClean="0"/>
              <a:t>6/25/22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A6CE9-21D6-CA40-868D-69E515D450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574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7076ED-9C57-3845-B70F-F8F3851B0202}" type="datetimeFigureOut">
              <a:rPr lang="en-US" smtClean="0"/>
              <a:t>6/25/22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4A6CE9-21D6-CA40-868D-69E515D450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7112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718617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 err="1">
                <a:solidFill>
                  <a:srgbClr val="FFFFFF"/>
                </a:solidFill>
              </a:rPr>
              <a:t>BRadSTAT</a:t>
            </a:r>
            <a:br>
              <a:rPr lang="en-US" sz="4900" dirty="0">
                <a:solidFill>
                  <a:srgbClr val="FFFFFF"/>
                </a:solidFill>
              </a:rPr>
            </a:br>
            <a:r>
              <a:rPr lang="en-US" sz="3600" dirty="0">
                <a:solidFill>
                  <a:srgbClr val="FFFFFF"/>
                </a:solidFill>
              </a:rPr>
              <a:t>Question 5</a:t>
            </a:r>
            <a:br>
              <a:rPr lang="en-US" sz="3600" dirty="0">
                <a:solidFill>
                  <a:srgbClr val="FFFFFF"/>
                </a:solidFill>
              </a:rPr>
            </a:br>
            <a:br>
              <a:rPr lang="en-US" sz="3600" dirty="0">
                <a:solidFill>
                  <a:srgbClr val="FFFFFF"/>
                </a:solidFill>
              </a:rPr>
            </a:br>
            <a:r>
              <a:rPr lang="en-US" sz="3600" u="sng" dirty="0">
                <a:solidFill>
                  <a:srgbClr val="FFFFFF"/>
                </a:solidFill>
              </a:rPr>
              <a:t>Instructions</a:t>
            </a:r>
            <a:br>
              <a:rPr lang="en-US" sz="3600" u="sng" dirty="0">
                <a:solidFill>
                  <a:srgbClr val="FFFFFF"/>
                </a:solidFill>
              </a:rPr>
            </a:br>
            <a:br>
              <a:rPr lang="en-US" sz="3600" u="sng" dirty="0">
                <a:solidFill>
                  <a:srgbClr val="FFFFFF"/>
                </a:solidFill>
              </a:rPr>
            </a:br>
            <a:r>
              <a:rPr lang="en-US" sz="3200" dirty="0">
                <a:solidFill>
                  <a:srgbClr val="FFFFFF"/>
                </a:solidFill>
              </a:rPr>
              <a:t>The 10 CT images for Question 5 are embedded within these slides. Scroll through these images on slideshow mode to aid identification of the correct </a:t>
            </a:r>
            <a:r>
              <a:rPr lang="en-US" sz="3200" dirty="0" err="1">
                <a:solidFill>
                  <a:srgbClr val="FFFFFF"/>
                </a:solidFill>
              </a:rPr>
              <a:t>bronchopulmonary</a:t>
            </a:r>
            <a:r>
              <a:rPr lang="en-US" sz="3200" dirty="0">
                <a:solidFill>
                  <a:srgbClr val="FFFFFF"/>
                </a:solidFill>
              </a:rPr>
              <a:t> segments of the right lung.</a:t>
            </a:r>
            <a:br>
              <a:rPr lang="en-US" sz="3200" dirty="0">
                <a:solidFill>
                  <a:srgbClr val="FFFFFF"/>
                </a:solidFill>
              </a:rPr>
            </a:br>
            <a:endParaRPr lang="en-US" sz="3200" dirty="0">
              <a:solidFill>
                <a:srgbClr val="FFFFFF"/>
              </a:solidFill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371600" y="6376736"/>
            <a:ext cx="6400800" cy="160421"/>
          </a:xfrm>
        </p:spPr>
        <p:txBody>
          <a:bodyPr>
            <a:normAutofit fontScale="25000" lnSpcReduction="20000"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50933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143000" y="274638"/>
            <a:ext cx="75438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dirty="0"/>
              <a:t>Question 5</a:t>
            </a:r>
          </a:p>
        </p:txBody>
      </p:sp>
    </p:spTree>
    <p:extLst>
      <p:ext uri="{BB962C8B-B14F-4D97-AF65-F5344CB8AC3E}">
        <p14:creationId xmlns:p14="http://schemas.microsoft.com/office/powerpoint/2010/main" val="37741552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143000" y="274638"/>
            <a:ext cx="75438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dirty="0"/>
              <a:t>Question 5</a:t>
            </a:r>
          </a:p>
        </p:txBody>
      </p:sp>
    </p:spTree>
    <p:extLst>
      <p:ext uri="{BB962C8B-B14F-4D97-AF65-F5344CB8AC3E}">
        <p14:creationId xmlns:p14="http://schemas.microsoft.com/office/powerpoint/2010/main" val="5791449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143000" y="274638"/>
            <a:ext cx="75438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dirty="0"/>
              <a:t>Question 5</a:t>
            </a:r>
          </a:p>
        </p:txBody>
      </p:sp>
    </p:spTree>
    <p:extLst>
      <p:ext uri="{BB962C8B-B14F-4D97-AF65-F5344CB8AC3E}">
        <p14:creationId xmlns:p14="http://schemas.microsoft.com/office/powerpoint/2010/main" val="3154134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143000" y="274638"/>
            <a:ext cx="75438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dirty="0"/>
              <a:t>Question 5</a:t>
            </a:r>
          </a:p>
        </p:txBody>
      </p:sp>
    </p:spTree>
    <p:extLst>
      <p:ext uri="{BB962C8B-B14F-4D97-AF65-F5344CB8AC3E}">
        <p14:creationId xmlns:p14="http://schemas.microsoft.com/office/powerpoint/2010/main" val="31753435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143000" y="274638"/>
            <a:ext cx="75438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dirty="0"/>
              <a:t>Question 5</a:t>
            </a:r>
          </a:p>
        </p:txBody>
      </p:sp>
    </p:spTree>
    <p:extLst>
      <p:ext uri="{BB962C8B-B14F-4D97-AF65-F5344CB8AC3E}">
        <p14:creationId xmlns:p14="http://schemas.microsoft.com/office/powerpoint/2010/main" val="17347067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91254" y="12"/>
            <a:ext cx="5408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rgbClr val="FFFF00"/>
                </a:solidFill>
              </a:rPr>
              <a:t>A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143000" y="274638"/>
            <a:ext cx="75438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dirty="0"/>
              <a:t>Question 5</a:t>
            </a:r>
          </a:p>
        </p:txBody>
      </p:sp>
    </p:spTree>
    <p:extLst>
      <p:ext uri="{BB962C8B-B14F-4D97-AF65-F5344CB8AC3E}">
        <p14:creationId xmlns:p14="http://schemas.microsoft.com/office/powerpoint/2010/main" val="1365751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143000" y="274638"/>
            <a:ext cx="75438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dirty="0"/>
              <a:t>Question 5</a:t>
            </a:r>
          </a:p>
        </p:txBody>
      </p:sp>
    </p:spTree>
    <p:extLst>
      <p:ext uri="{BB962C8B-B14F-4D97-AF65-F5344CB8AC3E}">
        <p14:creationId xmlns:p14="http://schemas.microsoft.com/office/powerpoint/2010/main" val="34892054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211051" y="40115"/>
            <a:ext cx="4852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rgbClr val="FFFF00"/>
                </a:solidFill>
              </a:rPr>
              <a:t>E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43000" y="274638"/>
            <a:ext cx="75438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dirty="0"/>
              <a:t>Question 5</a:t>
            </a:r>
          </a:p>
        </p:txBody>
      </p:sp>
    </p:spTree>
    <p:extLst>
      <p:ext uri="{BB962C8B-B14F-4D97-AF65-F5344CB8AC3E}">
        <p14:creationId xmlns:p14="http://schemas.microsoft.com/office/powerpoint/2010/main" val="14438232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184314" y="93588"/>
            <a:ext cx="5681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rgbClr val="FFFF00"/>
                </a:solidFill>
              </a:rPr>
              <a:t>H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143000" y="274638"/>
            <a:ext cx="75438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dirty="0"/>
              <a:t>Question 5</a:t>
            </a:r>
          </a:p>
        </p:txBody>
      </p:sp>
    </p:spTree>
    <p:extLst>
      <p:ext uri="{BB962C8B-B14F-4D97-AF65-F5344CB8AC3E}">
        <p14:creationId xmlns:p14="http://schemas.microsoft.com/office/powerpoint/2010/main" val="34887133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143000" y="274638"/>
            <a:ext cx="75438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dirty="0"/>
              <a:t>Question 5</a:t>
            </a:r>
          </a:p>
        </p:txBody>
      </p:sp>
    </p:spTree>
    <p:extLst>
      <p:ext uri="{BB962C8B-B14F-4D97-AF65-F5344CB8AC3E}">
        <p14:creationId xmlns:p14="http://schemas.microsoft.com/office/powerpoint/2010/main" val="33136844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274638"/>
            <a:ext cx="75438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dirty="0"/>
              <a:t>Question 5</a:t>
            </a:r>
          </a:p>
        </p:txBody>
      </p:sp>
    </p:spTree>
    <p:extLst>
      <p:ext uri="{BB962C8B-B14F-4D97-AF65-F5344CB8AC3E}">
        <p14:creationId xmlns:p14="http://schemas.microsoft.com/office/powerpoint/2010/main" val="31675495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24421" y="26749"/>
            <a:ext cx="5729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rgbClr val="FFFF00"/>
                </a:solidFill>
              </a:rPr>
              <a:t>G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143000" y="274638"/>
            <a:ext cx="75438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dirty="0"/>
              <a:t>Question 5</a:t>
            </a:r>
          </a:p>
        </p:txBody>
      </p:sp>
    </p:spTree>
    <p:extLst>
      <p:ext uri="{BB962C8B-B14F-4D97-AF65-F5344CB8AC3E}">
        <p14:creationId xmlns:p14="http://schemas.microsoft.com/office/powerpoint/2010/main" val="2310276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143000" y="274638"/>
            <a:ext cx="75438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dirty="0"/>
              <a:t>Question 5</a:t>
            </a:r>
          </a:p>
        </p:txBody>
      </p:sp>
    </p:spTree>
    <p:extLst>
      <p:ext uri="{BB962C8B-B14F-4D97-AF65-F5344CB8AC3E}">
        <p14:creationId xmlns:p14="http://schemas.microsoft.com/office/powerpoint/2010/main" val="8610430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264526" y="40115"/>
            <a:ext cx="33975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rgbClr val="FFFF00"/>
                </a:solidFill>
              </a:rPr>
              <a:t>I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143000" y="274638"/>
            <a:ext cx="75438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dirty="0"/>
              <a:t>Question 5</a:t>
            </a:r>
          </a:p>
        </p:txBody>
      </p:sp>
    </p:spTree>
    <p:extLst>
      <p:ext uri="{BB962C8B-B14F-4D97-AF65-F5344CB8AC3E}">
        <p14:creationId xmlns:p14="http://schemas.microsoft.com/office/powerpoint/2010/main" val="18926584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197680" y="66848"/>
            <a:ext cx="38093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rgbClr val="FFFF00"/>
                </a:solidFill>
              </a:rPr>
              <a:t>J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143000" y="274638"/>
            <a:ext cx="75438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dirty="0"/>
              <a:t>Question 5</a:t>
            </a:r>
          </a:p>
        </p:txBody>
      </p:sp>
    </p:spTree>
    <p:extLst>
      <p:ext uri="{BB962C8B-B14F-4D97-AF65-F5344CB8AC3E}">
        <p14:creationId xmlns:p14="http://schemas.microsoft.com/office/powerpoint/2010/main" val="20846664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143000" y="274638"/>
            <a:ext cx="75438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dirty="0"/>
              <a:t>Question 5</a:t>
            </a:r>
          </a:p>
        </p:txBody>
      </p:sp>
    </p:spTree>
    <p:extLst>
      <p:ext uri="{BB962C8B-B14F-4D97-AF65-F5344CB8AC3E}">
        <p14:creationId xmlns:p14="http://schemas.microsoft.com/office/powerpoint/2010/main" val="7400219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317994" y="53480"/>
            <a:ext cx="5194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rgbClr val="FFFF00"/>
                </a:solidFill>
              </a:rPr>
              <a:t>B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143000" y="274638"/>
            <a:ext cx="75438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dirty="0"/>
              <a:t>Question 5</a:t>
            </a:r>
          </a:p>
        </p:txBody>
      </p:sp>
    </p:spTree>
    <p:extLst>
      <p:ext uri="{BB962C8B-B14F-4D97-AF65-F5344CB8AC3E}">
        <p14:creationId xmlns:p14="http://schemas.microsoft.com/office/powerpoint/2010/main" val="120925862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143000" y="274638"/>
            <a:ext cx="75438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dirty="0"/>
              <a:t>Question 5</a:t>
            </a:r>
          </a:p>
        </p:txBody>
      </p:sp>
    </p:spTree>
    <p:extLst>
      <p:ext uri="{BB962C8B-B14F-4D97-AF65-F5344CB8AC3E}">
        <p14:creationId xmlns:p14="http://schemas.microsoft.com/office/powerpoint/2010/main" val="365920282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143000" y="274638"/>
            <a:ext cx="75438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dirty="0"/>
              <a:t>Question 5</a:t>
            </a:r>
          </a:p>
        </p:txBody>
      </p:sp>
    </p:spTree>
    <p:extLst>
      <p:ext uri="{BB962C8B-B14F-4D97-AF65-F5344CB8AC3E}">
        <p14:creationId xmlns:p14="http://schemas.microsoft.com/office/powerpoint/2010/main" val="8173941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143000" y="274638"/>
            <a:ext cx="75438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dirty="0"/>
              <a:t>Question 5</a:t>
            </a:r>
          </a:p>
        </p:txBody>
      </p:sp>
    </p:spTree>
    <p:extLst>
      <p:ext uri="{BB962C8B-B14F-4D97-AF65-F5344CB8AC3E}">
        <p14:creationId xmlns:p14="http://schemas.microsoft.com/office/powerpoint/2010/main" val="127846719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143000" y="274638"/>
            <a:ext cx="75438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dirty="0"/>
              <a:t>Question 5</a:t>
            </a:r>
          </a:p>
        </p:txBody>
      </p:sp>
    </p:spTree>
    <p:extLst>
      <p:ext uri="{BB962C8B-B14F-4D97-AF65-F5344CB8AC3E}">
        <p14:creationId xmlns:p14="http://schemas.microsoft.com/office/powerpoint/2010/main" val="22736586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37781" y="641694"/>
            <a:ext cx="5128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rgbClr val="FFFF00"/>
                </a:solidFill>
              </a:rPr>
              <a:t>C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274638"/>
            <a:ext cx="75438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dirty="0"/>
              <a:t>Question 5</a:t>
            </a:r>
          </a:p>
        </p:txBody>
      </p:sp>
    </p:spTree>
    <p:extLst>
      <p:ext uri="{BB962C8B-B14F-4D97-AF65-F5344CB8AC3E}">
        <p14:creationId xmlns:p14="http://schemas.microsoft.com/office/powerpoint/2010/main" val="93213610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143000" y="274638"/>
            <a:ext cx="75438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dirty="0"/>
              <a:t>Question 5</a:t>
            </a:r>
          </a:p>
        </p:txBody>
      </p:sp>
    </p:spTree>
    <p:extLst>
      <p:ext uri="{BB962C8B-B14F-4D97-AF65-F5344CB8AC3E}">
        <p14:creationId xmlns:p14="http://schemas.microsoft.com/office/powerpoint/2010/main" val="14986962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553" y="-92990"/>
            <a:ext cx="6858000" cy="68580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143000" y="274638"/>
            <a:ext cx="75438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dirty="0"/>
              <a:t>Question 5</a:t>
            </a:r>
          </a:p>
        </p:txBody>
      </p:sp>
    </p:spTree>
    <p:extLst>
      <p:ext uri="{BB962C8B-B14F-4D97-AF65-F5344CB8AC3E}">
        <p14:creationId xmlns:p14="http://schemas.microsoft.com/office/powerpoint/2010/main" val="27744183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143000" y="274638"/>
            <a:ext cx="75438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dirty="0"/>
              <a:t>Question 5</a:t>
            </a:r>
          </a:p>
        </p:txBody>
      </p:sp>
    </p:spTree>
    <p:extLst>
      <p:ext uri="{BB962C8B-B14F-4D97-AF65-F5344CB8AC3E}">
        <p14:creationId xmlns:p14="http://schemas.microsoft.com/office/powerpoint/2010/main" val="16955089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13377"/>
            <a:ext cx="6858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424947" y="374496"/>
            <a:ext cx="46749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rgbClr val="FFFF00"/>
                </a:solidFill>
              </a:rPr>
              <a:t>F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43000" y="274638"/>
            <a:ext cx="75438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dirty="0"/>
              <a:t>Question 5</a:t>
            </a:r>
          </a:p>
        </p:txBody>
      </p:sp>
    </p:spTree>
    <p:extLst>
      <p:ext uri="{BB962C8B-B14F-4D97-AF65-F5344CB8AC3E}">
        <p14:creationId xmlns:p14="http://schemas.microsoft.com/office/powerpoint/2010/main" val="15601361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143000" y="274638"/>
            <a:ext cx="75438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dirty="0"/>
              <a:t>Question 5</a:t>
            </a:r>
          </a:p>
        </p:txBody>
      </p:sp>
    </p:spTree>
    <p:extLst>
      <p:ext uri="{BB962C8B-B14F-4D97-AF65-F5344CB8AC3E}">
        <p14:creationId xmlns:p14="http://schemas.microsoft.com/office/powerpoint/2010/main" val="14364780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143000" y="274638"/>
            <a:ext cx="75438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dirty="0"/>
              <a:t>Question 5</a:t>
            </a:r>
          </a:p>
        </p:txBody>
      </p:sp>
    </p:spTree>
    <p:extLst>
      <p:ext uri="{BB962C8B-B14F-4D97-AF65-F5344CB8AC3E}">
        <p14:creationId xmlns:p14="http://schemas.microsoft.com/office/powerpoint/2010/main" val="9956405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184308" y="173800"/>
            <a:ext cx="56337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rgbClr val="FFFF00"/>
                </a:solidFill>
              </a:rPr>
              <a:t>D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143000" y="274638"/>
            <a:ext cx="75438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dirty="0"/>
              <a:t>Question 5</a:t>
            </a:r>
          </a:p>
        </p:txBody>
      </p:sp>
    </p:spTree>
    <p:extLst>
      <p:ext uri="{BB962C8B-B14F-4D97-AF65-F5344CB8AC3E}">
        <p14:creationId xmlns:p14="http://schemas.microsoft.com/office/powerpoint/2010/main" val="1913013917"/>
      </p:ext>
    </p:extLst>
  </p:cSld>
  <p:clrMapOvr>
    <a:masterClrMapping/>
  </p:clrMapOvr>
</p:sld>
</file>

<file path=ppt/theme/theme1.xml><?xml version="1.0" encoding="utf-8"?>
<a:theme xmlns:a="http://schemas.openxmlformats.org/drawingml/2006/main" name="Blac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 Black .thmx</Template>
  <TotalTime>556</TotalTime>
  <Words>111</Words>
  <Application>Microsoft Macintosh PowerPoint</Application>
  <PresentationFormat>On-screen Show (4:3)</PresentationFormat>
  <Paragraphs>40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3" baseType="lpstr">
      <vt:lpstr>Arial</vt:lpstr>
      <vt:lpstr>Calibri</vt:lpstr>
      <vt:lpstr>Black</vt:lpstr>
      <vt:lpstr>BRadSTAT Question 5  Instructions  The 10 CT images for Question 5 are embedded within these slides. Scroll through these images on slideshow mode to aid identification of the correct bronchopulmonary segments of the right lung. </vt:lpstr>
      <vt:lpstr>Question 5</vt:lpstr>
      <vt:lpstr>Question 5</vt:lpstr>
      <vt:lpstr>Question 5</vt:lpstr>
      <vt:lpstr>Question 5</vt:lpstr>
      <vt:lpstr>Question 5</vt:lpstr>
      <vt:lpstr>Question 5</vt:lpstr>
      <vt:lpstr>Question 5</vt:lpstr>
      <vt:lpstr>Question 5</vt:lpstr>
      <vt:lpstr>Question 5</vt:lpstr>
      <vt:lpstr>Question 5</vt:lpstr>
      <vt:lpstr>Question 5</vt:lpstr>
      <vt:lpstr>Question 5</vt:lpstr>
      <vt:lpstr>Question 5</vt:lpstr>
      <vt:lpstr>Question 5</vt:lpstr>
      <vt:lpstr>Question 5</vt:lpstr>
      <vt:lpstr>Question 5</vt:lpstr>
      <vt:lpstr>Question 5</vt:lpstr>
      <vt:lpstr>Question 5</vt:lpstr>
      <vt:lpstr>Question 5</vt:lpstr>
      <vt:lpstr>Question 5</vt:lpstr>
      <vt:lpstr>Question 5</vt:lpstr>
      <vt:lpstr>Question 5</vt:lpstr>
      <vt:lpstr>Question 5</vt:lpstr>
      <vt:lpstr>Question 5</vt:lpstr>
      <vt:lpstr>Question 5</vt:lpstr>
      <vt:lpstr>Question 5</vt:lpstr>
      <vt:lpstr>Question 5</vt:lpstr>
      <vt:lpstr>Question 5</vt:lpstr>
      <vt:lpstr>Question 5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Elaine Yap</dc:creator>
  <cp:lastModifiedBy>Elaine Yap</cp:lastModifiedBy>
  <cp:revision>20</cp:revision>
  <dcterms:created xsi:type="dcterms:W3CDTF">2019-06-23T23:35:55Z</dcterms:created>
  <dcterms:modified xsi:type="dcterms:W3CDTF">2022-06-25T02:34:17Z</dcterms:modified>
</cp:coreProperties>
</file>