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30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076ED-9C57-3845-B70F-F8F3851B0202}" type="datetimeFigureOut">
              <a:rPr lang="en-US" smtClean="0"/>
              <a:t>6/25/22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A6CE9-21D6-CA40-868D-69E515D45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753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63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814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115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99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218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1604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123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350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0330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02E73-F8DD-4FF7-9CCD-6D108B96A253}" type="datetimeFigureOut">
              <a:rPr lang="en-AU" smtClean="0"/>
              <a:t>25/6/22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B3CAA-BF73-4E44-BC96-7925719BE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8083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740390"/>
            <a:ext cx="7772400" cy="2985496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		</a:t>
            </a:r>
            <a:r>
              <a:rPr lang="en-US" sz="4900" dirty="0">
                <a:solidFill>
                  <a:srgbClr val="FFFFFF"/>
                </a:solidFill>
              </a:rPr>
              <a:t>	</a:t>
            </a:r>
            <a:br>
              <a:rPr lang="en-US" sz="4900" dirty="0">
                <a:solidFill>
                  <a:srgbClr val="FFFFFF"/>
                </a:solidFill>
              </a:rPr>
            </a:br>
            <a:br>
              <a:rPr lang="en-US" sz="4900" dirty="0">
                <a:solidFill>
                  <a:srgbClr val="FFFFFF"/>
                </a:solidFill>
              </a:rPr>
            </a:br>
            <a:br>
              <a:rPr lang="en-US" sz="4900" dirty="0">
                <a:solidFill>
                  <a:srgbClr val="FFFFFF"/>
                </a:solidFill>
              </a:rPr>
            </a:br>
            <a:br>
              <a:rPr lang="en-US" sz="4900" dirty="0">
                <a:solidFill>
                  <a:srgbClr val="FFFFFF"/>
                </a:solidFill>
              </a:rPr>
            </a:br>
            <a:br>
              <a:rPr lang="en-US" sz="4900" dirty="0"/>
            </a:br>
            <a:r>
              <a:rPr lang="en-US" sz="4900" dirty="0"/>
              <a:t>		</a:t>
            </a:r>
            <a:br>
              <a:rPr lang="en-US" sz="4900" dirty="0"/>
            </a:br>
            <a:br>
              <a:rPr lang="en-US" sz="4900" dirty="0"/>
            </a:br>
            <a:r>
              <a:rPr lang="en-US" sz="4900" dirty="0" err="1"/>
              <a:t>BRadSTAT</a:t>
            </a:r>
            <a:br>
              <a:rPr lang="en-US" sz="4900" dirty="0"/>
            </a:br>
            <a:r>
              <a:rPr lang="en-US" sz="3600" dirty="0"/>
              <a:t>Question 6</a:t>
            </a:r>
            <a:br>
              <a:rPr lang="en-US" sz="3600" dirty="0"/>
            </a:br>
            <a:br>
              <a:rPr lang="en-US" sz="3600" dirty="0"/>
            </a:br>
            <a:r>
              <a:rPr lang="en-US" sz="3600" u="sng" dirty="0"/>
              <a:t>Instructions</a:t>
            </a:r>
            <a:br>
              <a:rPr lang="en-US" sz="3600" u="sng" dirty="0"/>
            </a:br>
            <a:br>
              <a:rPr lang="en-US" sz="3600" u="sng" dirty="0"/>
            </a:br>
            <a:r>
              <a:rPr lang="en-US" sz="3200" dirty="0"/>
              <a:t>The 10 CT images for Question 6 are embedded within these slides. Scroll through these images on slideshow mode to aid identification of the correct bronchopulmonary segments of the left lung.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895600" y="6376737"/>
            <a:ext cx="6400800" cy="160421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489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3EF840D-132E-4E0F-A9E0-4C77DFE6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EEAD61-226C-4B3E-A705-2E4B98B569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05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4E1461E-0703-4A80-802C-15B304FE4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D5839D-1B6B-4723-9A43-5637055545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86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15B9B79-4093-4223-A548-6A11832A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138C98-90B7-4742-B54A-F0FFB3FEFB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74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D4009BB-580C-4C48-AE2C-48FB1F732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EED6E-2AD4-4ADD-8529-929370F80D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41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5DE7B61-6C54-418A-92D0-D0FF9FD1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B7607-3147-494A-A847-7F8D0D54E9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3255BFB-C817-4FA4-A22D-013510E27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D40548-CADD-49B9-9209-5266CDEBF6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35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D7CFC0F-BF24-498C-9FC8-D03D8F22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C696BC-1292-4073-98C9-984C73AC84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39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6E38D1C-24F4-4F9A-8309-22D5F950F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51C959-FE20-4294-9989-D84A9E386B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64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212FC3E-E404-44EC-B581-449534437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03D501-6D9A-4AAC-B342-874108468D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58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DDEBCBA-088B-4FD2-B961-E3901B3BE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9C7FBA-B26C-429F-8D76-2E3E296551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99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38043A4-AABA-40DD-83CE-9FCD42D8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ACEE82-B0F7-48A4-88E1-FAFEC3F6F2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777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66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79E1E8A-AA80-4085-B2C5-3B3BDBEB8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AE28E2-4787-49CD-BCC1-21A260432D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52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2D3700B-B5A2-4DDA-AF81-72E9A8FE8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13B82F-9210-4FFB-B742-DFFB4B6135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26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3374147-3A48-411E-B09F-7B97848F8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593A15-A551-4132-97CC-1E13ACC1E02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17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E49F9B1-4D12-4E7F-984A-B366FA80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5B740B-E165-4366-B439-1C396BA8A8F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770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BD01329-242F-475D-B714-351E3A7C8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3A647A-98AC-4810-A9EF-1FFBA1BB74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54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C7EDE66-D12F-4BEC-AAF2-2B1DEA1F2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D9DF9C-02B9-43CC-A4D2-B0366D7DD7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32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95FE643-4C2A-4117-95E7-A86463E73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1C1340-29F2-4BB0-A45C-EF5D66EF01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38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D9F68ED-B58A-40D8-BB80-DF786A12C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492416-A9E5-4073-95A3-12A0C59CE1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26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B1DC2F6-44B2-44A5-A83E-B547BB257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31A302-D85F-4A0B-A7B3-4CC27585ED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66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8F656B4-54C5-4F90-A768-459784465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CC8AEE-A4FD-4B13-9079-86A2A7BE89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23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FBADD52-4F69-453E-A381-D735E3DF5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FA9524-57BA-428A-BAD9-5B2C8CED4C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059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98E524C-BB09-4523-B6C9-19249BCE2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B4D8C-8E73-480E-9963-96BB27162B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69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2817AED-5CD3-49B5-97B0-58D679B55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E3E84-7F2A-47DA-B86B-E6C52B70D4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60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7D0507D-1B26-4018-B350-772FEC5A0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8FAE19-8D7E-46E8-A9D4-B28F8897583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1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1701DED-7F8D-410E-AADB-FA2EE28AE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4A8FD9-006A-491C-B3D0-F3A1D2D326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36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629B75A-3E0E-4091-8876-F49FEA92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CDCF2A-9462-4527-913C-ABA61551DE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E6B096D-C6AE-4AD3-B558-6DF9B0E81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6AEF79-AD0D-40D8-AAE2-43EA2480A1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70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BAE104E-8E83-4AB7-8A5B-18779E5F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FBC36A-0CF6-46FE-8C1C-524FBE1DA1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4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5E77A92-3574-4F48-BB07-ABDE3A694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9E3041-D983-4D1F-9356-C75588D1598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3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55</Words>
  <Application>Microsoft Macintosh PowerPoint</Application>
  <PresentationFormat>Widescreen</PresentationFormat>
  <Paragraphs>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            BRadSTAT Question 6  Instructions  The 10 CT images for Question 6 are embedded within these slides. Scroll through these images on slideshow mode to aid identification of the correct bronchopulmonary segments of the left lung.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Williamson</dc:creator>
  <cp:lastModifiedBy>Elaine Yap</cp:lastModifiedBy>
  <cp:revision>9</cp:revision>
  <dcterms:created xsi:type="dcterms:W3CDTF">2019-08-11T01:23:02Z</dcterms:created>
  <dcterms:modified xsi:type="dcterms:W3CDTF">2022-06-25T02:35:46Z</dcterms:modified>
</cp:coreProperties>
</file>