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39319200" cx="36576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384">
          <p15:clr>
            <a:srgbClr val="A4A3A4"/>
          </p15:clr>
        </p15:guide>
        <p15:guide id="2" pos="115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384" orient="horz"/>
        <p:guide pos="1152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834434" y="685800"/>
            <a:ext cx="318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834434" y="685800"/>
            <a:ext cx="318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246833" y="5691862"/>
            <a:ext cx="34082400" cy="15690900"/>
          </a:xfrm>
          <a:prstGeom prst="rect">
            <a:avLst/>
          </a:prstGeom>
        </p:spPr>
        <p:txBody>
          <a:bodyPr anchorCtr="0" anchor="b" bIns="476775" lIns="476775" spcFirstLastPara="1" rIns="476775" wrap="square" tIns="47677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100"/>
              <a:buNone/>
              <a:defRPr sz="271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100"/>
              <a:buNone/>
              <a:defRPr sz="27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100"/>
              <a:buNone/>
              <a:defRPr sz="27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100"/>
              <a:buNone/>
              <a:defRPr sz="27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100"/>
              <a:buNone/>
              <a:defRPr sz="27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100"/>
              <a:buNone/>
              <a:defRPr sz="27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100"/>
              <a:buNone/>
              <a:defRPr sz="27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100"/>
              <a:buNone/>
              <a:defRPr sz="27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100"/>
              <a:buNone/>
              <a:defRPr sz="271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246800" y="21665311"/>
            <a:ext cx="34082400" cy="60591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246800" y="8455711"/>
            <a:ext cx="34082400" cy="15009900"/>
          </a:xfrm>
          <a:prstGeom prst="rect">
            <a:avLst/>
          </a:prstGeom>
        </p:spPr>
        <p:txBody>
          <a:bodyPr anchorCtr="0" anchor="b" bIns="476775" lIns="476775" spcFirstLastPara="1" rIns="476775" wrap="square" tIns="47677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600"/>
              <a:buNone/>
              <a:defRPr sz="62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600"/>
              <a:buNone/>
              <a:defRPr sz="62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600"/>
              <a:buNone/>
              <a:defRPr sz="62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600"/>
              <a:buNone/>
              <a:defRPr sz="62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600"/>
              <a:buNone/>
              <a:defRPr sz="62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600"/>
              <a:buNone/>
              <a:defRPr sz="62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600"/>
              <a:buNone/>
              <a:defRPr sz="62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600"/>
              <a:buNone/>
              <a:defRPr sz="62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600"/>
              <a:buNone/>
              <a:defRPr sz="626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246800" y="24097009"/>
            <a:ext cx="34082400" cy="99438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indent="-825500" lvl="0" marL="457200" rtl="0" algn="ctr">
              <a:spcBef>
                <a:spcPts val="0"/>
              </a:spcBef>
              <a:spcAft>
                <a:spcPts val="0"/>
              </a:spcAft>
              <a:buSzPts val="9400"/>
              <a:buChar char="●"/>
              <a:defRPr/>
            </a:lvl1pPr>
            <a:lvl2pPr indent="-692150" lvl="1" marL="914400" rtl="0" algn="ctr">
              <a:spcBef>
                <a:spcPts val="0"/>
              </a:spcBef>
              <a:spcAft>
                <a:spcPts val="0"/>
              </a:spcAft>
              <a:buSzPts val="7300"/>
              <a:buChar char="○"/>
              <a:defRPr/>
            </a:lvl2pPr>
            <a:lvl3pPr indent="-692150" lvl="2" marL="1371600" rtl="0" algn="ctr">
              <a:spcBef>
                <a:spcPts val="0"/>
              </a:spcBef>
              <a:spcAft>
                <a:spcPts val="0"/>
              </a:spcAft>
              <a:buSzPts val="7300"/>
              <a:buChar char="■"/>
              <a:defRPr/>
            </a:lvl3pPr>
            <a:lvl4pPr indent="-692150" lvl="3" marL="1828800" rtl="0" algn="ctr">
              <a:spcBef>
                <a:spcPts val="0"/>
              </a:spcBef>
              <a:spcAft>
                <a:spcPts val="0"/>
              </a:spcAft>
              <a:buSzPts val="7300"/>
              <a:buChar char="●"/>
              <a:defRPr/>
            </a:lvl4pPr>
            <a:lvl5pPr indent="-692150" lvl="4" marL="2286000" rtl="0" algn="ctr">
              <a:spcBef>
                <a:spcPts val="0"/>
              </a:spcBef>
              <a:spcAft>
                <a:spcPts val="0"/>
              </a:spcAft>
              <a:buSzPts val="7300"/>
              <a:buChar char="○"/>
              <a:defRPr/>
            </a:lvl5pPr>
            <a:lvl6pPr indent="-692150" lvl="5" marL="2743200" rtl="0" algn="ctr">
              <a:spcBef>
                <a:spcPts val="0"/>
              </a:spcBef>
              <a:spcAft>
                <a:spcPts val="0"/>
              </a:spcAft>
              <a:buSzPts val="7300"/>
              <a:buChar char="■"/>
              <a:defRPr/>
            </a:lvl6pPr>
            <a:lvl7pPr indent="-692150" lvl="6" marL="3200400" rtl="0" algn="ctr">
              <a:spcBef>
                <a:spcPts val="0"/>
              </a:spcBef>
              <a:spcAft>
                <a:spcPts val="0"/>
              </a:spcAft>
              <a:buSzPts val="7300"/>
              <a:buChar char="●"/>
              <a:defRPr/>
            </a:lvl7pPr>
            <a:lvl8pPr indent="-692150" lvl="7" marL="3657600" rtl="0" algn="ctr">
              <a:spcBef>
                <a:spcPts val="0"/>
              </a:spcBef>
              <a:spcAft>
                <a:spcPts val="0"/>
              </a:spcAft>
              <a:buSzPts val="7300"/>
              <a:buChar char="○"/>
              <a:defRPr/>
            </a:lvl8pPr>
            <a:lvl9pPr indent="-692150" lvl="8" marL="4114800" rtl="0" algn="ctr">
              <a:spcBef>
                <a:spcPts val="0"/>
              </a:spcBef>
              <a:spcAft>
                <a:spcPts val="0"/>
              </a:spcAft>
              <a:buSzPts val="73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246800" y="16442053"/>
            <a:ext cx="34082400" cy="6435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800"/>
              <a:buNone/>
              <a:defRPr sz="18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800"/>
              <a:buNone/>
              <a:defRPr sz="18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800"/>
              <a:buNone/>
              <a:defRPr sz="18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800"/>
              <a:buNone/>
              <a:defRPr sz="18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800"/>
              <a:buNone/>
              <a:defRPr sz="18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800"/>
              <a:buNone/>
              <a:defRPr sz="18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800"/>
              <a:buNone/>
              <a:defRPr sz="18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800"/>
              <a:buNone/>
              <a:defRPr sz="18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800"/>
              <a:buNone/>
              <a:defRPr sz="18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246800" y="3401969"/>
            <a:ext cx="34082400" cy="43779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246800" y="8810031"/>
            <a:ext cx="34082400" cy="261165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indent="-825500" lvl="0" marL="457200" rtl="0">
              <a:spcBef>
                <a:spcPts val="0"/>
              </a:spcBef>
              <a:spcAft>
                <a:spcPts val="0"/>
              </a:spcAft>
              <a:buSzPts val="9400"/>
              <a:buChar char="●"/>
              <a:defRPr/>
            </a:lvl1pPr>
            <a:lvl2pPr indent="-692150" lvl="1" marL="914400" rtl="0">
              <a:spcBef>
                <a:spcPts val="0"/>
              </a:spcBef>
              <a:spcAft>
                <a:spcPts val="0"/>
              </a:spcAft>
              <a:buSzPts val="7300"/>
              <a:buChar char="○"/>
              <a:defRPr/>
            </a:lvl2pPr>
            <a:lvl3pPr indent="-692150" lvl="2" marL="1371600" rtl="0">
              <a:spcBef>
                <a:spcPts val="0"/>
              </a:spcBef>
              <a:spcAft>
                <a:spcPts val="0"/>
              </a:spcAft>
              <a:buSzPts val="7300"/>
              <a:buChar char="■"/>
              <a:defRPr/>
            </a:lvl3pPr>
            <a:lvl4pPr indent="-692150" lvl="3" marL="1828800" rtl="0">
              <a:spcBef>
                <a:spcPts val="0"/>
              </a:spcBef>
              <a:spcAft>
                <a:spcPts val="0"/>
              </a:spcAft>
              <a:buSzPts val="7300"/>
              <a:buChar char="●"/>
              <a:defRPr/>
            </a:lvl4pPr>
            <a:lvl5pPr indent="-692150" lvl="4" marL="2286000" rtl="0">
              <a:spcBef>
                <a:spcPts val="0"/>
              </a:spcBef>
              <a:spcAft>
                <a:spcPts val="0"/>
              </a:spcAft>
              <a:buSzPts val="7300"/>
              <a:buChar char="○"/>
              <a:defRPr/>
            </a:lvl5pPr>
            <a:lvl6pPr indent="-692150" lvl="5" marL="2743200" rtl="0">
              <a:spcBef>
                <a:spcPts val="0"/>
              </a:spcBef>
              <a:spcAft>
                <a:spcPts val="0"/>
              </a:spcAft>
              <a:buSzPts val="7300"/>
              <a:buChar char="■"/>
              <a:defRPr/>
            </a:lvl6pPr>
            <a:lvl7pPr indent="-692150" lvl="6" marL="3200400" rtl="0">
              <a:spcBef>
                <a:spcPts val="0"/>
              </a:spcBef>
              <a:spcAft>
                <a:spcPts val="0"/>
              </a:spcAft>
              <a:buSzPts val="7300"/>
              <a:buChar char="●"/>
              <a:defRPr/>
            </a:lvl7pPr>
            <a:lvl8pPr indent="-692150" lvl="7" marL="3657600" rtl="0">
              <a:spcBef>
                <a:spcPts val="0"/>
              </a:spcBef>
              <a:spcAft>
                <a:spcPts val="0"/>
              </a:spcAft>
              <a:buSzPts val="7300"/>
              <a:buChar char="○"/>
              <a:defRPr/>
            </a:lvl8pPr>
            <a:lvl9pPr indent="-692150" lvl="8" marL="4114800" rtl="0">
              <a:spcBef>
                <a:spcPts val="0"/>
              </a:spcBef>
              <a:spcAft>
                <a:spcPts val="0"/>
              </a:spcAft>
              <a:buSzPts val="73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246800" y="3401969"/>
            <a:ext cx="34082400" cy="43779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246800" y="8810031"/>
            <a:ext cx="15999600" cy="261165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indent="-692150" lvl="0" marL="457200" rtl="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1pPr>
            <a:lvl2pPr indent="-628650" lvl="1" marL="914400" rtl="0">
              <a:spcBef>
                <a:spcPts val="0"/>
              </a:spcBef>
              <a:spcAft>
                <a:spcPts val="0"/>
              </a:spcAft>
              <a:buSzPts val="6300"/>
              <a:buChar char="○"/>
              <a:defRPr sz="6300"/>
            </a:lvl2pPr>
            <a:lvl3pPr indent="-628650" lvl="2" marL="1371600" rtl="0">
              <a:spcBef>
                <a:spcPts val="0"/>
              </a:spcBef>
              <a:spcAft>
                <a:spcPts val="0"/>
              </a:spcAft>
              <a:buSzPts val="6300"/>
              <a:buChar char="■"/>
              <a:defRPr sz="6300"/>
            </a:lvl3pPr>
            <a:lvl4pPr indent="-628650" lvl="3" marL="1828800" rtl="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4pPr>
            <a:lvl5pPr indent="-628650" lvl="4" marL="2286000" rtl="0">
              <a:spcBef>
                <a:spcPts val="0"/>
              </a:spcBef>
              <a:spcAft>
                <a:spcPts val="0"/>
              </a:spcAft>
              <a:buSzPts val="6300"/>
              <a:buChar char="○"/>
              <a:defRPr sz="6300"/>
            </a:lvl5pPr>
            <a:lvl6pPr indent="-628650" lvl="5" marL="2743200" rtl="0">
              <a:spcBef>
                <a:spcPts val="0"/>
              </a:spcBef>
              <a:spcAft>
                <a:spcPts val="0"/>
              </a:spcAft>
              <a:buSzPts val="6300"/>
              <a:buChar char="■"/>
              <a:defRPr sz="6300"/>
            </a:lvl6pPr>
            <a:lvl7pPr indent="-628650" lvl="6" marL="3200400" rtl="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7pPr>
            <a:lvl8pPr indent="-628650" lvl="7" marL="3657600" rtl="0">
              <a:spcBef>
                <a:spcPts val="0"/>
              </a:spcBef>
              <a:spcAft>
                <a:spcPts val="0"/>
              </a:spcAft>
              <a:buSzPts val="6300"/>
              <a:buChar char="○"/>
              <a:defRPr sz="6300"/>
            </a:lvl8pPr>
            <a:lvl9pPr indent="-628650" lvl="8" marL="4114800" rtl="0">
              <a:spcBef>
                <a:spcPts val="0"/>
              </a:spcBef>
              <a:spcAft>
                <a:spcPts val="0"/>
              </a:spcAft>
              <a:buSzPts val="6300"/>
              <a:buChar char="■"/>
              <a:defRPr sz="6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19329600" y="8810031"/>
            <a:ext cx="15999600" cy="261165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indent="-692150" lvl="0" marL="457200" rtl="0">
              <a:spcBef>
                <a:spcPts val="0"/>
              </a:spcBef>
              <a:spcAft>
                <a:spcPts val="0"/>
              </a:spcAft>
              <a:buSzPts val="7300"/>
              <a:buChar char="●"/>
              <a:defRPr sz="7300"/>
            </a:lvl1pPr>
            <a:lvl2pPr indent="-628650" lvl="1" marL="914400" rtl="0">
              <a:spcBef>
                <a:spcPts val="0"/>
              </a:spcBef>
              <a:spcAft>
                <a:spcPts val="0"/>
              </a:spcAft>
              <a:buSzPts val="6300"/>
              <a:buChar char="○"/>
              <a:defRPr sz="6300"/>
            </a:lvl2pPr>
            <a:lvl3pPr indent="-628650" lvl="2" marL="1371600" rtl="0">
              <a:spcBef>
                <a:spcPts val="0"/>
              </a:spcBef>
              <a:spcAft>
                <a:spcPts val="0"/>
              </a:spcAft>
              <a:buSzPts val="6300"/>
              <a:buChar char="■"/>
              <a:defRPr sz="6300"/>
            </a:lvl3pPr>
            <a:lvl4pPr indent="-628650" lvl="3" marL="1828800" rtl="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4pPr>
            <a:lvl5pPr indent="-628650" lvl="4" marL="2286000" rtl="0">
              <a:spcBef>
                <a:spcPts val="0"/>
              </a:spcBef>
              <a:spcAft>
                <a:spcPts val="0"/>
              </a:spcAft>
              <a:buSzPts val="6300"/>
              <a:buChar char="○"/>
              <a:defRPr sz="6300"/>
            </a:lvl5pPr>
            <a:lvl6pPr indent="-628650" lvl="5" marL="2743200" rtl="0">
              <a:spcBef>
                <a:spcPts val="0"/>
              </a:spcBef>
              <a:spcAft>
                <a:spcPts val="0"/>
              </a:spcAft>
              <a:buSzPts val="6300"/>
              <a:buChar char="■"/>
              <a:defRPr sz="6300"/>
            </a:lvl6pPr>
            <a:lvl7pPr indent="-628650" lvl="6" marL="3200400" rtl="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7pPr>
            <a:lvl8pPr indent="-628650" lvl="7" marL="3657600" rtl="0">
              <a:spcBef>
                <a:spcPts val="0"/>
              </a:spcBef>
              <a:spcAft>
                <a:spcPts val="0"/>
              </a:spcAft>
              <a:buSzPts val="6300"/>
              <a:buChar char="○"/>
              <a:defRPr sz="6300"/>
            </a:lvl8pPr>
            <a:lvl9pPr indent="-628650" lvl="8" marL="4114800" rtl="0">
              <a:spcBef>
                <a:spcPts val="0"/>
              </a:spcBef>
              <a:spcAft>
                <a:spcPts val="0"/>
              </a:spcAft>
              <a:buSzPts val="6300"/>
              <a:buChar char="■"/>
              <a:defRPr sz="6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246800" y="3401969"/>
            <a:ext cx="34082400" cy="43779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246800" y="4247253"/>
            <a:ext cx="11232000" cy="5776800"/>
          </a:xfrm>
          <a:prstGeom prst="rect">
            <a:avLst/>
          </a:prstGeom>
        </p:spPr>
        <p:txBody>
          <a:bodyPr anchorCtr="0" anchor="b" bIns="476775" lIns="476775" spcFirstLastPara="1" rIns="476775" wrap="square" tIns="4767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1pPr>
            <a:lvl2pPr lvl="1" rtl="0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2pPr>
            <a:lvl3pPr lvl="2" rtl="0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3pPr>
            <a:lvl4pPr lvl="3" rtl="0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4pPr>
            <a:lvl5pPr lvl="4" rtl="0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5pPr>
            <a:lvl6pPr lvl="5" rtl="0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6pPr>
            <a:lvl7pPr lvl="6" rtl="0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7pPr>
            <a:lvl8pPr lvl="7" rtl="0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8pPr>
            <a:lvl9pPr lvl="8" rtl="0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246800" y="10622720"/>
            <a:ext cx="11232000" cy="243048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indent="-628650" lvl="0" marL="457200" rtl="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1pPr>
            <a:lvl2pPr indent="-628650" lvl="1" marL="914400" rtl="0">
              <a:spcBef>
                <a:spcPts val="0"/>
              </a:spcBef>
              <a:spcAft>
                <a:spcPts val="0"/>
              </a:spcAft>
              <a:buSzPts val="6300"/>
              <a:buChar char="○"/>
              <a:defRPr sz="6300"/>
            </a:lvl2pPr>
            <a:lvl3pPr indent="-628650" lvl="2" marL="1371600" rtl="0">
              <a:spcBef>
                <a:spcPts val="0"/>
              </a:spcBef>
              <a:spcAft>
                <a:spcPts val="0"/>
              </a:spcAft>
              <a:buSzPts val="6300"/>
              <a:buChar char="■"/>
              <a:defRPr sz="6300"/>
            </a:lvl3pPr>
            <a:lvl4pPr indent="-628650" lvl="3" marL="1828800" rtl="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4pPr>
            <a:lvl5pPr indent="-628650" lvl="4" marL="2286000" rtl="0">
              <a:spcBef>
                <a:spcPts val="0"/>
              </a:spcBef>
              <a:spcAft>
                <a:spcPts val="0"/>
              </a:spcAft>
              <a:buSzPts val="6300"/>
              <a:buChar char="○"/>
              <a:defRPr sz="6300"/>
            </a:lvl5pPr>
            <a:lvl6pPr indent="-628650" lvl="5" marL="2743200" rtl="0">
              <a:spcBef>
                <a:spcPts val="0"/>
              </a:spcBef>
              <a:spcAft>
                <a:spcPts val="0"/>
              </a:spcAft>
              <a:buSzPts val="6300"/>
              <a:buChar char="■"/>
              <a:defRPr sz="6300"/>
            </a:lvl6pPr>
            <a:lvl7pPr indent="-628650" lvl="6" marL="3200400" rtl="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7pPr>
            <a:lvl8pPr indent="-628650" lvl="7" marL="3657600" rtl="0">
              <a:spcBef>
                <a:spcPts val="0"/>
              </a:spcBef>
              <a:spcAft>
                <a:spcPts val="0"/>
              </a:spcAft>
              <a:buSzPts val="6300"/>
              <a:buChar char="○"/>
              <a:defRPr sz="6300"/>
            </a:lvl8pPr>
            <a:lvl9pPr indent="-628650" lvl="8" marL="4114800" rtl="0">
              <a:spcBef>
                <a:spcPts val="0"/>
              </a:spcBef>
              <a:spcAft>
                <a:spcPts val="0"/>
              </a:spcAft>
              <a:buSzPts val="6300"/>
              <a:buChar char="■"/>
              <a:defRPr sz="6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1961000" y="3441147"/>
            <a:ext cx="25471200" cy="31272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0"/>
              <a:buNone/>
              <a:defRPr sz="25000"/>
            </a:lvl1pPr>
            <a:lvl2pPr lvl="1" rtl="0">
              <a:spcBef>
                <a:spcPts val="0"/>
              </a:spcBef>
              <a:spcAft>
                <a:spcPts val="0"/>
              </a:spcAft>
              <a:buSzPts val="25000"/>
              <a:buNone/>
              <a:defRPr sz="25000"/>
            </a:lvl2pPr>
            <a:lvl3pPr lvl="2" rtl="0">
              <a:spcBef>
                <a:spcPts val="0"/>
              </a:spcBef>
              <a:spcAft>
                <a:spcPts val="0"/>
              </a:spcAft>
              <a:buSzPts val="25000"/>
              <a:buNone/>
              <a:defRPr sz="25000"/>
            </a:lvl3pPr>
            <a:lvl4pPr lvl="3" rtl="0">
              <a:spcBef>
                <a:spcPts val="0"/>
              </a:spcBef>
              <a:spcAft>
                <a:spcPts val="0"/>
              </a:spcAft>
              <a:buSzPts val="25000"/>
              <a:buNone/>
              <a:defRPr sz="25000"/>
            </a:lvl4pPr>
            <a:lvl5pPr lvl="4" rtl="0">
              <a:spcBef>
                <a:spcPts val="0"/>
              </a:spcBef>
              <a:spcAft>
                <a:spcPts val="0"/>
              </a:spcAft>
              <a:buSzPts val="25000"/>
              <a:buNone/>
              <a:defRPr sz="25000"/>
            </a:lvl5pPr>
            <a:lvl6pPr lvl="5" rtl="0">
              <a:spcBef>
                <a:spcPts val="0"/>
              </a:spcBef>
              <a:spcAft>
                <a:spcPts val="0"/>
              </a:spcAft>
              <a:buSzPts val="25000"/>
              <a:buNone/>
              <a:defRPr sz="25000"/>
            </a:lvl6pPr>
            <a:lvl7pPr lvl="6" rtl="0">
              <a:spcBef>
                <a:spcPts val="0"/>
              </a:spcBef>
              <a:spcAft>
                <a:spcPts val="0"/>
              </a:spcAft>
              <a:buSzPts val="25000"/>
              <a:buNone/>
              <a:defRPr sz="25000"/>
            </a:lvl7pPr>
            <a:lvl8pPr lvl="7" rtl="0">
              <a:spcBef>
                <a:spcPts val="0"/>
              </a:spcBef>
              <a:spcAft>
                <a:spcPts val="0"/>
              </a:spcAft>
              <a:buSzPts val="25000"/>
              <a:buNone/>
              <a:defRPr sz="25000"/>
            </a:lvl8pPr>
            <a:lvl9pPr lvl="8" rtl="0">
              <a:spcBef>
                <a:spcPts val="0"/>
              </a:spcBef>
              <a:spcAft>
                <a:spcPts val="0"/>
              </a:spcAft>
              <a:buSzPts val="25000"/>
              <a:buNone/>
              <a:defRPr sz="25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288000" y="-956"/>
            <a:ext cx="18288000" cy="3931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76775" lIns="476775" spcFirstLastPara="1" rIns="476775" wrap="square" tIns="476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062000" y="9426938"/>
            <a:ext cx="16180800" cy="11331300"/>
          </a:xfrm>
          <a:prstGeom prst="rect">
            <a:avLst/>
          </a:prstGeom>
        </p:spPr>
        <p:txBody>
          <a:bodyPr anchorCtr="0" anchor="b" bIns="476775" lIns="476775" spcFirstLastPara="1" rIns="476775" wrap="square" tIns="47677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1900"/>
              <a:buNone/>
              <a:defRPr sz="21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900"/>
              <a:buNone/>
              <a:defRPr sz="21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900"/>
              <a:buNone/>
              <a:defRPr sz="21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900"/>
              <a:buNone/>
              <a:defRPr sz="21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900"/>
              <a:buNone/>
              <a:defRPr sz="21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900"/>
              <a:buNone/>
              <a:defRPr sz="21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900"/>
              <a:buNone/>
              <a:defRPr sz="21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900"/>
              <a:buNone/>
              <a:defRPr sz="21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900"/>
              <a:buNone/>
              <a:defRPr sz="219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062000" y="21427951"/>
            <a:ext cx="16180800" cy="9441600"/>
          </a:xfrm>
          <a:prstGeom prst="rect">
            <a:avLst/>
          </a:prstGeom>
        </p:spPr>
        <p:txBody>
          <a:bodyPr anchorCtr="0" anchor="t" bIns="476775" lIns="476775" spcFirstLastPara="1" rIns="476775" wrap="square" tIns="47677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0"/>
              <a:buNone/>
              <a:defRPr sz="110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19758000" y="5535151"/>
            <a:ext cx="15348000" cy="282471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indent="-825500" lvl="0" marL="457200" rtl="0">
              <a:spcBef>
                <a:spcPts val="0"/>
              </a:spcBef>
              <a:spcAft>
                <a:spcPts val="0"/>
              </a:spcAft>
              <a:buSzPts val="9400"/>
              <a:buChar char="●"/>
              <a:defRPr/>
            </a:lvl1pPr>
            <a:lvl2pPr indent="-692150" lvl="1" marL="914400" rtl="0">
              <a:spcBef>
                <a:spcPts val="0"/>
              </a:spcBef>
              <a:spcAft>
                <a:spcPts val="0"/>
              </a:spcAft>
              <a:buSzPts val="7300"/>
              <a:buChar char="○"/>
              <a:defRPr/>
            </a:lvl2pPr>
            <a:lvl3pPr indent="-692150" lvl="2" marL="1371600" rtl="0">
              <a:spcBef>
                <a:spcPts val="0"/>
              </a:spcBef>
              <a:spcAft>
                <a:spcPts val="0"/>
              </a:spcAft>
              <a:buSzPts val="7300"/>
              <a:buChar char="■"/>
              <a:defRPr/>
            </a:lvl3pPr>
            <a:lvl4pPr indent="-692150" lvl="3" marL="1828800" rtl="0">
              <a:spcBef>
                <a:spcPts val="0"/>
              </a:spcBef>
              <a:spcAft>
                <a:spcPts val="0"/>
              </a:spcAft>
              <a:buSzPts val="7300"/>
              <a:buChar char="●"/>
              <a:defRPr/>
            </a:lvl4pPr>
            <a:lvl5pPr indent="-692150" lvl="4" marL="2286000" rtl="0">
              <a:spcBef>
                <a:spcPts val="0"/>
              </a:spcBef>
              <a:spcAft>
                <a:spcPts val="0"/>
              </a:spcAft>
              <a:buSzPts val="7300"/>
              <a:buChar char="○"/>
              <a:defRPr/>
            </a:lvl5pPr>
            <a:lvl6pPr indent="-692150" lvl="5" marL="2743200" rtl="0">
              <a:spcBef>
                <a:spcPts val="0"/>
              </a:spcBef>
              <a:spcAft>
                <a:spcPts val="0"/>
              </a:spcAft>
              <a:buSzPts val="7300"/>
              <a:buChar char="■"/>
              <a:defRPr/>
            </a:lvl6pPr>
            <a:lvl7pPr indent="-692150" lvl="6" marL="3200400" rtl="0">
              <a:spcBef>
                <a:spcPts val="0"/>
              </a:spcBef>
              <a:spcAft>
                <a:spcPts val="0"/>
              </a:spcAft>
              <a:buSzPts val="7300"/>
              <a:buChar char="●"/>
              <a:defRPr/>
            </a:lvl7pPr>
            <a:lvl8pPr indent="-692150" lvl="7" marL="3657600" rtl="0">
              <a:spcBef>
                <a:spcPts val="0"/>
              </a:spcBef>
              <a:spcAft>
                <a:spcPts val="0"/>
              </a:spcAft>
              <a:buSzPts val="7300"/>
              <a:buChar char="○"/>
              <a:defRPr/>
            </a:lvl8pPr>
            <a:lvl9pPr indent="-692150" lvl="8" marL="4114800" rtl="0">
              <a:spcBef>
                <a:spcPts val="0"/>
              </a:spcBef>
              <a:spcAft>
                <a:spcPts val="0"/>
              </a:spcAft>
              <a:buSzPts val="73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246800" y="32340396"/>
            <a:ext cx="23995200" cy="46257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4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246800" y="3401969"/>
            <a:ext cx="34082400" cy="43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775" lIns="476775" spcFirstLastPara="1" rIns="476775" wrap="square" tIns="4767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600"/>
              <a:buNone/>
              <a:defRPr sz="14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600"/>
              <a:buNone/>
              <a:defRPr sz="146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600"/>
              <a:buNone/>
              <a:defRPr sz="146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600"/>
              <a:buNone/>
              <a:defRPr sz="146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600"/>
              <a:buNone/>
              <a:defRPr sz="146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600"/>
              <a:buNone/>
              <a:defRPr sz="146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600"/>
              <a:buNone/>
              <a:defRPr sz="146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600"/>
              <a:buNone/>
              <a:defRPr sz="146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600"/>
              <a:buNone/>
              <a:defRPr sz="14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246800" y="8810031"/>
            <a:ext cx="34082400" cy="261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6775" lIns="476775" spcFirstLastPara="1" rIns="476775" wrap="square" tIns="476775">
            <a:normAutofit/>
          </a:bodyPr>
          <a:lstStyle>
            <a:lvl1pPr indent="-825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400"/>
              <a:buChar char="●"/>
              <a:defRPr sz="9400">
                <a:solidFill>
                  <a:schemeClr val="dk2"/>
                </a:solidFill>
              </a:defRPr>
            </a:lvl1pPr>
            <a:lvl2pPr indent="-6921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300"/>
              <a:buChar char="○"/>
              <a:defRPr sz="7300">
                <a:solidFill>
                  <a:schemeClr val="dk2"/>
                </a:solidFill>
              </a:defRPr>
            </a:lvl2pPr>
            <a:lvl3pPr indent="-6921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300"/>
              <a:buChar char="■"/>
              <a:defRPr sz="7300">
                <a:solidFill>
                  <a:schemeClr val="dk2"/>
                </a:solidFill>
              </a:defRPr>
            </a:lvl3pPr>
            <a:lvl4pPr indent="-6921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300"/>
              <a:buChar char="●"/>
              <a:defRPr sz="7300">
                <a:solidFill>
                  <a:schemeClr val="dk2"/>
                </a:solidFill>
              </a:defRPr>
            </a:lvl4pPr>
            <a:lvl5pPr indent="-6921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300"/>
              <a:buChar char="○"/>
              <a:defRPr sz="7300">
                <a:solidFill>
                  <a:schemeClr val="dk2"/>
                </a:solidFill>
              </a:defRPr>
            </a:lvl5pPr>
            <a:lvl6pPr indent="-6921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300"/>
              <a:buChar char="■"/>
              <a:defRPr sz="7300">
                <a:solidFill>
                  <a:schemeClr val="dk2"/>
                </a:solidFill>
              </a:defRPr>
            </a:lvl6pPr>
            <a:lvl7pPr indent="-6921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300"/>
              <a:buChar char="●"/>
              <a:defRPr sz="7300">
                <a:solidFill>
                  <a:schemeClr val="dk2"/>
                </a:solidFill>
              </a:defRPr>
            </a:lvl7pPr>
            <a:lvl8pPr indent="-6921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300"/>
              <a:buChar char="○"/>
              <a:defRPr sz="7300">
                <a:solidFill>
                  <a:schemeClr val="dk2"/>
                </a:solidFill>
              </a:defRPr>
            </a:lvl8pPr>
            <a:lvl9pPr indent="-6921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300"/>
              <a:buChar char="■"/>
              <a:defRPr sz="73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33889831" y="35647702"/>
            <a:ext cx="2194800" cy="300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775" lIns="476775" spcFirstLastPara="1" rIns="476775" wrap="square" tIns="476775">
            <a:normAutofit/>
          </a:bodyPr>
          <a:lstStyle>
            <a:lvl1pPr lvl="0" rtl="0" algn="r">
              <a:buNone/>
              <a:defRPr sz="5200">
                <a:solidFill>
                  <a:schemeClr val="dk2"/>
                </a:solidFill>
              </a:defRPr>
            </a:lvl1pPr>
            <a:lvl2pPr lvl="1" rtl="0" algn="r">
              <a:buNone/>
              <a:defRPr sz="5200">
                <a:solidFill>
                  <a:schemeClr val="dk2"/>
                </a:solidFill>
              </a:defRPr>
            </a:lvl2pPr>
            <a:lvl3pPr lvl="2" rtl="0" algn="r">
              <a:buNone/>
              <a:defRPr sz="5200">
                <a:solidFill>
                  <a:schemeClr val="dk2"/>
                </a:solidFill>
              </a:defRPr>
            </a:lvl3pPr>
            <a:lvl4pPr lvl="3" rtl="0" algn="r">
              <a:buNone/>
              <a:defRPr sz="5200">
                <a:solidFill>
                  <a:schemeClr val="dk2"/>
                </a:solidFill>
              </a:defRPr>
            </a:lvl4pPr>
            <a:lvl5pPr lvl="4" rtl="0" algn="r">
              <a:buNone/>
              <a:defRPr sz="5200">
                <a:solidFill>
                  <a:schemeClr val="dk2"/>
                </a:solidFill>
              </a:defRPr>
            </a:lvl5pPr>
            <a:lvl6pPr lvl="5" rtl="0" algn="r">
              <a:buNone/>
              <a:defRPr sz="5200">
                <a:solidFill>
                  <a:schemeClr val="dk2"/>
                </a:solidFill>
              </a:defRPr>
            </a:lvl6pPr>
            <a:lvl7pPr lvl="6" rtl="0" algn="r">
              <a:buNone/>
              <a:defRPr sz="5200">
                <a:solidFill>
                  <a:schemeClr val="dk2"/>
                </a:solidFill>
              </a:defRPr>
            </a:lvl7pPr>
            <a:lvl8pPr lvl="7" rtl="0" algn="r">
              <a:buNone/>
              <a:defRPr sz="5200">
                <a:solidFill>
                  <a:schemeClr val="dk2"/>
                </a:solidFill>
              </a:defRPr>
            </a:lvl8pPr>
            <a:lvl9pPr lvl="8" rtl="0" algn="r">
              <a:buNone/>
              <a:defRPr sz="5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11" Type="http://schemas.openxmlformats.org/officeDocument/2006/relationships/image" Target="../media/image7.png"/><Relationship Id="rId10" Type="http://schemas.openxmlformats.org/officeDocument/2006/relationships/image" Target="../media/image1.png"/><Relationship Id="rId12" Type="http://schemas.openxmlformats.org/officeDocument/2006/relationships/image" Target="../media/image10.png"/><Relationship Id="rId9" Type="http://schemas.openxmlformats.org/officeDocument/2006/relationships/image" Target="../media/image8.png"/><Relationship Id="rId5" Type="http://schemas.openxmlformats.org/officeDocument/2006/relationships/image" Target="../media/image2.jpg"/><Relationship Id="rId6" Type="http://schemas.openxmlformats.org/officeDocument/2006/relationships/image" Target="../media/image3.png"/><Relationship Id="rId7" Type="http://schemas.openxmlformats.org/officeDocument/2006/relationships/image" Target="../media/image5.jpg"/><Relationship Id="rId8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678450" y="35929475"/>
            <a:ext cx="35219100" cy="27633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 rot="9369829">
            <a:off x="1305803" y="21810666"/>
            <a:ext cx="9423369" cy="12323266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 rot="-1200781">
            <a:off x="3349468" y="26213846"/>
            <a:ext cx="14774990" cy="7083463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1880850" y="16796013"/>
            <a:ext cx="9802500" cy="48750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10084175" y="19924225"/>
            <a:ext cx="9802500" cy="48750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14999975" y="22092325"/>
            <a:ext cx="4443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=</a:t>
            </a:r>
            <a:r>
              <a:rPr b="1" i="1" lang="en" sz="4000"/>
              <a:t>    x, y, z, t, θ</a:t>
            </a:r>
            <a:endParaRPr b="1" i="1" sz="4000"/>
          </a:p>
        </p:txBody>
      </p:sp>
      <p:sp>
        <p:nvSpPr>
          <p:cNvPr id="60" name="Google Shape;60;p13"/>
          <p:cNvSpPr/>
          <p:nvPr/>
        </p:nvSpPr>
        <p:spPr>
          <a:xfrm>
            <a:off x="10340375" y="21199675"/>
            <a:ext cx="4659600" cy="25857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/>
          <p:nvPr/>
        </p:nvSpPr>
        <p:spPr>
          <a:xfrm>
            <a:off x="10503125" y="22155500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/>
          <p:nvPr/>
        </p:nvSpPr>
        <p:spPr>
          <a:xfrm>
            <a:off x="11041925" y="22694300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11041925" y="21616700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3"/>
          <p:cNvSpPr/>
          <p:nvPr/>
        </p:nvSpPr>
        <p:spPr>
          <a:xfrm>
            <a:off x="11767200" y="21418300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3"/>
          <p:cNvSpPr/>
          <p:nvPr/>
        </p:nvSpPr>
        <p:spPr>
          <a:xfrm>
            <a:off x="11606525" y="22024713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3"/>
          <p:cNvSpPr/>
          <p:nvPr/>
        </p:nvSpPr>
        <p:spPr>
          <a:xfrm>
            <a:off x="11767200" y="23042875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3"/>
          <p:cNvSpPr/>
          <p:nvPr/>
        </p:nvSpPr>
        <p:spPr>
          <a:xfrm>
            <a:off x="14352150" y="22223125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3"/>
          <p:cNvSpPr/>
          <p:nvPr/>
        </p:nvSpPr>
        <p:spPr>
          <a:xfrm>
            <a:off x="13813350" y="21553525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3"/>
          <p:cNvSpPr/>
          <p:nvPr/>
        </p:nvSpPr>
        <p:spPr>
          <a:xfrm>
            <a:off x="13813350" y="22892725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3"/>
          <p:cNvSpPr/>
          <p:nvPr/>
        </p:nvSpPr>
        <p:spPr>
          <a:xfrm>
            <a:off x="13704325" y="22223125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3"/>
          <p:cNvSpPr/>
          <p:nvPr/>
        </p:nvSpPr>
        <p:spPr>
          <a:xfrm>
            <a:off x="13106513" y="22892725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3"/>
          <p:cNvSpPr/>
          <p:nvPr/>
        </p:nvSpPr>
        <p:spPr>
          <a:xfrm>
            <a:off x="12386025" y="21809275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3"/>
          <p:cNvSpPr/>
          <p:nvPr/>
        </p:nvSpPr>
        <p:spPr>
          <a:xfrm>
            <a:off x="12399675" y="23169925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3"/>
          <p:cNvSpPr/>
          <p:nvPr/>
        </p:nvSpPr>
        <p:spPr>
          <a:xfrm>
            <a:off x="12171125" y="22489600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3"/>
          <p:cNvSpPr/>
          <p:nvPr/>
        </p:nvSpPr>
        <p:spPr>
          <a:xfrm>
            <a:off x="13099688" y="21418300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3"/>
          <p:cNvSpPr/>
          <p:nvPr/>
        </p:nvSpPr>
        <p:spPr>
          <a:xfrm>
            <a:off x="12937725" y="22155513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7" name="Google Shape;77;p13"/>
          <p:cNvCxnSpPr/>
          <p:nvPr/>
        </p:nvCxnSpPr>
        <p:spPr>
          <a:xfrm>
            <a:off x="16528475" y="22900525"/>
            <a:ext cx="13869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" name="Google Shape;78;p13"/>
          <p:cNvCxnSpPr/>
          <p:nvPr/>
        </p:nvCxnSpPr>
        <p:spPr>
          <a:xfrm flipH="1" rot="10800000">
            <a:off x="15639550" y="23028475"/>
            <a:ext cx="1515300" cy="5532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9" name="Google Shape;79;p13"/>
          <p:cNvSpPr txBox="1"/>
          <p:nvPr/>
        </p:nvSpPr>
        <p:spPr>
          <a:xfrm>
            <a:off x="14703700" y="23581675"/>
            <a:ext cx="1386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Volume</a:t>
            </a:r>
            <a:endParaRPr b="1" sz="2400"/>
          </a:p>
        </p:txBody>
      </p:sp>
      <p:cxnSp>
        <p:nvCxnSpPr>
          <p:cNvPr id="80" name="Google Shape;80;p13"/>
          <p:cNvCxnSpPr/>
          <p:nvPr/>
        </p:nvCxnSpPr>
        <p:spPr>
          <a:xfrm>
            <a:off x="18083825" y="22078675"/>
            <a:ext cx="8214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" name="Google Shape;81;p13"/>
          <p:cNvCxnSpPr/>
          <p:nvPr/>
        </p:nvCxnSpPr>
        <p:spPr>
          <a:xfrm>
            <a:off x="17666375" y="21388250"/>
            <a:ext cx="888900" cy="538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2" name="Google Shape;82;p13"/>
          <p:cNvSpPr txBox="1"/>
          <p:nvPr/>
        </p:nvSpPr>
        <p:spPr>
          <a:xfrm>
            <a:off x="14890950" y="20849275"/>
            <a:ext cx="4053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Time and Division Angle</a:t>
            </a:r>
            <a:endParaRPr b="1" sz="2400"/>
          </a:p>
        </p:txBody>
      </p:sp>
      <p:sp>
        <p:nvSpPr>
          <p:cNvPr id="83" name="Google Shape;83;p13"/>
          <p:cNvSpPr/>
          <p:nvPr/>
        </p:nvSpPr>
        <p:spPr>
          <a:xfrm>
            <a:off x="4298613" y="1752953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3"/>
          <p:cNvSpPr/>
          <p:nvPr/>
        </p:nvSpPr>
        <p:spPr>
          <a:xfrm>
            <a:off x="4741013" y="20059113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3"/>
          <p:cNvSpPr/>
          <p:nvPr/>
        </p:nvSpPr>
        <p:spPr>
          <a:xfrm>
            <a:off x="4298613" y="18964100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3"/>
          <p:cNvSpPr/>
          <p:nvPr/>
        </p:nvSpPr>
        <p:spPr>
          <a:xfrm>
            <a:off x="2884938" y="18964113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3"/>
          <p:cNvSpPr/>
          <p:nvPr/>
        </p:nvSpPr>
        <p:spPr>
          <a:xfrm>
            <a:off x="5712288" y="18964113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8" name="Google Shape;88;p13"/>
          <p:cNvCxnSpPr>
            <a:stCxn id="85" idx="6"/>
            <a:endCxn id="87" idx="2"/>
          </p:cNvCxnSpPr>
          <p:nvPr/>
        </p:nvCxnSpPr>
        <p:spPr>
          <a:xfrm>
            <a:off x="4837413" y="19233500"/>
            <a:ext cx="874800" cy="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9" name="Google Shape;89;p13"/>
          <p:cNvCxnSpPr>
            <a:stCxn id="86" idx="6"/>
          </p:cNvCxnSpPr>
          <p:nvPr/>
        </p:nvCxnSpPr>
        <p:spPr>
          <a:xfrm flipH="1" rot="10800000">
            <a:off x="3423738" y="19220313"/>
            <a:ext cx="874800" cy="132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90" name="Google Shape;90;p13"/>
          <p:cNvCxnSpPr/>
          <p:nvPr/>
        </p:nvCxnSpPr>
        <p:spPr>
          <a:xfrm>
            <a:off x="4568013" y="19502913"/>
            <a:ext cx="0" cy="8811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1" name="Google Shape;91;p13"/>
          <p:cNvCxnSpPr/>
          <p:nvPr/>
        </p:nvCxnSpPr>
        <p:spPr>
          <a:xfrm>
            <a:off x="4568013" y="18075675"/>
            <a:ext cx="0" cy="8811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92" name="Google Shape;92;p13"/>
          <p:cNvSpPr/>
          <p:nvPr/>
        </p:nvSpPr>
        <p:spPr>
          <a:xfrm>
            <a:off x="2884950" y="17529538"/>
            <a:ext cx="3366300" cy="3400500"/>
          </a:xfrm>
          <a:prstGeom prst="ellipse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3" name="Google Shape;93;p13"/>
          <p:cNvCxnSpPr>
            <a:endCxn id="92" idx="5"/>
          </p:cNvCxnSpPr>
          <p:nvPr/>
        </p:nvCxnSpPr>
        <p:spPr>
          <a:xfrm>
            <a:off x="4568167" y="19233546"/>
            <a:ext cx="1190100" cy="11985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4" name="Google Shape;94;p13"/>
          <p:cNvSpPr txBox="1"/>
          <p:nvPr/>
        </p:nvSpPr>
        <p:spPr>
          <a:xfrm>
            <a:off x="5447825" y="19638363"/>
            <a:ext cx="53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400"/>
              <a:t>r</a:t>
            </a:r>
            <a:endParaRPr b="1" i="1" sz="2400"/>
          </a:p>
        </p:txBody>
      </p:sp>
      <p:sp>
        <p:nvSpPr>
          <p:cNvPr id="95" name="Google Shape;95;p13"/>
          <p:cNvSpPr txBox="1"/>
          <p:nvPr/>
        </p:nvSpPr>
        <p:spPr>
          <a:xfrm>
            <a:off x="6505900" y="18529650"/>
            <a:ext cx="4443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von Neumann Neighborhood</a:t>
            </a:r>
            <a:endParaRPr b="1" sz="2400"/>
          </a:p>
        </p:txBody>
      </p:sp>
      <p:sp>
        <p:nvSpPr>
          <p:cNvPr id="96" name="Google Shape;96;p13"/>
          <p:cNvSpPr txBox="1"/>
          <p:nvPr/>
        </p:nvSpPr>
        <p:spPr>
          <a:xfrm>
            <a:off x="6505900" y="19123775"/>
            <a:ext cx="4443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=</a:t>
            </a:r>
            <a:r>
              <a:rPr b="1" i="1" lang="en" sz="4000"/>
              <a:t>    r </a:t>
            </a:r>
            <a:r>
              <a:rPr b="1" baseline="30000" i="1" lang="en" sz="4000"/>
              <a:t>2</a:t>
            </a:r>
            <a:r>
              <a:rPr b="1" i="1" lang="en" sz="4000"/>
              <a:t> + (r + 1) </a:t>
            </a:r>
            <a:r>
              <a:rPr b="1" baseline="30000" i="1" lang="en" sz="4000"/>
              <a:t>2</a:t>
            </a:r>
            <a:endParaRPr b="1" baseline="30000" i="1" sz="4000"/>
          </a:p>
        </p:txBody>
      </p:sp>
      <p:sp>
        <p:nvSpPr>
          <p:cNvPr id="97" name="Google Shape;97;p13"/>
          <p:cNvSpPr/>
          <p:nvPr/>
        </p:nvSpPr>
        <p:spPr>
          <a:xfrm>
            <a:off x="4987500" y="2951993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3"/>
          <p:cNvSpPr/>
          <p:nvPr/>
        </p:nvSpPr>
        <p:spPr>
          <a:xfrm>
            <a:off x="6521525" y="2951993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3"/>
          <p:cNvSpPr/>
          <p:nvPr/>
        </p:nvSpPr>
        <p:spPr>
          <a:xfrm>
            <a:off x="8055550" y="2951993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3"/>
          <p:cNvSpPr/>
          <p:nvPr/>
        </p:nvSpPr>
        <p:spPr>
          <a:xfrm>
            <a:off x="6864525" y="31688513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3"/>
          <p:cNvSpPr/>
          <p:nvPr/>
        </p:nvSpPr>
        <p:spPr>
          <a:xfrm>
            <a:off x="10134700" y="3169963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3"/>
          <p:cNvSpPr/>
          <p:nvPr/>
        </p:nvSpPr>
        <p:spPr>
          <a:xfrm>
            <a:off x="4164250" y="31708800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3" name="Google Shape;103;p13"/>
          <p:cNvCxnSpPr>
            <a:stCxn id="97" idx="4"/>
            <a:endCxn id="100" idx="1"/>
          </p:cNvCxnSpPr>
          <p:nvPr/>
        </p:nvCxnSpPr>
        <p:spPr>
          <a:xfrm>
            <a:off x="5256900" y="30058738"/>
            <a:ext cx="1686600" cy="1708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" name="Google Shape;104;p13"/>
          <p:cNvCxnSpPr>
            <a:stCxn id="97" idx="4"/>
            <a:endCxn id="102" idx="0"/>
          </p:cNvCxnSpPr>
          <p:nvPr/>
        </p:nvCxnSpPr>
        <p:spPr>
          <a:xfrm flipH="1">
            <a:off x="4433700" y="30058738"/>
            <a:ext cx="823200" cy="1650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5" name="Google Shape;105;p13"/>
          <p:cNvCxnSpPr>
            <a:stCxn id="98" idx="4"/>
            <a:endCxn id="102" idx="7"/>
          </p:cNvCxnSpPr>
          <p:nvPr/>
        </p:nvCxnSpPr>
        <p:spPr>
          <a:xfrm flipH="1">
            <a:off x="4624025" y="30058738"/>
            <a:ext cx="2166900" cy="17289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6" name="Google Shape;106;p13"/>
          <p:cNvCxnSpPr>
            <a:stCxn id="98" idx="4"/>
            <a:endCxn id="100" idx="0"/>
          </p:cNvCxnSpPr>
          <p:nvPr/>
        </p:nvCxnSpPr>
        <p:spPr>
          <a:xfrm>
            <a:off x="6790925" y="30058738"/>
            <a:ext cx="342900" cy="16299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7" name="Google Shape;107;p13"/>
          <p:cNvCxnSpPr>
            <a:stCxn id="99" idx="4"/>
            <a:endCxn id="100" idx="7"/>
          </p:cNvCxnSpPr>
          <p:nvPr/>
        </p:nvCxnSpPr>
        <p:spPr>
          <a:xfrm flipH="1">
            <a:off x="7324450" y="30058738"/>
            <a:ext cx="1000500" cy="1708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8" name="Google Shape;108;p13"/>
          <p:cNvCxnSpPr>
            <a:endCxn id="101" idx="1"/>
          </p:cNvCxnSpPr>
          <p:nvPr/>
        </p:nvCxnSpPr>
        <p:spPr>
          <a:xfrm>
            <a:off x="8398305" y="30042443"/>
            <a:ext cx="1815300" cy="17361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9" name="Google Shape;109;p13"/>
          <p:cNvSpPr/>
          <p:nvPr/>
        </p:nvSpPr>
        <p:spPr>
          <a:xfrm>
            <a:off x="13179275" y="2670098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0" name="Google Shape;110;p13"/>
          <p:cNvCxnSpPr/>
          <p:nvPr/>
        </p:nvCxnSpPr>
        <p:spPr>
          <a:xfrm>
            <a:off x="13447925" y="27237388"/>
            <a:ext cx="0" cy="924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" name="Google Shape;111;p13"/>
          <p:cNvCxnSpPr/>
          <p:nvPr/>
        </p:nvCxnSpPr>
        <p:spPr>
          <a:xfrm>
            <a:off x="12441400" y="28161400"/>
            <a:ext cx="2019300" cy="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2" name="Google Shape;112;p13"/>
          <p:cNvCxnSpPr/>
          <p:nvPr/>
        </p:nvCxnSpPr>
        <p:spPr>
          <a:xfrm>
            <a:off x="12444500" y="28161388"/>
            <a:ext cx="0" cy="426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3" name="Google Shape;113;p13"/>
          <p:cNvSpPr/>
          <p:nvPr/>
        </p:nvSpPr>
        <p:spPr>
          <a:xfrm>
            <a:off x="12174350" y="2858743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3"/>
          <p:cNvSpPr/>
          <p:nvPr/>
        </p:nvSpPr>
        <p:spPr>
          <a:xfrm>
            <a:off x="14183450" y="2858738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5" name="Google Shape;115;p13"/>
          <p:cNvCxnSpPr/>
          <p:nvPr/>
        </p:nvCxnSpPr>
        <p:spPr>
          <a:xfrm>
            <a:off x="14460700" y="28161388"/>
            <a:ext cx="0" cy="426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13"/>
          <p:cNvCxnSpPr/>
          <p:nvPr/>
        </p:nvCxnSpPr>
        <p:spPr>
          <a:xfrm>
            <a:off x="12444500" y="29126188"/>
            <a:ext cx="0" cy="426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7" name="Google Shape;117;p13"/>
          <p:cNvCxnSpPr/>
          <p:nvPr/>
        </p:nvCxnSpPr>
        <p:spPr>
          <a:xfrm>
            <a:off x="14460700" y="29126188"/>
            <a:ext cx="0" cy="426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8" name="Google Shape;118;p13"/>
          <p:cNvCxnSpPr/>
          <p:nvPr/>
        </p:nvCxnSpPr>
        <p:spPr>
          <a:xfrm>
            <a:off x="11824850" y="29552200"/>
            <a:ext cx="1237800" cy="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9" name="Google Shape;119;p13"/>
          <p:cNvCxnSpPr/>
          <p:nvPr/>
        </p:nvCxnSpPr>
        <p:spPr>
          <a:xfrm>
            <a:off x="13833950" y="29552200"/>
            <a:ext cx="1237800" cy="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" name="Google Shape;120;p13"/>
          <p:cNvCxnSpPr/>
          <p:nvPr/>
        </p:nvCxnSpPr>
        <p:spPr>
          <a:xfrm>
            <a:off x="11824850" y="29552188"/>
            <a:ext cx="0" cy="426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" name="Google Shape;121;p13"/>
          <p:cNvCxnSpPr/>
          <p:nvPr/>
        </p:nvCxnSpPr>
        <p:spPr>
          <a:xfrm>
            <a:off x="13062650" y="29552188"/>
            <a:ext cx="0" cy="426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p13"/>
          <p:cNvCxnSpPr/>
          <p:nvPr/>
        </p:nvCxnSpPr>
        <p:spPr>
          <a:xfrm>
            <a:off x="13833950" y="29552188"/>
            <a:ext cx="0" cy="426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" name="Google Shape;123;p13"/>
          <p:cNvCxnSpPr/>
          <p:nvPr/>
        </p:nvCxnSpPr>
        <p:spPr>
          <a:xfrm>
            <a:off x="15071750" y="29552188"/>
            <a:ext cx="0" cy="426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4" name="Google Shape;124;p13"/>
          <p:cNvSpPr/>
          <p:nvPr/>
        </p:nvSpPr>
        <p:spPr>
          <a:xfrm>
            <a:off x="11555450" y="2997818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3"/>
          <p:cNvSpPr/>
          <p:nvPr/>
        </p:nvSpPr>
        <p:spPr>
          <a:xfrm>
            <a:off x="14802350" y="2997818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3"/>
          <p:cNvSpPr/>
          <p:nvPr/>
        </p:nvSpPr>
        <p:spPr>
          <a:xfrm>
            <a:off x="13564550" y="2997818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3"/>
          <p:cNvSpPr/>
          <p:nvPr/>
        </p:nvSpPr>
        <p:spPr>
          <a:xfrm>
            <a:off x="12793250" y="2997818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3"/>
          <p:cNvSpPr/>
          <p:nvPr/>
        </p:nvSpPr>
        <p:spPr>
          <a:xfrm>
            <a:off x="4200988" y="23954913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/>
          <p:nvPr/>
        </p:nvSpPr>
        <p:spPr>
          <a:xfrm>
            <a:off x="5915488" y="2662043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3"/>
          <p:cNvSpPr/>
          <p:nvPr/>
        </p:nvSpPr>
        <p:spPr>
          <a:xfrm>
            <a:off x="3678838" y="26620438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3"/>
          <p:cNvSpPr/>
          <p:nvPr/>
        </p:nvSpPr>
        <p:spPr>
          <a:xfrm>
            <a:off x="3954388" y="28574400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5730388" y="24621663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3"/>
          <p:cNvSpPr/>
          <p:nvPr/>
        </p:nvSpPr>
        <p:spPr>
          <a:xfrm>
            <a:off x="1608588" y="25374763"/>
            <a:ext cx="538800" cy="538800"/>
          </a:xfrm>
          <a:prstGeom prst="flowChartConnector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4" name="Google Shape;134;p13"/>
          <p:cNvCxnSpPr>
            <a:endCxn id="130" idx="0"/>
          </p:cNvCxnSpPr>
          <p:nvPr/>
        </p:nvCxnSpPr>
        <p:spPr>
          <a:xfrm flipH="1">
            <a:off x="3948238" y="24495238"/>
            <a:ext cx="551100" cy="21252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5" name="Google Shape;135;p13"/>
          <p:cNvCxnSpPr>
            <a:stCxn id="132" idx="4"/>
            <a:endCxn id="129" idx="0"/>
          </p:cNvCxnSpPr>
          <p:nvPr/>
        </p:nvCxnSpPr>
        <p:spPr>
          <a:xfrm>
            <a:off x="5999788" y="25160463"/>
            <a:ext cx="185100" cy="14601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" name="Google Shape;136;p13"/>
          <p:cNvCxnSpPr>
            <a:stCxn id="132" idx="3"/>
            <a:endCxn id="130" idx="7"/>
          </p:cNvCxnSpPr>
          <p:nvPr/>
        </p:nvCxnSpPr>
        <p:spPr>
          <a:xfrm flipH="1">
            <a:off x="4138593" y="25081557"/>
            <a:ext cx="1670700" cy="16179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" name="Google Shape;137;p13"/>
          <p:cNvCxnSpPr>
            <a:stCxn id="133" idx="6"/>
            <a:endCxn id="132" idx="2"/>
          </p:cNvCxnSpPr>
          <p:nvPr/>
        </p:nvCxnSpPr>
        <p:spPr>
          <a:xfrm flipH="1" rot="10800000">
            <a:off x="2147388" y="24891163"/>
            <a:ext cx="3582900" cy="7530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13"/>
          <p:cNvCxnSpPr>
            <a:stCxn id="128" idx="5"/>
            <a:endCxn id="132" idx="1"/>
          </p:cNvCxnSpPr>
          <p:nvPr/>
        </p:nvCxnSpPr>
        <p:spPr>
          <a:xfrm>
            <a:off x="4660882" y="24414807"/>
            <a:ext cx="1148400" cy="2859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13"/>
          <p:cNvCxnSpPr>
            <a:stCxn id="133" idx="4"/>
            <a:endCxn id="131" idx="1"/>
          </p:cNvCxnSpPr>
          <p:nvPr/>
        </p:nvCxnSpPr>
        <p:spPr>
          <a:xfrm>
            <a:off x="1877988" y="25913563"/>
            <a:ext cx="2155200" cy="2739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" name="Google Shape;140;p13"/>
          <p:cNvCxnSpPr>
            <a:stCxn id="129" idx="3"/>
            <a:endCxn id="131" idx="7"/>
          </p:cNvCxnSpPr>
          <p:nvPr/>
        </p:nvCxnSpPr>
        <p:spPr>
          <a:xfrm flipH="1">
            <a:off x="4414293" y="27080332"/>
            <a:ext cx="1580100" cy="15729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13"/>
          <p:cNvCxnSpPr>
            <a:stCxn id="130" idx="4"/>
            <a:endCxn id="131" idx="0"/>
          </p:cNvCxnSpPr>
          <p:nvPr/>
        </p:nvCxnSpPr>
        <p:spPr>
          <a:xfrm>
            <a:off x="3948238" y="27159238"/>
            <a:ext cx="275700" cy="14151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13"/>
          <p:cNvCxnSpPr>
            <a:stCxn id="133" idx="5"/>
            <a:endCxn id="130" idx="1"/>
          </p:cNvCxnSpPr>
          <p:nvPr/>
        </p:nvCxnSpPr>
        <p:spPr>
          <a:xfrm>
            <a:off x="2068482" y="25834657"/>
            <a:ext cx="1689300" cy="8646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3" name="Google Shape;143;p13"/>
          <p:cNvCxnSpPr>
            <a:stCxn id="130" idx="6"/>
            <a:endCxn id="129" idx="2"/>
          </p:cNvCxnSpPr>
          <p:nvPr/>
        </p:nvCxnSpPr>
        <p:spPr>
          <a:xfrm>
            <a:off x="4217638" y="26889838"/>
            <a:ext cx="1698000" cy="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4" name="Google Shape;144;p13"/>
          <p:cNvSpPr txBox="1"/>
          <p:nvPr/>
        </p:nvSpPr>
        <p:spPr>
          <a:xfrm>
            <a:off x="12947488" y="17662925"/>
            <a:ext cx="646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/>
              <a:t>Spatial Complexity and</a:t>
            </a:r>
            <a:endParaRPr b="1" sz="4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/>
              <a:t>Self-Organization</a:t>
            </a:r>
            <a:endParaRPr b="1" sz="4200"/>
          </a:p>
        </p:txBody>
      </p:sp>
      <p:sp>
        <p:nvSpPr>
          <p:cNvPr id="145" name="Google Shape;145;p13"/>
          <p:cNvSpPr txBox="1"/>
          <p:nvPr/>
        </p:nvSpPr>
        <p:spPr>
          <a:xfrm>
            <a:off x="4499350" y="34346600"/>
            <a:ext cx="8394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/>
              <a:t>Developmental Function</a:t>
            </a:r>
            <a:endParaRPr b="1" sz="4200"/>
          </a:p>
        </p:txBody>
      </p:sp>
      <p:sp>
        <p:nvSpPr>
          <p:cNvPr id="146" name="Google Shape;146;p13"/>
          <p:cNvSpPr txBox="1"/>
          <p:nvPr/>
        </p:nvSpPr>
        <p:spPr>
          <a:xfrm>
            <a:off x="13957550" y="26930125"/>
            <a:ext cx="3157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Lineage Trees</a:t>
            </a:r>
            <a:endParaRPr b="1" sz="2400"/>
          </a:p>
        </p:txBody>
      </p:sp>
      <p:sp>
        <p:nvSpPr>
          <p:cNvPr id="147" name="Google Shape;147;p13"/>
          <p:cNvSpPr txBox="1"/>
          <p:nvPr/>
        </p:nvSpPr>
        <p:spPr>
          <a:xfrm>
            <a:off x="6149550" y="28331938"/>
            <a:ext cx="4443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Neural Networks</a:t>
            </a:r>
            <a:endParaRPr b="1" sz="2400"/>
          </a:p>
        </p:txBody>
      </p:sp>
      <p:sp>
        <p:nvSpPr>
          <p:cNvPr id="148" name="Google Shape;148;p13"/>
          <p:cNvSpPr txBox="1"/>
          <p:nvPr/>
        </p:nvSpPr>
        <p:spPr>
          <a:xfrm>
            <a:off x="2874550" y="22819375"/>
            <a:ext cx="4659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Node Attachment in</a:t>
            </a:r>
            <a:endParaRPr b="1"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</a:rPr>
              <a:t>Complex Networks</a:t>
            </a:r>
            <a:endParaRPr b="1" sz="2400"/>
          </a:p>
        </p:txBody>
      </p:sp>
      <p:sp>
        <p:nvSpPr>
          <p:cNvPr id="149" name="Google Shape;149;p13"/>
          <p:cNvSpPr txBox="1"/>
          <p:nvPr/>
        </p:nvSpPr>
        <p:spPr>
          <a:xfrm>
            <a:off x="2424700" y="9159100"/>
            <a:ext cx="7080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/>
              <a:t>Category Theory</a:t>
            </a:r>
            <a:endParaRPr b="1" sz="4200"/>
          </a:p>
        </p:txBody>
      </p:sp>
      <p:sp>
        <p:nvSpPr>
          <p:cNvPr id="150" name="Google Shape;150;p13"/>
          <p:cNvSpPr/>
          <p:nvPr/>
        </p:nvSpPr>
        <p:spPr>
          <a:xfrm>
            <a:off x="3541276" y="10880251"/>
            <a:ext cx="1088100" cy="1161300"/>
          </a:xfrm>
          <a:prstGeom prst="ellipse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3"/>
          <p:cNvSpPr/>
          <p:nvPr/>
        </p:nvSpPr>
        <p:spPr>
          <a:xfrm>
            <a:off x="7713587" y="10880251"/>
            <a:ext cx="1088100" cy="1161300"/>
          </a:xfrm>
          <a:prstGeom prst="ellipse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2" name="Google Shape;152;p13"/>
          <p:cNvCxnSpPr>
            <a:stCxn id="150" idx="6"/>
          </p:cNvCxnSpPr>
          <p:nvPr/>
        </p:nvCxnSpPr>
        <p:spPr>
          <a:xfrm>
            <a:off x="4629376" y="11460901"/>
            <a:ext cx="3084300" cy="17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3" name="Google Shape;153;p13"/>
          <p:cNvSpPr txBox="1"/>
          <p:nvPr/>
        </p:nvSpPr>
        <p:spPr>
          <a:xfrm>
            <a:off x="1191475" y="10263975"/>
            <a:ext cx="3666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Category: Developmental 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Cells</a:t>
            </a:r>
            <a:endParaRPr sz="2400"/>
          </a:p>
        </p:txBody>
      </p:sp>
      <p:sp>
        <p:nvSpPr>
          <p:cNvPr id="154" name="Google Shape;154;p13"/>
          <p:cNvSpPr txBox="1"/>
          <p:nvPr/>
        </p:nvSpPr>
        <p:spPr>
          <a:xfrm>
            <a:off x="6619480" y="10000825"/>
            <a:ext cx="3276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Category: Terminally 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Differentiated Cells</a:t>
            </a:r>
            <a:endParaRPr sz="2400"/>
          </a:p>
        </p:txBody>
      </p:sp>
      <p:sp>
        <p:nvSpPr>
          <p:cNvPr id="155" name="Google Shape;155;p13"/>
          <p:cNvSpPr txBox="1"/>
          <p:nvPr/>
        </p:nvSpPr>
        <p:spPr>
          <a:xfrm>
            <a:off x="4427850" y="11460951"/>
            <a:ext cx="3474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Functor: differentiation 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as inter-category mapping</a:t>
            </a:r>
            <a:endParaRPr sz="1800"/>
          </a:p>
        </p:txBody>
      </p:sp>
      <p:sp>
        <p:nvSpPr>
          <p:cNvPr id="156" name="Google Shape;156;p13"/>
          <p:cNvSpPr/>
          <p:nvPr/>
        </p:nvSpPr>
        <p:spPr>
          <a:xfrm>
            <a:off x="3514930" y="14545243"/>
            <a:ext cx="1088100" cy="1161300"/>
          </a:xfrm>
          <a:prstGeom prst="ellipse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3"/>
          <p:cNvSpPr/>
          <p:nvPr/>
        </p:nvSpPr>
        <p:spPr>
          <a:xfrm>
            <a:off x="7687240" y="14545243"/>
            <a:ext cx="1088100" cy="1161300"/>
          </a:xfrm>
          <a:prstGeom prst="ellipse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8" name="Google Shape;158;p13"/>
          <p:cNvCxnSpPr>
            <a:stCxn id="156" idx="6"/>
          </p:cNvCxnSpPr>
          <p:nvPr/>
        </p:nvCxnSpPr>
        <p:spPr>
          <a:xfrm>
            <a:off x="4603030" y="15125893"/>
            <a:ext cx="3084300" cy="17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9" name="Google Shape;159;p13"/>
          <p:cNvSpPr txBox="1"/>
          <p:nvPr/>
        </p:nvSpPr>
        <p:spPr>
          <a:xfrm>
            <a:off x="1316625" y="15753301"/>
            <a:ext cx="452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Category: Anterior</a:t>
            </a:r>
            <a:endParaRPr sz="2400"/>
          </a:p>
        </p:txBody>
      </p:sp>
      <p:sp>
        <p:nvSpPr>
          <p:cNvPr id="160" name="Google Shape;160;p13"/>
          <p:cNvSpPr txBox="1"/>
          <p:nvPr/>
        </p:nvSpPr>
        <p:spPr>
          <a:xfrm>
            <a:off x="6479454" y="15757416"/>
            <a:ext cx="4135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Category: Posterior</a:t>
            </a:r>
            <a:endParaRPr sz="2400"/>
          </a:p>
        </p:txBody>
      </p:sp>
      <p:cxnSp>
        <p:nvCxnSpPr>
          <p:cNvPr id="161" name="Google Shape;161;p13"/>
          <p:cNvCxnSpPr>
            <a:stCxn id="151" idx="4"/>
          </p:cNvCxnSpPr>
          <p:nvPr/>
        </p:nvCxnSpPr>
        <p:spPr>
          <a:xfrm>
            <a:off x="8257637" y="12041551"/>
            <a:ext cx="0" cy="2513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2" name="Google Shape;162;p13"/>
          <p:cNvCxnSpPr>
            <a:endCxn id="156" idx="0"/>
          </p:cNvCxnSpPr>
          <p:nvPr/>
        </p:nvCxnSpPr>
        <p:spPr>
          <a:xfrm flipH="1">
            <a:off x="4058980" y="12034843"/>
            <a:ext cx="13200" cy="2510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3" name="Google Shape;163;p13"/>
          <p:cNvCxnSpPr>
            <a:stCxn id="150" idx="4"/>
          </p:cNvCxnSpPr>
          <p:nvPr/>
        </p:nvCxnSpPr>
        <p:spPr>
          <a:xfrm>
            <a:off x="4085326" y="12041551"/>
            <a:ext cx="3666000" cy="2637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4" name="Google Shape;164;p13"/>
          <p:cNvCxnSpPr>
            <a:stCxn id="151" idx="4"/>
          </p:cNvCxnSpPr>
          <p:nvPr/>
        </p:nvCxnSpPr>
        <p:spPr>
          <a:xfrm flipH="1">
            <a:off x="4515137" y="12041551"/>
            <a:ext cx="3742500" cy="2605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5" name="Google Shape;165;p13"/>
          <p:cNvSpPr txBox="1"/>
          <p:nvPr/>
        </p:nvSpPr>
        <p:spPr>
          <a:xfrm>
            <a:off x="1052250" y="12678173"/>
            <a:ext cx="2816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Compositional </a:t>
            </a:r>
            <a:endParaRPr b="1"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System</a:t>
            </a:r>
            <a:endParaRPr b="1" sz="2400"/>
          </a:p>
        </p:txBody>
      </p:sp>
      <p:sp>
        <p:nvSpPr>
          <p:cNvPr id="166" name="Google Shape;166;p13"/>
          <p:cNvSpPr/>
          <p:nvPr/>
        </p:nvSpPr>
        <p:spPr>
          <a:xfrm>
            <a:off x="27328375" y="20602375"/>
            <a:ext cx="1259700" cy="12633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3"/>
          <p:cNvSpPr/>
          <p:nvPr/>
        </p:nvSpPr>
        <p:spPr>
          <a:xfrm>
            <a:off x="27514218" y="20798076"/>
            <a:ext cx="888000" cy="871500"/>
          </a:xfrm>
          <a:prstGeom prst="ellipse">
            <a:avLst/>
          </a:prstGeom>
          <a:solidFill>
            <a:srgbClr val="99999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3"/>
          <p:cNvSpPr/>
          <p:nvPr/>
        </p:nvSpPr>
        <p:spPr>
          <a:xfrm>
            <a:off x="27734695" y="21006319"/>
            <a:ext cx="447000" cy="4548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3"/>
          <p:cNvSpPr/>
          <p:nvPr/>
        </p:nvSpPr>
        <p:spPr>
          <a:xfrm>
            <a:off x="30525340" y="20570376"/>
            <a:ext cx="1218300" cy="13161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3"/>
          <p:cNvSpPr/>
          <p:nvPr/>
        </p:nvSpPr>
        <p:spPr>
          <a:xfrm>
            <a:off x="30630774" y="20691023"/>
            <a:ext cx="1007400" cy="1086000"/>
          </a:xfrm>
          <a:prstGeom prst="ellipse">
            <a:avLst/>
          </a:prstGeom>
          <a:solidFill>
            <a:srgbClr val="99999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3"/>
          <p:cNvSpPr/>
          <p:nvPr/>
        </p:nvSpPr>
        <p:spPr>
          <a:xfrm rot="-2220908">
            <a:off x="30679284" y="21443844"/>
            <a:ext cx="236701" cy="478561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3"/>
          <p:cNvSpPr/>
          <p:nvPr/>
        </p:nvSpPr>
        <p:spPr>
          <a:xfrm rot="2380482">
            <a:off x="31364178" y="21442605"/>
            <a:ext cx="235422" cy="480914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3"/>
          <p:cNvSpPr/>
          <p:nvPr/>
        </p:nvSpPr>
        <p:spPr>
          <a:xfrm rot="5400000">
            <a:off x="31023063" y="20428775"/>
            <a:ext cx="222900" cy="5061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3"/>
          <p:cNvSpPr/>
          <p:nvPr/>
        </p:nvSpPr>
        <p:spPr>
          <a:xfrm>
            <a:off x="33726500" y="20545671"/>
            <a:ext cx="1218300" cy="13212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3"/>
          <p:cNvSpPr/>
          <p:nvPr/>
        </p:nvSpPr>
        <p:spPr>
          <a:xfrm>
            <a:off x="33831929" y="20666788"/>
            <a:ext cx="1007400" cy="1090200"/>
          </a:xfrm>
          <a:prstGeom prst="ellipse">
            <a:avLst/>
          </a:prstGeom>
          <a:solidFill>
            <a:srgbClr val="99999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3"/>
          <p:cNvSpPr/>
          <p:nvPr/>
        </p:nvSpPr>
        <p:spPr>
          <a:xfrm rot="-2227855">
            <a:off x="33880263" y="21422964"/>
            <a:ext cx="237062" cy="479666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3"/>
          <p:cNvSpPr/>
          <p:nvPr/>
        </p:nvSpPr>
        <p:spPr>
          <a:xfrm rot="2387214">
            <a:off x="34565094" y="21421763"/>
            <a:ext cx="235806" cy="481758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3"/>
          <p:cNvSpPr/>
          <p:nvPr/>
        </p:nvSpPr>
        <p:spPr>
          <a:xfrm>
            <a:off x="34110093" y="20931491"/>
            <a:ext cx="451200" cy="5496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9" name="Google Shape;179;p13"/>
          <p:cNvCxnSpPr/>
          <p:nvPr/>
        </p:nvCxnSpPr>
        <p:spPr>
          <a:xfrm>
            <a:off x="31136575" y="26399950"/>
            <a:ext cx="0" cy="346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0" name="Google Shape;180;p13"/>
          <p:cNvCxnSpPr/>
          <p:nvPr/>
        </p:nvCxnSpPr>
        <p:spPr>
          <a:xfrm>
            <a:off x="27979438" y="23246525"/>
            <a:ext cx="3160800" cy="31677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1" name="Google Shape;181;p13"/>
          <p:cNvCxnSpPr/>
          <p:nvPr/>
        </p:nvCxnSpPr>
        <p:spPr>
          <a:xfrm flipH="1">
            <a:off x="31136587" y="23250875"/>
            <a:ext cx="3167400" cy="31590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13"/>
          <p:cNvCxnSpPr/>
          <p:nvPr/>
        </p:nvCxnSpPr>
        <p:spPr>
          <a:xfrm>
            <a:off x="29584413" y="23246525"/>
            <a:ext cx="2335500" cy="2350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13"/>
          <p:cNvCxnSpPr/>
          <p:nvPr/>
        </p:nvCxnSpPr>
        <p:spPr>
          <a:xfrm flipH="1">
            <a:off x="30510700" y="23231813"/>
            <a:ext cx="965700" cy="9657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13"/>
          <p:cNvCxnSpPr/>
          <p:nvPr/>
        </p:nvCxnSpPr>
        <p:spPr>
          <a:xfrm>
            <a:off x="30531950" y="24326088"/>
            <a:ext cx="463500" cy="463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85" name="Google Shape;185;p13"/>
          <p:cNvSpPr txBox="1"/>
          <p:nvPr/>
        </p:nvSpPr>
        <p:spPr>
          <a:xfrm>
            <a:off x="27755125" y="22684425"/>
            <a:ext cx="41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A</a:t>
            </a:r>
            <a:endParaRPr b="1" sz="2400"/>
          </a:p>
        </p:txBody>
      </p:sp>
      <p:sp>
        <p:nvSpPr>
          <p:cNvPr id="186" name="Google Shape;186;p13"/>
          <p:cNvSpPr txBox="1"/>
          <p:nvPr/>
        </p:nvSpPr>
        <p:spPr>
          <a:xfrm>
            <a:off x="31322613" y="24478375"/>
            <a:ext cx="41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B</a:t>
            </a:r>
            <a:endParaRPr b="1" sz="2400"/>
          </a:p>
        </p:txBody>
      </p:sp>
      <p:sp>
        <p:nvSpPr>
          <p:cNvPr id="187" name="Google Shape;187;p13"/>
          <p:cNvSpPr txBox="1"/>
          <p:nvPr/>
        </p:nvSpPr>
        <p:spPr>
          <a:xfrm>
            <a:off x="34049012" y="22684425"/>
            <a:ext cx="577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C</a:t>
            </a:r>
            <a:endParaRPr b="1" sz="2400"/>
          </a:p>
        </p:txBody>
      </p:sp>
      <p:sp>
        <p:nvSpPr>
          <p:cNvPr id="188" name="Google Shape;188;p13"/>
          <p:cNvSpPr txBox="1"/>
          <p:nvPr/>
        </p:nvSpPr>
        <p:spPr>
          <a:xfrm>
            <a:off x="29305125" y="22677725"/>
            <a:ext cx="509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B’</a:t>
            </a:r>
            <a:endParaRPr b="1" sz="2400"/>
          </a:p>
        </p:txBody>
      </p:sp>
      <p:sp>
        <p:nvSpPr>
          <p:cNvPr id="189" name="Google Shape;189;p13"/>
          <p:cNvSpPr txBox="1"/>
          <p:nvPr/>
        </p:nvSpPr>
        <p:spPr>
          <a:xfrm>
            <a:off x="31191412" y="22677713"/>
            <a:ext cx="577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B’’</a:t>
            </a:r>
            <a:endParaRPr b="1" sz="2400"/>
          </a:p>
        </p:txBody>
      </p:sp>
      <p:cxnSp>
        <p:nvCxnSpPr>
          <p:cNvPr id="190" name="Google Shape;190;p13"/>
          <p:cNvCxnSpPr/>
          <p:nvPr/>
        </p:nvCxnSpPr>
        <p:spPr>
          <a:xfrm>
            <a:off x="31090225" y="24884863"/>
            <a:ext cx="651000" cy="651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91" name="Google Shape;191;p13"/>
          <p:cNvCxnSpPr/>
          <p:nvPr/>
        </p:nvCxnSpPr>
        <p:spPr>
          <a:xfrm flipH="1">
            <a:off x="30687413" y="23546625"/>
            <a:ext cx="612300" cy="612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92" name="Google Shape;192;p13"/>
          <p:cNvCxnSpPr/>
          <p:nvPr/>
        </p:nvCxnSpPr>
        <p:spPr>
          <a:xfrm>
            <a:off x="32406163" y="23235875"/>
            <a:ext cx="957600" cy="957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3" name="Google Shape;193;p13"/>
          <p:cNvSpPr txBox="1"/>
          <p:nvPr/>
        </p:nvSpPr>
        <p:spPr>
          <a:xfrm>
            <a:off x="32172591" y="22684425"/>
            <a:ext cx="523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C’</a:t>
            </a:r>
            <a:endParaRPr b="1" sz="2400"/>
          </a:p>
        </p:txBody>
      </p:sp>
      <p:cxnSp>
        <p:nvCxnSpPr>
          <p:cNvPr id="194" name="Google Shape;194;p13"/>
          <p:cNvCxnSpPr/>
          <p:nvPr/>
        </p:nvCxnSpPr>
        <p:spPr>
          <a:xfrm flipH="1">
            <a:off x="32062013" y="25052125"/>
            <a:ext cx="612300" cy="612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95" name="Google Shape;195;p13"/>
          <p:cNvCxnSpPr/>
          <p:nvPr/>
        </p:nvCxnSpPr>
        <p:spPr>
          <a:xfrm flipH="1">
            <a:off x="32723963" y="24380250"/>
            <a:ext cx="612300" cy="612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196" name="Google Shape;196;p13"/>
          <p:cNvCxnSpPr/>
          <p:nvPr/>
        </p:nvCxnSpPr>
        <p:spPr>
          <a:xfrm>
            <a:off x="32633538" y="23336550"/>
            <a:ext cx="678900" cy="678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97" name="Google Shape;197;p13"/>
          <p:cNvSpPr txBox="1"/>
          <p:nvPr/>
        </p:nvSpPr>
        <p:spPr>
          <a:xfrm>
            <a:off x="32136688" y="24478375"/>
            <a:ext cx="447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C</a:t>
            </a:r>
            <a:endParaRPr b="1" sz="2400"/>
          </a:p>
        </p:txBody>
      </p:sp>
      <p:sp>
        <p:nvSpPr>
          <p:cNvPr id="198" name="Google Shape;198;p13"/>
          <p:cNvSpPr txBox="1"/>
          <p:nvPr/>
        </p:nvSpPr>
        <p:spPr>
          <a:xfrm>
            <a:off x="27755125" y="19785825"/>
            <a:ext cx="41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A</a:t>
            </a:r>
            <a:endParaRPr b="1" sz="2400"/>
          </a:p>
        </p:txBody>
      </p:sp>
      <p:sp>
        <p:nvSpPr>
          <p:cNvPr id="199" name="Google Shape;199;p13"/>
          <p:cNvSpPr txBox="1"/>
          <p:nvPr/>
        </p:nvSpPr>
        <p:spPr>
          <a:xfrm>
            <a:off x="28588088" y="21481100"/>
            <a:ext cx="447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B</a:t>
            </a:r>
            <a:endParaRPr b="1" sz="2400"/>
          </a:p>
        </p:txBody>
      </p:sp>
      <p:sp>
        <p:nvSpPr>
          <p:cNvPr id="200" name="Google Shape;200;p13"/>
          <p:cNvSpPr txBox="1"/>
          <p:nvPr/>
        </p:nvSpPr>
        <p:spPr>
          <a:xfrm>
            <a:off x="28703138" y="20404775"/>
            <a:ext cx="41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C</a:t>
            </a:r>
            <a:endParaRPr b="1" sz="2400"/>
          </a:p>
        </p:txBody>
      </p:sp>
      <p:cxnSp>
        <p:nvCxnSpPr>
          <p:cNvPr id="201" name="Google Shape;201;p13"/>
          <p:cNvCxnSpPr/>
          <p:nvPr/>
        </p:nvCxnSpPr>
        <p:spPr>
          <a:xfrm>
            <a:off x="27955388" y="21246350"/>
            <a:ext cx="695700" cy="419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02" name="Google Shape;202;p13"/>
          <p:cNvCxnSpPr/>
          <p:nvPr/>
        </p:nvCxnSpPr>
        <p:spPr>
          <a:xfrm flipH="1" rot="10800000">
            <a:off x="28410038" y="20798775"/>
            <a:ext cx="345900" cy="199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03" name="Google Shape;203;p13"/>
          <p:cNvCxnSpPr/>
          <p:nvPr/>
        </p:nvCxnSpPr>
        <p:spPr>
          <a:xfrm rot="10800000">
            <a:off x="27959238" y="20278025"/>
            <a:ext cx="0" cy="644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04" name="Google Shape;204;p13"/>
          <p:cNvCxnSpPr/>
          <p:nvPr/>
        </p:nvCxnSpPr>
        <p:spPr>
          <a:xfrm>
            <a:off x="30526088" y="23238300"/>
            <a:ext cx="469500" cy="469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5" name="Google Shape;205;p13"/>
          <p:cNvSpPr txBox="1"/>
          <p:nvPr/>
        </p:nvSpPr>
        <p:spPr>
          <a:xfrm>
            <a:off x="30230463" y="22677725"/>
            <a:ext cx="65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B’’’</a:t>
            </a:r>
            <a:endParaRPr b="1" sz="2400"/>
          </a:p>
        </p:txBody>
      </p:sp>
      <p:cxnSp>
        <p:nvCxnSpPr>
          <p:cNvPr id="206" name="Google Shape;206;p13"/>
          <p:cNvCxnSpPr/>
          <p:nvPr/>
        </p:nvCxnSpPr>
        <p:spPr>
          <a:xfrm>
            <a:off x="30741188" y="23292225"/>
            <a:ext cx="254400" cy="254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07" name="Google Shape;207;p13"/>
          <p:cNvCxnSpPr/>
          <p:nvPr/>
        </p:nvCxnSpPr>
        <p:spPr>
          <a:xfrm>
            <a:off x="29766963" y="23546625"/>
            <a:ext cx="463500" cy="463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08" name="Google Shape;208;p13"/>
          <p:cNvCxnSpPr/>
          <p:nvPr/>
        </p:nvCxnSpPr>
        <p:spPr>
          <a:xfrm flipH="1">
            <a:off x="33677788" y="23580150"/>
            <a:ext cx="432300" cy="435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209" name="Google Shape;209;p13"/>
          <p:cNvSpPr txBox="1"/>
          <p:nvPr/>
        </p:nvSpPr>
        <p:spPr>
          <a:xfrm>
            <a:off x="35237913" y="20384925"/>
            <a:ext cx="41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C</a:t>
            </a:r>
            <a:endParaRPr b="1" sz="2400"/>
          </a:p>
        </p:txBody>
      </p:sp>
      <p:cxnSp>
        <p:nvCxnSpPr>
          <p:cNvPr id="210" name="Google Shape;210;p13"/>
          <p:cNvCxnSpPr/>
          <p:nvPr/>
        </p:nvCxnSpPr>
        <p:spPr>
          <a:xfrm flipH="1" rot="10800000">
            <a:off x="34875413" y="20779000"/>
            <a:ext cx="415200" cy="239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211" name="Google Shape;211;p13"/>
          <p:cNvSpPr txBox="1"/>
          <p:nvPr/>
        </p:nvSpPr>
        <p:spPr>
          <a:xfrm>
            <a:off x="33299663" y="19991575"/>
            <a:ext cx="506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C’</a:t>
            </a:r>
            <a:endParaRPr b="1" sz="2400"/>
          </a:p>
        </p:txBody>
      </p:sp>
      <p:cxnSp>
        <p:nvCxnSpPr>
          <p:cNvPr id="212" name="Google Shape;212;p13"/>
          <p:cNvCxnSpPr/>
          <p:nvPr/>
        </p:nvCxnSpPr>
        <p:spPr>
          <a:xfrm rot="10800000">
            <a:off x="33646943" y="20412941"/>
            <a:ext cx="719100" cy="833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13" name="Google Shape;213;p13"/>
          <p:cNvCxnSpPr/>
          <p:nvPr/>
        </p:nvCxnSpPr>
        <p:spPr>
          <a:xfrm>
            <a:off x="31476413" y="21670100"/>
            <a:ext cx="304800" cy="176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214" name="Google Shape;214;p13"/>
          <p:cNvSpPr txBox="1"/>
          <p:nvPr/>
        </p:nvSpPr>
        <p:spPr>
          <a:xfrm>
            <a:off x="31733013" y="21665450"/>
            <a:ext cx="547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B’</a:t>
            </a:r>
            <a:endParaRPr b="1" sz="2400"/>
          </a:p>
        </p:txBody>
      </p:sp>
      <p:sp>
        <p:nvSpPr>
          <p:cNvPr id="215" name="Google Shape;215;p13"/>
          <p:cNvSpPr txBox="1"/>
          <p:nvPr/>
        </p:nvSpPr>
        <p:spPr>
          <a:xfrm>
            <a:off x="29998563" y="21704600"/>
            <a:ext cx="678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B’’’</a:t>
            </a:r>
            <a:endParaRPr b="1" sz="2400"/>
          </a:p>
        </p:txBody>
      </p:sp>
      <p:cxnSp>
        <p:nvCxnSpPr>
          <p:cNvPr id="216" name="Google Shape;216;p13"/>
          <p:cNvCxnSpPr/>
          <p:nvPr/>
        </p:nvCxnSpPr>
        <p:spPr>
          <a:xfrm flipH="1">
            <a:off x="30589263" y="21670100"/>
            <a:ext cx="233400" cy="209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17" name="Google Shape;217;p13"/>
          <p:cNvCxnSpPr/>
          <p:nvPr/>
        </p:nvCxnSpPr>
        <p:spPr>
          <a:xfrm rot="10800000">
            <a:off x="31136577" y="20384937"/>
            <a:ext cx="0" cy="347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218" name="Google Shape;218;p13"/>
          <p:cNvSpPr txBox="1"/>
          <p:nvPr/>
        </p:nvSpPr>
        <p:spPr>
          <a:xfrm>
            <a:off x="30830713" y="19830825"/>
            <a:ext cx="612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B’’</a:t>
            </a:r>
            <a:endParaRPr b="1" sz="2400"/>
          </a:p>
        </p:txBody>
      </p:sp>
      <p:sp>
        <p:nvSpPr>
          <p:cNvPr id="219" name="Google Shape;219;p13"/>
          <p:cNvSpPr txBox="1"/>
          <p:nvPr/>
        </p:nvSpPr>
        <p:spPr>
          <a:xfrm>
            <a:off x="25400299" y="26957075"/>
            <a:ext cx="10109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/>
              <a:t>Differentiation Tree and Computational Development</a:t>
            </a:r>
            <a:endParaRPr b="1" sz="4200"/>
          </a:p>
        </p:txBody>
      </p:sp>
      <p:sp>
        <p:nvSpPr>
          <p:cNvPr id="220" name="Google Shape;220;p13"/>
          <p:cNvSpPr txBox="1"/>
          <p:nvPr/>
        </p:nvSpPr>
        <p:spPr>
          <a:xfrm>
            <a:off x="11701813" y="13110938"/>
            <a:ext cx="86418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/>
              <a:t>Developmental Game Theory</a:t>
            </a:r>
            <a:endParaRPr b="1" sz="4200"/>
          </a:p>
        </p:txBody>
      </p:sp>
      <p:sp>
        <p:nvSpPr>
          <p:cNvPr id="221" name="Google Shape;221;p13"/>
          <p:cNvSpPr/>
          <p:nvPr/>
        </p:nvSpPr>
        <p:spPr>
          <a:xfrm>
            <a:off x="14002815" y="12216280"/>
            <a:ext cx="458700" cy="4341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3"/>
          <p:cNvSpPr txBox="1"/>
          <p:nvPr/>
        </p:nvSpPr>
        <p:spPr>
          <a:xfrm>
            <a:off x="11735366" y="7330703"/>
            <a:ext cx="149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 Move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3"/>
          <p:cNvSpPr txBox="1"/>
          <p:nvPr/>
        </p:nvSpPr>
        <p:spPr>
          <a:xfrm>
            <a:off x="13641924" y="7276425"/>
            <a:ext cx="169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Second Move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3"/>
          <p:cNvSpPr txBox="1"/>
          <p:nvPr/>
        </p:nvSpPr>
        <p:spPr>
          <a:xfrm>
            <a:off x="16037229" y="7330708"/>
            <a:ext cx="149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Third Move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3"/>
          <p:cNvSpPr txBox="1"/>
          <p:nvPr/>
        </p:nvSpPr>
        <p:spPr>
          <a:xfrm>
            <a:off x="18230975" y="7334163"/>
            <a:ext cx="189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Fourth Move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3"/>
          <p:cNvSpPr txBox="1"/>
          <p:nvPr/>
        </p:nvSpPr>
        <p:spPr>
          <a:xfrm>
            <a:off x="11735366" y="10261339"/>
            <a:ext cx="149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Fifth Move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3"/>
          <p:cNvSpPr txBox="1"/>
          <p:nvPr/>
        </p:nvSpPr>
        <p:spPr>
          <a:xfrm>
            <a:off x="13696906" y="10239700"/>
            <a:ext cx="149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Sixth Move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3"/>
          <p:cNvSpPr txBox="1"/>
          <p:nvPr/>
        </p:nvSpPr>
        <p:spPr>
          <a:xfrm>
            <a:off x="15750050" y="10307013"/>
            <a:ext cx="208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Seventh Move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3"/>
          <p:cNvSpPr txBox="1"/>
          <p:nvPr/>
        </p:nvSpPr>
        <p:spPr>
          <a:xfrm>
            <a:off x="18430367" y="10278652"/>
            <a:ext cx="169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Eighth Move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3"/>
          <p:cNvSpPr/>
          <p:nvPr/>
        </p:nvSpPr>
        <p:spPr>
          <a:xfrm rot="5400000">
            <a:off x="11366451" y="8235426"/>
            <a:ext cx="2184900" cy="12324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3"/>
          <p:cNvSpPr/>
          <p:nvPr/>
        </p:nvSpPr>
        <p:spPr>
          <a:xfrm>
            <a:off x="11913048" y="7887145"/>
            <a:ext cx="1088100" cy="1114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3"/>
          <p:cNvSpPr/>
          <p:nvPr/>
        </p:nvSpPr>
        <p:spPr>
          <a:xfrm>
            <a:off x="12087744" y="9013725"/>
            <a:ext cx="733800" cy="9372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3"/>
          <p:cNvSpPr/>
          <p:nvPr/>
        </p:nvSpPr>
        <p:spPr>
          <a:xfrm rot="5400000">
            <a:off x="13401046" y="8129076"/>
            <a:ext cx="2197800" cy="1357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3"/>
          <p:cNvSpPr/>
          <p:nvPr/>
        </p:nvSpPr>
        <p:spPr>
          <a:xfrm>
            <a:off x="13867016" y="7791912"/>
            <a:ext cx="1245900" cy="13512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3"/>
          <p:cNvSpPr/>
          <p:nvPr/>
        </p:nvSpPr>
        <p:spPr>
          <a:xfrm>
            <a:off x="14119105" y="9144087"/>
            <a:ext cx="742200" cy="7533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3"/>
          <p:cNvSpPr/>
          <p:nvPr/>
        </p:nvSpPr>
        <p:spPr>
          <a:xfrm>
            <a:off x="14113207" y="7791912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3"/>
          <p:cNvSpPr txBox="1"/>
          <p:nvPr/>
        </p:nvSpPr>
        <p:spPr>
          <a:xfrm>
            <a:off x="12283738" y="8256680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3"/>
          <p:cNvSpPr txBox="1"/>
          <p:nvPr/>
        </p:nvSpPr>
        <p:spPr>
          <a:xfrm>
            <a:off x="12302594" y="9304991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3"/>
          <p:cNvSpPr txBox="1"/>
          <p:nvPr/>
        </p:nvSpPr>
        <p:spPr>
          <a:xfrm>
            <a:off x="14258373" y="7938234"/>
            <a:ext cx="47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3"/>
          <p:cNvSpPr/>
          <p:nvPr/>
        </p:nvSpPr>
        <p:spPr>
          <a:xfrm>
            <a:off x="14113207" y="8449913"/>
            <a:ext cx="748200" cy="6930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3"/>
          <p:cNvSpPr txBox="1"/>
          <p:nvPr/>
        </p:nvSpPr>
        <p:spPr>
          <a:xfrm>
            <a:off x="14256697" y="8600083"/>
            <a:ext cx="47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3"/>
          <p:cNvSpPr txBox="1"/>
          <p:nvPr/>
        </p:nvSpPr>
        <p:spPr>
          <a:xfrm>
            <a:off x="14353652" y="9350817"/>
            <a:ext cx="30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3"/>
          <p:cNvSpPr/>
          <p:nvPr/>
        </p:nvSpPr>
        <p:spPr>
          <a:xfrm rot="5400000">
            <a:off x="15724349" y="8199191"/>
            <a:ext cx="2197800" cy="1357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3"/>
          <p:cNvSpPr/>
          <p:nvPr/>
        </p:nvSpPr>
        <p:spPr>
          <a:xfrm>
            <a:off x="16208197" y="7862026"/>
            <a:ext cx="1227900" cy="13512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3"/>
          <p:cNvSpPr/>
          <p:nvPr/>
        </p:nvSpPr>
        <p:spPr>
          <a:xfrm>
            <a:off x="16442408" y="9214202"/>
            <a:ext cx="742200" cy="7533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3"/>
          <p:cNvSpPr/>
          <p:nvPr/>
        </p:nvSpPr>
        <p:spPr>
          <a:xfrm>
            <a:off x="16436510" y="7862026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3"/>
          <p:cNvSpPr txBox="1"/>
          <p:nvPr/>
        </p:nvSpPr>
        <p:spPr>
          <a:xfrm>
            <a:off x="16581368" y="8006517"/>
            <a:ext cx="47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3"/>
          <p:cNvSpPr/>
          <p:nvPr/>
        </p:nvSpPr>
        <p:spPr>
          <a:xfrm>
            <a:off x="16436510" y="8520028"/>
            <a:ext cx="748200" cy="6930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3"/>
          <p:cNvSpPr txBox="1"/>
          <p:nvPr/>
        </p:nvSpPr>
        <p:spPr>
          <a:xfrm>
            <a:off x="16581368" y="8679768"/>
            <a:ext cx="47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3"/>
          <p:cNvSpPr txBox="1"/>
          <p:nvPr/>
        </p:nvSpPr>
        <p:spPr>
          <a:xfrm>
            <a:off x="16569515" y="9580182"/>
            <a:ext cx="47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3"/>
          <p:cNvSpPr/>
          <p:nvPr/>
        </p:nvSpPr>
        <p:spPr>
          <a:xfrm>
            <a:off x="16500304" y="9308419"/>
            <a:ext cx="299700" cy="2562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3"/>
          <p:cNvSpPr/>
          <p:nvPr/>
        </p:nvSpPr>
        <p:spPr>
          <a:xfrm>
            <a:off x="16588800" y="9550187"/>
            <a:ext cx="458700" cy="4341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3"/>
          <p:cNvSpPr txBox="1"/>
          <p:nvPr/>
        </p:nvSpPr>
        <p:spPr>
          <a:xfrm>
            <a:off x="16451651" y="9310893"/>
            <a:ext cx="3801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2,2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3"/>
          <p:cNvSpPr/>
          <p:nvPr/>
        </p:nvSpPr>
        <p:spPr>
          <a:xfrm rot="5400000">
            <a:off x="18122623" y="8187913"/>
            <a:ext cx="2197800" cy="1357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3"/>
          <p:cNvSpPr/>
          <p:nvPr/>
        </p:nvSpPr>
        <p:spPr>
          <a:xfrm>
            <a:off x="18847425" y="7782872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3"/>
          <p:cNvSpPr txBox="1"/>
          <p:nvPr/>
        </p:nvSpPr>
        <p:spPr>
          <a:xfrm>
            <a:off x="18905611" y="7904458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13"/>
          <p:cNvSpPr/>
          <p:nvPr/>
        </p:nvSpPr>
        <p:spPr>
          <a:xfrm>
            <a:off x="19085452" y="8879580"/>
            <a:ext cx="748200" cy="6930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13"/>
          <p:cNvSpPr txBox="1"/>
          <p:nvPr/>
        </p:nvSpPr>
        <p:spPr>
          <a:xfrm>
            <a:off x="19218953" y="9016535"/>
            <a:ext cx="47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3"/>
          <p:cNvSpPr txBox="1"/>
          <p:nvPr/>
        </p:nvSpPr>
        <p:spPr>
          <a:xfrm>
            <a:off x="18967789" y="9568904"/>
            <a:ext cx="47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3"/>
          <p:cNvSpPr/>
          <p:nvPr/>
        </p:nvSpPr>
        <p:spPr>
          <a:xfrm>
            <a:off x="18715344" y="9389313"/>
            <a:ext cx="299700" cy="2562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3"/>
          <p:cNvSpPr/>
          <p:nvPr/>
        </p:nvSpPr>
        <p:spPr>
          <a:xfrm>
            <a:off x="18987074" y="9538909"/>
            <a:ext cx="458700" cy="4341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3"/>
          <p:cNvSpPr txBox="1"/>
          <p:nvPr/>
        </p:nvSpPr>
        <p:spPr>
          <a:xfrm>
            <a:off x="18666691" y="9391787"/>
            <a:ext cx="3801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2,2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3"/>
          <p:cNvSpPr/>
          <p:nvPr/>
        </p:nvSpPr>
        <p:spPr>
          <a:xfrm>
            <a:off x="18560498" y="8410847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3"/>
          <p:cNvSpPr txBox="1"/>
          <p:nvPr/>
        </p:nvSpPr>
        <p:spPr>
          <a:xfrm>
            <a:off x="18600681" y="8545214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1,1,2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3"/>
          <p:cNvSpPr/>
          <p:nvPr/>
        </p:nvSpPr>
        <p:spPr>
          <a:xfrm rot="5400000">
            <a:off x="11346315" y="11075706"/>
            <a:ext cx="2197800" cy="1357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3"/>
          <p:cNvSpPr/>
          <p:nvPr/>
        </p:nvSpPr>
        <p:spPr>
          <a:xfrm>
            <a:off x="12071117" y="10670666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3"/>
          <p:cNvSpPr txBox="1"/>
          <p:nvPr/>
        </p:nvSpPr>
        <p:spPr>
          <a:xfrm>
            <a:off x="12124558" y="10792433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3"/>
          <p:cNvSpPr/>
          <p:nvPr/>
        </p:nvSpPr>
        <p:spPr>
          <a:xfrm>
            <a:off x="12309144" y="11764650"/>
            <a:ext cx="765000" cy="695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3"/>
          <p:cNvSpPr txBox="1"/>
          <p:nvPr/>
        </p:nvSpPr>
        <p:spPr>
          <a:xfrm>
            <a:off x="12326172" y="11927891"/>
            <a:ext cx="756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1, 2, 1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3"/>
          <p:cNvSpPr txBox="1"/>
          <p:nvPr/>
        </p:nvSpPr>
        <p:spPr>
          <a:xfrm>
            <a:off x="11967183" y="12297003"/>
            <a:ext cx="47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3"/>
          <p:cNvSpPr/>
          <p:nvPr/>
        </p:nvSpPr>
        <p:spPr>
          <a:xfrm>
            <a:off x="11835890" y="12048831"/>
            <a:ext cx="299700" cy="2562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3"/>
          <p:cNvSpPr/>
          <p:nvPr/>
        </p:nvSpPr>
        <p:spPr>
          <a:xfrm>
            <a:off x="11986468" y="12267007"/>
            <a:ext cx="458700" cy="4341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3"/>
          <p:cNvSpPr txBox="1"/>
          <p:nvPr/>
        </p:nvSpPr>
        <p:spPr>
          <a:xfrm>
            <a:off x="11787237" y="12051305"/>
            <a:ext cx="3801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2,2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3"/>
          <p:cNvSpPr/>
          <p:nvPr/>
        </p:nvSpPr>
        <p:spPr>
          <a:xfrm>
            <a:off x="11784190" y="11298641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3"/>
          <p:cNvSpPr txBox="1"/>
          <p:nvPr/>
        </p:nvSpPr>
        <p:spPr>
          <a:xfrm>
            <a:off x="11850272" y="11435518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1,1,2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3"/>
          <p:cNvSpPr/>
          <p:nvPr/>
        </p:nvSpPr>
        <p:spPr>
          <a:xfrm>
            <a:off x="12550110" y="11229379"/>
            <a:ext cx="550200" cy="5394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3"/>
          <p:cNvSpPr txBox="1"/>
          <p:nvPr/>
        </p:nvSpPr>
        <p:spPr>
          <a:xfrm>
            <a:off x="12585858" y="11360564"/>
            <a:ext cx="497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1,2,2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13"/>
          <p:cNvSpPr/>
          <p:nvPr/>
        </p:nvSpPr>
        <p:spPr>
          <a:xfrm rot="5400000">
            <a:off x="13362662" y="11024979"/>
            <a:ext cx="2197800" cy="1357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3"/>
          <p:cNvSpPr/>
          <p:nvPr/>
        </p:nvSpPr>
        <p:spPr>
          <a:xfrm>
            <a:off x="14087464" y="10619939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3"/>
          <p:cNvSpPr txBox="1"/>
          <p:nvPr/>
        </p:nvSpPr>
        <p:spPr>
          <a:xfrm>
            <a:off x="14151812" y="10741409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3"/>
          <p:cNvSpPr/>
          <p:nvPr/>
        </p:nvSpPr>
        <p:spPr>
          <a:xfrm>
            <a:off x="14325491" y="11713923"/>
            <a:ext cx="765000" cy="695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3"/>
          <p:cNvSpPr txBox="1"/>
          <p:nvPr/>
        </p:nvSpPr>
        <p:spPr>
          <a:xfrm>
            <a:off x="14399315" y="11877164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3"/>
          <p:cNvSpPr txBox="1"/>
          <p:nvPr/>
        </p:nvSpPr>
        <p:spPr>
          <a:xfrm>
            <a:off x="14003710" y="12293396"/>
            <a:ext cx="497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2,1,1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3"/>
          <p:cNvSpPr/>
          <p:nvPr/>
        </p:nvSpPr>
        <p:spPr>
          <a:xfrm>
            <a:off x="13852237" y="11998104"/>
            <a:ext cx="299700" cy="2562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3"/>
          <p:cNvSpPr txBox="1"/>
          <p:nvPr/>
        </p:nvSpPr>
        <p:spPr>
          <a:xfrm>
            <a:off x="13803584" y="12000578"/>
            <a:ext cx="3801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2,2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3"/>
          <p:cNvSpPr/>
          <p:nvPr/>
        </p:nvSpPr>
        <p:spPr>
          <a:xfrm>
            <a:off x="13800537" y="11247914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3"/>
          <p:cNvSpPr txBox="1"/>
          <p:nvPr/>
        </p:nvSpPr>
        <p:spPr>
          <a:xfrm>
            <a:off x="13858068" y="11384688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1,1,2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3"/>
          <p:cNvSpPr/>
          <p:nvPr/>
        </p:nvSpPr>
        <p:spPr>
          <a:xfrm>
            <a:off x="14566457" y="11178652"/>
            <a:ext cx="550200" cy="5394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3"/>
          <p:cNvSpPr txBox="1"/>
          <p:nvPr/>
        </p:nvSpPr>
        <p:spPr>
          <a:xfrm>
            <a:off x="14600954" y="11298690"/>
            <a:ext cx="4974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1,2,2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3"/>
          <p:cNvSpPr/>
          <p:nvPr/>
        </p:nvSpPr>
        <p:spPr>
          <a:xfrm>
            <a:off x="14429922" y="12405638"/>
            <a:ext cx="378600" cy="340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3"/>
          <p:cNvSpPr/>
          <p:nvPr/>
        </p:nvSpPr>
        <p:spPr>
          <a:xfrm rot="5400000">
            <a:off x="15718622" y="11125427"/>
            <a:ext cx="2197800" cy="1357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3"/>
          <p:cNvSpPr/>
          <p:nvPr/>
        </p:nvSpPr>
        <p:spPr>
          <a:xfrm>
            <a:off x="16443424" y="10720386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3"/>
          <p:cNvSpPr txBox="1"/>
          <p:nvPr/>
        </p:nvSpPr>
        <p:spPr>
          <a:xfrm>
            <a:off x="16507772" y="10841857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3"/>
          <p:cNvSpPr/>
          <p:nvPr/>
        </p:nvSpPr>
        <p:spPr>
          <a:xfrm>
            <a:off x="16681451" y="11814370"/>
            <a:ext cx="765000" cy="695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3"/>
          <p:cNvSpPr txBox="1"/>
          <p:nvPr/>
        </p:nvSpPr>
        <p:spPr>
          <a:xfrm>
            <a:off x="16755275" y="11977611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13"/>
          <p:cNvSpPr/>
          <p:nvPr/>
        </p:nvSpPr>
        <p:spPr>
          <a:xfrm>
            <a:off x="16358775" y="12316727"/>
            <a:ext cx="458700" cy="4341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13"/>
          <p:cNvSpPr txBox="1"/>
          <p:nvPr/>
        </p:nvSpPr>
        <p:spPr>
          <a:xfrm>
            <a:off x="16339433" y="12391593"/>
            <a:ext cx="497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2,1,1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13"/>
          <p:cNvSpPr/>
          <p:nvPr/>
        </p:nvSpPr>
        <p:spPr>
          <a:xfrm rot="4559493">
            <a:off x="16149418" y="11973525"/>
            <a:ext cx="299920" cy="256336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13"/>
          <p:cNvSpPr txBox="1"/>
          <p:nvPr/>
        </p:nvSpPr>
        <p:spPr>
          <a:xfrm>
            <a:off x="16358775" y="12078723"/>
            <a:ext cx="3900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2,2,2</a:t>
            </a:r>
            <a:endParaRPr sz="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13"/>
          <p:cNvSpPr/>
          <p:nvPr/>
        </p:nvSpPr>
        <p:spPr>
          <a:xfrm>
            <a:off x="16156497" y="11336241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13"/>
          <p:cNvSpPr txBox="1"/>
          <p:nvPr/>
        </p:nvSpPr>
        <p:spPr>
          <a:xfrm>
            <a:off x="16214028" y="11473014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1,1,2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13"/>
          <p:cNvSpPr/>
          <p:nvPr/>
        </p:nvSpPr>
        <p:spPr>
          <a:xfrm>
            <a:off x="16922417" y="11279100"/>
            <a:ext cx="550200" cy="5394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3"/>
          <p:cNvSpPr txBox="1"/>
          <p:nvPr/>
        </p:nvSpPr>
        <p:spPr>
          <a:xfrm>
            <a:off x="16956914" y="11399138"/>
            <a:ext cx="497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1,2,2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3"/>
          <p:cNvSpPr/>
          <p:nvPr/>
        </p:nvSpPr>
        <p:spPr>
          <a:xfrm>
            <a:off x="16785882" y="12506086"/>
            <a:ext cx="378600" cy="340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13"/>
          <p:cNvSpPr txBox="1"/>
          <p:nvPr/>
        </p:nvSpPr>
        <p:spPr>
          <a:xfrm>
            <a:off x="16103271" y="11993934"/>
            <a:ext cx="3900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2,2,1</a:t>
            </a:r>
            <a:endParaRPr sz="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13"/>
          <p:cNvSpPr/>
          <p:nvPr/>
        </p:nvSpPr>
        <p:spPr>
          <a:xfrm rot="5400000">
            <a:off x="18148934" y="11143464"/>
            <a:ext cx="2197800" cy="1357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3"/>
          <p:cNvSpPr/>
          <p:nvPr/>
        </p:nvSpPr>
        <p:spPr>
          <a:xfrm>
            <a:off x="19295480" y="10870607"/>
            <a:ext cx="422400" cy="4446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13"/>
          <p:cNvSpPr txBox="1"/>
          <p:nvPr/>
        </p:nvSpPr>
        <p:spPr>
          <a:xfrm>
            <a:off x="18764071" y="10939348"/>
            <a:ext cx="614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1,1,1,1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3"/>
          <p:cNvSpPr/>
          <p:nvPr/>
        </p:nvSpPr>
        <p:spPr>
          <a:xfrm>
            <a:off x="19111763" y="11832407"/>
            <a:ext cx="765000" cy="695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13"/>
          <p:cNvSpPr txBox="1"/>
          <p:nvPr/>
        </p:nvSpPr>
        <p:spPr>
          <a:xfrm>
            <a:off x="19185587" y="11995648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1,2,1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13"/>
          <p:cNvSpPr/>
          <p:nvPr/>
        </p:nvSpPr>
        <p:spPr>
          <a:xfrm>
            <a:off x="18789087" y="12334764"/>
            <a:ext cx="458700" cy="4341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3"/>
          <p:cNvSpPr txBox="1"/>
          <p:nvPr/>
        </p:nvSpPr>
        <p:spPr>
          <a:xfrm>
            <a:off x="18769745" y="12428655"/>
            <a:ext cx="497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2,1,1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13"/>
          <p:cNvSpPr/>
          <p:nvPr/>
        </p:nvSpPr>
        <p:spPr>
          <a:xfrm rot="4559493">
            <a:off x="18579730" y="11991562"/>
            <a:ext cx="299920" cy="256336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13"/>
          <p:cNvSpPr txBox="1"/>
          <p:nvPr/>
        </p:nvSpPr>
        <p:spPr>
          <a:xfrm>
            <a:off x="18789087" y="12096759"/>
            <a:ext cx="3900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2,2,2</a:t>
            </a:r>
            <a:endParaRPr sz="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13"/>
          <p:cNvSpPr/>
          <p:nvPr/>
        </p:nvSpPr>
        <p:spPr>
          <a:xfrm>
            <a:off x="18586809" y="11354277"/>
            <a:ext cx="748200" cy="6567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13"/>
          <p:cNvSpPr txBox="1"/>
          <p:nvPr/>
        </p:nvSpPr>
        <p:spPr>
          <a:xfrm>
            <a:off x="18644340" y="11491052"/>
            <a:ext cx="65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1,1,2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13"/>
          <p:cNvSpPr/>
          <p:nvPr/>
        </p:nvSpPr>
        <p:spPr>
          <a:xfrm>
            <a:off x="19352729" y="11297136"/>
            <a:ext cx="550200" cy="5394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13"/>
          <p:cNvSpPr txBox="1"/>
          <p:nvPr/>
        </p:nvSpPr>
        <p:spPr>
          <a:xfrm>
            <a:off x="19387226" y="11417175"/>
            <a:ext cx="4974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1,2,2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3"/>
          <p:cNvSpPr/>
          <p:nvPr/>
        </p:nvSpPr>
        <p:spPr>
          <a:xfrm>
            <a:off x="18838532" y="12038250"/>
            <a:ext cx="276900" cy="2901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3"/>
          <p:cNvSpPr/>
          <p:nvPr/>
        </p:nvSpPr>
        <p:spPr>
          <a:xfrm rot="1150381">
            <a:off x="18816735" y="10805719"/>
            <a:ext cx="471345" cy="558345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3"/>
          <p:cNvSpPr txBox="1"/>
          <p:nvPr/>
        </p:nvSpPr>
        <p:spPr>
          <a:xfrm>
            <a:off x="18533583" y="12011971"/>
            <a:ext cx="3900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2,2,1</a:t>
            </a:r>
            <a:endParaRPr sz="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13"/>
          <p:cNvSpPr/>
          <p:nvPr/>
        </p:nvSpPr>
        <p:spPr>
          <a:xfrm>
            <a:off x="16424850" y="12009813"/>
            <a:ext cx="249000" cy="2901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13"/>
          <p:cNvSpPr txBox="1"/>
          <p:nvPr/>
        </p:nvSpPr>
        <p:spPr>
          <a:xfrm>
            <a:off x="19273254" y="10988018"/>
            <a:ext cx="4668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1,1,1,2</a:t>
            </a:r>
            <a:endParaRPr sz="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13"/>
          <p:cNvSpPr txBox="1"/>
          <p:nvPr/>
        </p:nvSpPr>
        <p:spPr>
          <a:xfrm>
            <a:off x="14388725" y="12458671"/>
            <a:ext cx="497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2,1,2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13"/>
          <p:cNvSpPr txBox="1"/>
          <p:nvPr/>
        </p:nvSpPr>
        <p:spPr>
          <a:xfrm>
            <a:off x="16748209" y="12553194"/>
            <a:ext cx="497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2,1,2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13"/>
          <p:cNvSpPr txBox="1"/>
          <p:nvPr/>
        </p:nvSpPr>
        <p:spPr>
          <a:xfrm>
            <a:off x="19159572" y="12588231"/>
            <a:ext cx="497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2,1,2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13"/>
          <p:cNvSpPr/>
          <p:nvPr/>
        </p:nvSpPr>
        <p:spPr>
          <a:xfrm>
            <a:off x="19218956" y="12530773"/>
            <a:ext cx="378600" cy="340500"/>
          </a:xfrm>
          <a:prstGeom prst="ellipse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8" name="Google Shape;328;p13"/>
          <p:cNvPicPr preferRelativeResize="0"/>
          <p:nvPr/>
        </p:nvPicPr>
        <p:blipFill rotWithShape="1">
          <a:blip r:embed="rId3">
            <a:alphaModFix/>
          </a:blip>
          <a:srcRect b="11798" l="3188" r="3589" t="2016"/>
          <a:stretch/>
        </p:blipFill>
        <p:spPr>
          <a:xfrm>
            <a:off x="21223200" y="4664305"/>
            <a:ext cx="8641801" cy="6459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13"/>
          <p:cNvPicPr preferRelativeResize="0"/>
          <p:nvPr/>
        </p:nvPicPr>
        <p:blipFill rotWithShape="1">
          <a:blip r:embed="rId4">
            <a:alphaModFix/>
          </a:blip>
          <a:srcRect b="10202" l="2656" r="1768" t="46565"/>
          <a:stretch/>
        </p:blipFill>
        <p:spPr>
          <a:xfrm>
            <a:off x="26543375" y="11560299"/>
            <a:ext cx="8641801" cy="5247349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13"/>
          <p:cNvSpPr txBox="1"/>
          <p:nvPr/>
        </p:nvSpPr>
        <p:spPr>
          <a:xfrm>
            <a:off x="28647113" y="10819838"/>
            <a:ext cx="6806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/>
              <a:t>Lineage Tree Dynamics</a:t>
            </a:r>
            <a:endParaRPr b="1" sz="4200"/>
          </a:p>
        </p:txBody>
      </p:sp>
      <p:sp>
        <p:nvSpPr>
          <p:cNvPr id="331" name="Google Shape;331;p13"/>
          <p:cNvSpPr txBox="1"/>
          <p:nvPr/>
        </p:nvSpPr>
        <p:spPr>
          <a:xfrm>
            <a:off x="627075" y="838800"/>
            <a:ext cx="23284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/>
              <a:t>Mathematics of DevoWorm</a:t>
            </a:r>
            <a:endParaRPr b="1" sz="9600"/>
          </a:p>
        </p:txBody>
      </p:sp>
      <p:sp>
        <p:nvSpPr>
          <p:cNvPr id="332" name="Google Shape;332;p13"/>
          <p:cNvSpPr txBox="1"/>
          <p:nvPr/>
        </p:nvSpPr>
        <p:spPr>
          <a:xfrm>
            <a:off x="2802250" y="3303900"/>
            <a:ext cx="19609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/>
              <a:t>Participatory, Open Source Computational Developmental Biology</a:t>
            </a:r>
            <a:endParaRPr b="1" sz="4800"/>
          </a:p>
        </p:txBody>
      </p:sp>
      <p:pic>
        <p:nvPicPr>
          <p:cNvPr id="333" name="Google Shape;33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877775" y="1234350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108176" y="843818"/>
            <a:ext cx="5160100" cy="2924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224200" y="622775"/>
            <a:ext cx="3057600" cy="33663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13"/>
          <p:cNvSpPr txBox="1"/>
          <p:nvPr/>
        </p:nvSpPr>
        <p:spPr>
          <a:xfrm>
            <a:off x="2331025" y="8841238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A</a:t>
            </a:r>
            <a:endParaRPr b="1" sz="7200"/>
          </a:p>
        </p:txBody>
      </p:sp>
      <p:sp>
        <p:nvSpPr>
          <p:cNvPr id="337" name="Google Shape;337;p13"/>
          <p:cNvSpPr txBox="1"/>
          <p:nvPr/>
        </p:nvSpPr>
        <p:spPr>
          <a:xfrm>
            <a:off x="10411513" y="12935675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 B</a:t>
            </a:r>
            <a:endParaRPr b="1" sz="7200"/>
          </a:p>
        </p:txBody>
      </p:sp>
      <p:sp>
        <p:nvSpPr>
          <p:cNvPr id="338" name="Google Shape;338;p13"/>
          <p:cNvSpPr txBox="1"/>
          <p:nvPr/>
        </p:nvSpPr>
        <p:spPr>
          <a:xfrm>
            <a:off x="12167525" y="18604000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C</a:t>
            </a:r>
            <a:endParaRPr b="1" sz="7200"/>
          </a:p>
        </p:txBody>
      </p:sp>
      <p:sp>
        <p:nvSpPr>
          <p:cNvPr id="339" name="Google Shape;339;p13"/>
          <p:cNvSpPr txBox="1"/>
          <p:nvPr/>
        </p:nvSpPr>
        <p:spPr>
          <a:xfrm>
            <a:off x="1824050" y="32649100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D</a:t>
            </a:r>
            <a:endParaRPr b="1" sz="7200"/>
          </a:p>
        </p:txBody>
      </p:sp>
      <p:sp>
        <p:nvSpPr>
          <p:cNvPr id="340" name="Google Shape;340;p13"/>
          <p:cNvSpPr txBox="1"/>
          <p:nvPr/>
        </p:nvSpPr>
        <p:spPr>
          <a:xfrm>
            <a:off x="27377613" y="10566488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E</a:t>
            </a:r>
            <a:endParaRPr b="1" sz="7200"/>
          </a:p>
        </p:txBody>
      </p:sp>
      <p:sp>
        <p:nvSpPr>
          <p:cNvPr id="341" name="Google Shape;341;p13"/>
          <p:cNvSpPr txBox="1"/>
          <p:nvPr/>
        </p:nvSpPr>
        <p:spPr>
          <a:xfrm>
            <a:off x="27952225" y="25373775"/>
            <a:ext cx="14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F</a:t>
            </a:r>
            <a:endParaRPr b="1" sz="7200"/>
          </a:p>
        </p:txBody>
      </p:sp>
      <p:sp>
        <p:nvSpPr>
          <p:cNvPr id="342" name="Google Shape;342;p13"/>
          <p:cNvSpPr txBox="1"/>
          <p:nvPr/>
        </p:nvSpPr>
        <p:spPr>
          <a:xfrm>
            <a:off x="627075" y="2413813"/>
            <a:ext cx="23284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Bradly Alicea and the DevoWorm Group</a:t>
            </a:r>
            <a:endParaRPr sz="4800"/>
          </a:p>
        </p:txBody>
      </p:sp>
      <p:sp>
        <p:nvSpPr>
          <p:cNvPr id="343" name="Google Shape;343;p13"/>
          <p:cNvSpPr txBox="1"/>
          <p:nvPr/>
        </p:nvSpPr>
        <p:spPr>
          <a:xfrm>
            <a:off x="28816925" y="502550"/>
            <a:ext cx="6465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Affiliated with</a:t>
            </a:r>
            <a:endParaRPr b="1" sz="3200"/>
          </a:p>
        </p:txBody>
      </p:sp>
      <p:pic>
        <p:nvPicPr>
          <p:cNvPr id="344" name="Google Shape;344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606355" y="4763290"/>
            <a:ext cx="5620097" cy="316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13"/>
          <p:cNvSpPr txBox="1"/>
          <p:nvPr/>
        </p:nvSpPr>
        <p:spPr>
          <a:xfrm>
            <a:off x="1316613" y="7991488"/>
            <a:ext cx="8115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Verbrugghe and Chan, Imaging </a:t>
            </a:r>
            <a:r>
              <a:rPr i="1" lang="en" sz="1800"/>
              <a:t>C. elegans</a:t>
            </a:r>
            <a:r>
              <a:rPr lang="en" sz="1800"/>
              <a:t> Embryos using an Epifluorescent Microscope and Open Source Software.</a:t>
            </a:r>
            <a:r>
              <a:rPr i="1" lang="en" sz="1800"/>
              <a:t> JoVE</a:t>
            </a:r>
            <a:r>
              <a:rPr lang="en" sz="1800"/>
              <a:t>, doi:10.3791/2625 (2011).</a:t>
            </a:r>
            <a:endParaRPr sz="1800"/>
          </a:p>
        </p:txBody>
      </p:sp>
      <p:sp>
        <p:nvSpPr>
          <p:cNvPr id="346" name="Google Shape;346;p13"/>
          <p:cNvSpPr txBox="1"/>
          <p:nvPr/>
        </p:nvSpPr>
        <p:spPr>
          <a:xfrm>
            <a:off x="9303963" y="4920713"/>
            <a:ext cx="108417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00000"/>
                </a:solidFill>
              </a:rPr>
              <a:t>How do we capture the multitude of interactions and state changes (cell identity) that occur across embryogenesis? </a:t>
            </a:r>
            <a:r>
              <a:rPr b="1" lang="en" sz="3200"/>
              <a:t>Discrete Dynamical and Categorical Models</a:t>
            </a:r>
            <a:endParaRPr b="1" sz="3200"/>
          </a:p>
        </p:txBody>
      </p:sp>
      <p:sp>
        <p:nvSpPr>
          <p:cNvPr id="347" name="Google Shape;347;p13"/>
          <p:cNvSpPr txBox="1"/>
          <p:nvPr/>
        </p:nvSpPr>
        <p:spPr>
          <a:xfrm>
            <a:off x="12296401" y="14971438"/>
            <a:ext cx="11983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How do we capture pattern formation and cell migration dynamics as a computational process?</a:t>
            </a:r>
            <a:endParaRPr sz="32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Cellular Automata and Spatial Data Structures</a:t>
            </a:r>
            <a:endParaRPr b="1" sz="3200"/>
          </a:p>
        </p:txBody>
      </p:sp>
      <p:pic>
        <p:nvPicPr>
          <p:cNvPr id="348" name="Google Shape;348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5400000">
            <a:off x="18296425" y="19833651"/>
            <a:ext cx="8609401" cy="3849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13"/>
          <p:cNvSpPr txBox="1"/>
          <p:nvPr/>
        </p:nvSpPr>
        <p:spPr>
          <a:xfrm>
            <a:off x="14802350" y="33163150"/>
            <a:ext cx="11983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00000"/>
                </a:solidFill>
              </a:rPr>
              <a:t>How do we characterize the organization of developmental cells, expanding morphological structures, and emerging connectomes?</a:t>
            </a:r>
            <a:endParaRPr sz="3200">
              <a:solidFill>
                <a:srgbClr val="000000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Neural Networks, Complex Networks,  and Trees</a:t>
            </a:r>
            <a:endParaRPr b="1" sz="3200"/>
          </a:p>
        </p:txBody>
      </p:sp>
      <p:pic>
        <p:nvPicPr>
          <p:cNvPr id="350" name="Google Shape;350;p13"/>
          <p:cNvPicPr preferRelativeResize="0"/>
          <p:nvPr/>
        </p:nvPicPr>
        <p:blipFill rotWithShape="1">
          <a:blip r:embed="rId10">
            <a:alphaModFix/>
          </a:blip>
          <a:srcRect b="17181" l="0" r="0" t="28307"/>
          <a:stretch/>
        </p:blipFill>
        <p:spPr>
          <a:xfrm>
            <a:off x="18318650" y="28724875"/>
            <a:ext cx="9763125" cy="3883951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13"/>
          <p:cNvSpPr txBox="1"/>
          <p:nvPr/>
        </p:nvSpPr>
        <p:spPr>
          <a:xfrm>
            <a:off x="28793100" y="28573000"/>
            <a:ext cx="64239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Schroeder and McGhee. Anterior-posterior patterning within the </a:t>
            </a:r>
            <a:r>
              <a:rPr i="1" lang="en" sz="1800"/>
              <a:t>Caenorhabditis elegans</a:t>
            </a:r>
            <a:r>
              <a:rPr lang="en" sz="1800"/>
              <a:t> endoderm. </a:t>
            </a:r>
            <a:r>
              <a:rPr i="1" lang="en" sz="1800"/>
              <a:t>Development</a:t>
            </a:r>
            <a:r>
              <a:rPr lang="en" sz="1800"/>
              <a:t>, 125(24), 4877-4887 (1999).</a:t>
            </a:r>
            <a:endParaRPr sz="1800"/>
          </a:p>
        </p:txBody>
      </p:sp>
      <p:pic>
        <p:nvPicPr>
          <p:cNvPr id="352" name="Google Shape;352;p13"/>
          <p:cNvPicPr preferRelativeResize="0"/>
          <p:nvPr/>
        </p:nvPicPr>
        <p:blipFill rotWithShape="1">
          <a:blip r:embed="rId11">
            <a:alphaModFix/>
          </a:blip>
          <a:srcRect b="0" l="7825" r="3545" t="0"/>
          <a:stretch/>
        </p:blipFill>
        <p:spPr>
          <a:xfrm>
            <a:off x="28817975" y="29727225"/>
            <a:ext cx="6465025" cy="524735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13"/>
          <p:cNvSpPr/>
          <p:nvPr/>
        </p:nvSpPr>
        <p:spPr>
          <a:xfrm rot="1700305">
            <a:off x="18256104" y="29311825"/>
            <a:ext cx="2874366" cy="1589400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4" name="Google Shape;354;p13"/>
          <p:cNvPicPr preferRelativeResize="0"/>
          <p:nvPr/>
        </p:nvPicPr>
        <p:blipFill rotWithShape="1">
          <a:blip r:embed="rId12">
            <a:alphaModFix/>
          </a:blip>
          <a:srcRect b="5695" l="2394" r="3318" t="14983"/>
          <a:stretch/>
        </p:blipFill>
        <p:spPr>
          <a:xfrm>
            <a:off x="28089530" y="7434675"/>
            <a:ext cx="7991045" cy="273960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13"/>
          <p:cNvSpPr txBox="1"/>
          <p:nvPr/>
        </p:nvSpPr>
        <p:spPr>
          <a:xfrm>
            <a:off x="29888550" y="6057613"/>
            <a:ext cx="61689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Tintori et.al. A Transcriptional Lineage of the Early </a:t>
            </a:r>
            <a:r>
              <a:rPr i="1" lang="en" sz="1800"/>
              <a:t>C. elegans</a:t>
            </a:r>
            <a:r>
              <a:rPr lang="en" sz="1800"/>
              <a:t> Embryo. </a:t>
            </a:r>
            <a:r>
              <a:rPr i="1" lang="en" sz="1800"/>
              <a:t>Developmental Cell</a:t>
            </a:r>
            <a:r>
              <a:rPr lang="en" sz="1800"/>
              <a:t>, 38(4), 430-444 (2016).</a:t>
            </a:r>
            <a:endParaRPr sz="1800"/>
          </a:p>
        </p:txBody>
      </p:sp>
      <p:sp>
        <p:nvSpPr>
          <p:cNvPr id="356" name="Google Shape;356;p13"/>
          <p:cNvSpPr txBox="1"/>
          <p:nvPr/>
        </p:nvSpPr>
        <p:spPr>
          <a:xfrm>
            <a:off x="25789750" y="17488075"/>
            <a:ext cx="95010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3200"/>
              <a:t>How do we characterize the rate, recombination, and conservation of growth and form?</a:t>
            </a:r>
            <a:endParaRPr sz="32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Lineage and Differentiation Tree Modeling</a:t>
            </a:r>
            <a:endParaRPr/>
          </a:p>
        </p:txBody>
      </p:sp>
      <p:sp>
        <p:nvSpPr>
          <p:cNvPr id="357" name="Google Shape;357;p13"/>
          <p:cNvSpPr txBox="1"/>
          <p:nvPr/>
        </p:nvSpPr>
        <p:spPr>
          <a:xfrm>
            <a:off x="23874550" y="3956763"/>
            <a:ext cx="11370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000000"/>
                </a:solidFill>
              </a:rPr>
              <a:t>https://devoworm.weebly.com/publications.html</a:t>
            </a:r>
            <a:endParaRPr b="1" sz="3500">
              <a:solidFill>
                <a:srgbClr val="000000"/>
              </a:solidFill>
            </a:endParaRPr>
          </a:p>
        </p:txBody>
      </p:sp>
      <p:sp>
        <p:nvSpPr>
          <p:cNvPr id="358" name="Google Shape;358;p13"/>
          <p:cNvSpPr txBox="1"/>
          <p:nvPr/>
        </p:nvSpPr>
        <p:spPr>
          <a:xfrm>
            <a:off x="882338" y="36020413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A</a:t>
            </a:r>
            <a:endParaRPr b="1" sz="7200"/>
          </a:p>
        </p:txBody>
      </p:sp>
      <p:sp>
        <p:nvSpPr>
          <p:cNvPr id="359" name="Google Shape;359;p13"/>
          <p:cNvSpPr txBox="1"/>
          <p:nvPr/>
        </p:nvSpPr>
        <p:spPr>
          <a:xfrm>
            <a:off x="882350" y="37313425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 B</a:t>
            </a:r>
            <a:endParaRPr b="1" sz="7200"/>
          </a:p>
        </p:txBody>
      </p:sp>
      <p:sp>
        <p:nvSpPr>
          <p:cNvPr id="360" name="Google Shape;360;p13"/>
          <p:cNvSpPr txBox="1"/>
          <p:nvPr/>
        </p:nvSpPr>
        <p:spPr>
          <a:xfrm>
            <a:off x="13785338" y="36079625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C</a:t>
            </a:r>
            <a:endParaRPr b="1" sz="7200"/>
          </a:p>
        </p:txBody>
      </p:sp>
      <p:sp>
        <p:nvSpPr>
          <p:cNvPr id="361" name="Google Shape;361;p13"/>
          <p:cNvSpPr txBox="1"/>
          <p:nvPr/>
        </p:nvSpPr>
        <p:spPr>
          <a:xfrm>
            <a:off x="13802163" y="37339313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D</a:t>
            </a:r>
            <a:endParaRPr b="1" sz="7200"/>
          </a:p>
        </p:txBody>
      </p:sp>
      <p:sp>
        <p:nvSpPr>
          <p:cNvPr id="362" name="Google Shape;362;p13"/>
          <p:cNvSpPr txBox="1"/>
          <p:nvPr/>
        </p:nvSpPr>
        <p:spPr>
          <a:xfrm>
            <a:off x="26901000" y="36618100"/>
            <a:ext cx="1386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/>
              <a:t>E</a:t>
            </a:r>
            <a:endParaRPr b="1" sz="7200"/>
          </a:p>
        </p:txBody>
      </p:sp>
      <p:sp>
        <p:nvSpPr>
          <p:cNvPr id="363" name="Google Shape;363;p13"/>
          <p:cNvSpPr txBox="1"/>
          <p:nvPr/>
        </p:nvSpPr>
        <p:spPr>
          <a:xfrm>
            <a:off x="2147400" y="36202225"/>
            <a:ext cx="11728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Alicea, B., Gordon, R., and Portegys, T.E. (2021). Data- theoretical Synthesis of the Early Developmental Process. </a:t>
            </a:r>
            <a:r>
              <a:rPr i="1" lang="en" sz="2400"/>
              <a:t>Neuroinformatics</a:t>
            </a:r>
            <a:r>
              <a:rPr lang="en" sz="2400"/>
              <a:t>, doi:10.1007/s12021-020-09508-1.</a:t>
            </a:r>
            <a:endParaRPr sz="2400"/>
          </a:p>
        </p:txBody>
      </p:sp>
      <p:sp>
        <p:nvSpPr>
          <p:cNvPr id="364" name="Google Shape;364;p13"/>
          <p:cNvSpPr txBox="1"/>
          <p:nvPr/>
        </p:nvSpPr>
        <p:spPr>
          <a:xfrm>
            <a:off x="2147400" y="37554050"/>
            <a:ext cx="11491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Stone, R., Portegys, T., Mikhailovsky, G., and Alicea, B. (2018). Origins of the Embryo: self-organization through cybernetic regulation​. </a:t>
            </a:r>
            <a:r>
              <a:rPr i="1" lang="en" sz="2400"/>
              <a:t>BioSystems</a:t>
            </a:r>
            <a:r>
              <a:rPr lang="en" sz="2400"/>
              <a:t>, 173, 73-82. </a:t>
            </a:r>
            <a:endParaRPr sz="2400"/>
          </a:p>
        </p:txBody>
      </p:sp>
      <p:sp>
        <p:nvSpPr>
          <p:cNvPr id="365" name="Google Shape;365;p13"/>
          <p:cNvSpPr txBox="1"/>
          <p:nvPr/>
        </p:nvSpPr>
        <p:spPr>
          <a:xfrm>
            <a:off x="15071750" y="36204725"/>
            <a:ext cx="116811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Portegys, T., Pascualy, G., Gordon, R., McGrew, S., and Alicea, B. (2016). Morphozoic: cellular automata with nested neighborhoods as a metamorphic representation of morphogenesis. Chapter 3 in "Multi-Agent Based Simulations Applied to Biological and Environmental Systems".</a:t>
            </a:r>
            <a:endParaRPr sz="2000"/>
          </a:p>
        </p:txBody>
      </p:sp>
      <p:sp>
        <p:nvSpPr>
          <p:cNvPr id="366" name="Google Shape;366;p13"/>
          <p:cNvSpPr txBox="1"/>
          <p:nvPr/>
        </p:nvSpPr>
        <p:spPr>
          <a:xfrm>
            <a:off x="15104413" y="37584100"/>
            <a:ext cx="11728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Alicea, B. (2017). The Emergent Connectome in </a:t>
            </a:r>
            <a:r>
              <a:rPr i="1" lang="en" sz="2400"/>
              <a:t>Caenorhabditis elegans </a:t>
            </a:r>
            <a:r>
              <a:rPr lang="en" sz="2400"/>
              <a:t>Embryogenesis. </a:t>
            </a:r>
            <a:r>
              <a:rPr i="1" lang="en" sz="2400"/>
              <a:t>BioSystems</a:t>
            </a:r>
            <a:r>
              <a:rPr lang="en" sz="2400"/>
              <a:t>, 173, 247-255.</a:t>
            </a:r>
            <a:endParaRPr sz="2400"/>
          </a:p>
        </p:txBody>
      </p:sp>
      <p:sp>
        <p:nvSpPr>
          <p:cNvPr id="367" name="Google Shape;367;p13"/>
          <p:cNvSpPr txBox="1"/>
          <p:nvPr/>
        </p:nvSpPr>
        <p:spPr>
          <a:xfrm>
            <a:off x="28192278" y="36433450"/>
            <a:ext cx="7455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Alicea, B., Portegys, T.E., and Gordon, R. (2016). Information Isometry Technique Reveals Organizational Features in Developmental Cell Lineages. </a:t>
            </a:r>
            <a:r>
              <a:rPr i="1" lang="en" sz="2400"/>
              <a:t>bioRxiv</a:t>
            </a:r>
            <a:r>
              <a:rPr lang="en" sz="2400"/>
              <a:t>, doi:10.1101/062539  </a:t>
            </a:r>
            <a:endParaRPr sz="2400"/>
          </a:p>
        </p:txBody>
      </p:sp>
      <p:cxnSp>
        <p:nvCxnSpPr>
          <p:cNvPr id="368" name="Google Shape;368;p13"/>
          <p:cNvCxnSpPr/>
          <p:nvPr/>
        </p:nvCxnSpPr>
        <p:spPr>
          <a:xfrm>
            <a:off x="5256900" y="30058738"/>
            <a:ext cx="4956600" cy="17199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