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657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8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6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2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58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87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59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52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9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1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91F02-BD9E-484C-82EB-CF6F9C64CE5B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6FBDF-6EFB-47C1-985C-F8DB21C2BE2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9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4067897" y="2034832"/>
            <a:ext cx="7215454" cy="43314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F7DB5"/>
            </a:solidFill>
            <a:prstDash val="sysDot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1752510" y="1197235"/>
            <a:ext cx="2139966" cy="516905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96C2E9"/>
            </a:solidFill>
            <a:prstDash val="sysDot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gitlab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4190947" y="2122264"/>
            <a:ext cx="4994491" cy="36576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E60060"/>
            </a:solidFill>
            <a:prstDash val="sysDot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kubernetes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4377986" y="3387801"/>
            <a:ext cx="2029363" cy="230749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312783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node 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7041586" y="2918314"/>
            <a:ext cx="2029363" cy="244447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312783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node 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pic>
        <p:nvPicPr>
          <p:cNvPr id="63" name="Picture 4" descr="GitLab, Inc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0" t="21502" r="20379" b="21658"/>
          <a:stretch/>
        </p:blipFill>
        <p:spPr bwMode="auto">
          <a:xfrm>
            <a:off x="2635694" y="1237486"/>
            <a:ext cx="373597" cy="34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Gruppieren 63"/>
          <p:cNvGrpSpPr/>
          <p:nvPr/>
        </p:nvGrpSpPr>
        <p:grpSpPr>
          <a:xfrm>
            <a:off x="214380" y="3020257"/>
            <a:ext cx="531480" cy="658446"/>
            <a:chOff x="419101" y="3138854"/>
            <a:chExt cx="1226188" cy="1519115"/>
          </a:xfrm>
        </p:grpSpPr>
        <p:sp>
          <p:nvSpPr>
            <p:cNvPr id="65" name="Sehne 64"/>
            <p:cNvSpPr/>
            <p:nvPr/>
          </p:nvSpPr>
          <p:spPr>
            <a:xfrm>
              <a:off x="419101" y="3594100"/>
              <a:ext cx="859842" cy="822569"/>
            </a:xfrm>
            <a:prstGeom prst="chord">
              <a:avLst>
                <a:gd name="adj1" fmla="val 9400665"/>
                <a:gd name="adj2" fmla="val 1437753"/>
              </a:avLst>
            </a:prstGeom>
            <a:gradFill rotWithShape="1">
              <a:gsLst>
                <a:gs pos="0">
                  <a:srgbClr val="312783">
                    <a:tint val="50000"/>
                    <a:satMod val="300000"/>
                  </a:srgbClr>
                </a:gs>
                <a:gs pos="35000">
                  <a:srgbClr val="312783">
                    <a:tint val="37000"/>
                    <a:satMod val="300000"/>
                  </a:srgbClr>
                </a:gs>
                <a:gs pos="100000">
                  <a:srgbClr val="312783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312783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545123" y="3138854"/>
              <a:ext cx="606669" cy="606669"/>
            </a:xfrm>
            <a:prstGeom prst="ellipse">
              <a:avLst/>
            </a:prstGeom>
            <a:gradFill rotWithShape="1">
              <a:gsLst>
                <a:gs pos="0">
                  <a:srgbClr val="312783">
                    <a:tint val="50000"/>
                    <a:satMod val="300000"/>
                  </a:srgbClr>
                </a:gs>
                <a:gs pos="35000">
                  <a:srgbClr val="312783">
                    <a:tint val="37000"/>
                    <a:satMod val="300000"/>
                  </a:srgbClr>
                </a:gs>
                <a:gs pos="100000">
                  <a:srgbClr val="312783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312783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endParaRPr>
            </a:p>
          </p:txBody>
        </p:sp>
        <p:sp>
          <p:nvSpPr>
            <p:cNvPr id="67" name="Sehne 66"/>
            <p:cNvSpPr/>
            <p:nvPr/>
          </p:nvSpPr>
          <p:spPr>
            <a:xfrm>
              <a:off x="785447" y="3835400"/>
              <a:ext cx="859842" cy="822569"/>
            </a:xfrm>
            <a:prstGeom prst="chord">
              <a:avLst>
                <a:gd name="adj1" fmla="val 9400665"/>
                <a:gd name="adj2" fmla="val 1437753"/>
              </a:avLst>
            </a:prstGeom>
            <a:gradFill rotWithShape="1">
              <a:gsLst>
                <a:gs pos="0">
                  <a:srgbClr val="312783">
                    <a:tint val="50000"/>
                    <a:satMod val="300000"/>
                  </a:srgbClr>
                </a:gs>
                <a:gs pos="35000">
                  <a:srgbClr val="312783">
                    <a:tint val="37000"/>
                    <a:satMod val="300000"/>
                  </a:srgbClr>
                </a:gs>
                <a:gs pos="100000">
                  <a:srgbClr val="312783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312783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911469" y="3380154"/>
              <a:ext cx="606669" cy="606669"/>
            </a:xfrm>
            <a:prstGeom prst="ellipse">
              <a:avLst/>
            </a:prstGeom>
            <a:gradFill rotWithShape="1">
              <a:gsLst>
                <a:gs pos="0">
                  <a:srgbClr val="312783">
                    <a:tint val="50000"/>
                    <a:satMod val="300000"/>
                  </a:srgbClr>
                </a:gs>
                <a:gs pos="35000">
                  <a:srgbClr val="312783">
                    <a:tint val="37000"/>
                    <a:satMod val="300000"/>
                  </a:srgbClr>
                </a:gs>
                <a:gs pos="100000">
                  <a:srgbClr val="312783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312783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endParaRPr>
            </a:p>
          </p:txBody>
        </p:sp>
      </p:grpSp>
      <p:pic>
        <p:nvPicPr>
          <p:cNvPr id="69" name="Picture 6" descr="Kubernet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57" y="2184639"/>
            <a:ext cx="315215" cy="31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Rechteck 69"/>
          <p:cNvSpPr/>
          <p:nvPr/>
        </p:nvSpPr>
        <p:spPr>
          <a:xfrm>
            <a:off x="4526395" y="3755909"/>
            <a:ext cx="1707363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gitlab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-runner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6705819" y="3250823"/>
            <a:ext cx="2029363" cy="244447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312783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node 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6813721" y="3751465"/>
            <a:ext cx="1781827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workflow-step1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cxnSp>
        <p:nvCxnSpPr>
          <p:cNvPr id="73" name="Gerade Verbindung mit Pfeil 72"/>
          <p:cNvCxnSpPr>
            <a:stCxn id="70" idx="3"/>
            <a:endCxn id="72" idx="1"/>
          </p:cNvCxnSpPr>
          <p:nvPr/>
        </p:nvCxnSpPr>
        <p:spPr>
          <a:xfrm flipV="1">
            <a:off x="6233758" y="3982749"/>
            <a:ext cx="579963" cy="4444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4" name="Rechteck 73"/>
          <p:cNvSpPr/>
          <p:nvPr/>
        </p:nvSpPr>
        <p:spPr>
          <a:xfrm>
            <a:off x="1906249" y="5241430"/>
            <a:ext cx="1804999" cy="84246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31278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Reports (Artifacts &amp; Pages)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cxnSp>
        <p:nvCxnSpPr>
          <p:cNvPr id="75" name="Gerade Verbindung mit Pfeil 74"/>
          <p:cNvCxnSpPr>
            <a:stCxn id="70" idx="2"/>
            <a:endCxn id="74" idx="3"/>
          </p:cNvCxnSpPr>
          <p:nvPr/>
        </p:nvCxnSpPr>
        <p:spPr>
          <a:xfrm flipH="1">
            <a:off x="3711248" y="4218476"/>
            <a:ext cx="1668829" cy="1444186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6" name="Gerade Verbindung mit Pfeil 75"/>
          <p:cNvCxnSpPr>
            <a:stCxn id="74" idx="1"/>
            <a:endCxn id="67" idx="2"/>
          </p:cNvCxnSpPr>
          <p:nvPr/>
        </p:nvCxnSpPr>
        <p:spPr>
          <a:xfrm flipH="1" flipV="1">
            <a:off x="559068" y="3574613"/>
            <a:ext cx="1347181" cy="2088049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7" name="Textfeld 76"/>
          <p:cNvSpPr txBox="1"/>
          <p:nvPr/>
        </p:nvSpPr>
        <p:spPr>
          <a:xfrm>
            <a:off x="6249440" y="3936318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spawn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sp>
        <p:nvSpPr>
          <p:cNvPr id="78" name="Textfeld 77"/>
          <p:cNvSpPr txBox="1"/>
          <p:nvPr/>
        </p:nvSpPr>
        <p:spPr>
          <a:xfrm rot="19164274">
            <a:off x="4295388" y="4671236"/>
            <a:ext cx="12282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register &amp; callback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1927931" y="3539942"/>
            <a:ext cx="1804999" cy="66674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31278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Workflow as code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cxnSp>
        <p:nvCxnSpPr>
          <p:cNvPr id="80" name="Gerade Verbindung mit Pfeil 79"/>
          <p:cNvCxnSpPr>
            <a:stCxn id="79" idx="3"/>
            <a:endCxn id="70" idx="1"/>
          </p:cNvCxnSpPr>
          <p:nvPr/>
        </p:nvCxnSpPr>
        <p:spPr>
          <a:xfrm>
            <a:off x="3732930" y="3873315"/>
            <a:ext cx="793465" cy="113878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1" name="Textfeld 80"/>
          <p:cNvSpPr txBox="1"/>
          <p:nvPr/>
        </p:nvSpPr>
        <p:spPr>
          <a:xfrm rot="508891">
            <a:off x="3769635" y="3907404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trigger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7473040" y="442736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Helvetica LT Std Light"/>
              </a:rPr>
              <a:t>…</a:t>
            </a:r>
            <a:endParaRPr lang="en-US" dirty="0">
              <a:solidFill>
                <a:prstClr val="black"/>
              </a:solidFill>
              <a:latin typeface="Helvetica LT Std Light"/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1932013" y="1833108"/>
            <a:ext cx="1804999" cy="66674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31278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Data &amp; Data references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cxnSp>
        <p:nvCxnSpPr>
          <p:cNvPr id="84" name="Gerade Verbindung mit Pfeil 83"/>
          <p:cNvCxnSpPr>
            <a:stCxn id="68" idx="5"/>
            <a:endCxn id="83" idx="1"/>
          </p:cNvCxnSpPr>
          <p:nvPr/>
        </p:nvCxnSpPr>
        <p:spPr>
          <a:xfrm flipV="1">
            <a:off x="652238" y="2166481"/>
            <a:ext cx="1279775" cy="1182811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5" name="Gerade Verbindung mit Pfeil 84"/>
          <p:cNvCxnSpPr>
            <a:stCxn id="68" idx="5"/>
            <a:endCxn id="79" idx="1"/>
          </p:cNvCxnSpPr>
          <p:nvPr/>
        </p:nvCxnSpPr>
        <p:spPr>
          <a:xfrm>
            <a:off x="652238" y="3349292"/>
            <a:ext cx="1275693" cy="524023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6" name="Textfeld 85"/>
          <p:cNvSpPr txBox="1"/>
          <p:nvPr/>
        </p:nvSpPr>
        <p:spPr>
          <a:xfrm rot="18937585">
            <a:off x="812768" y="2987967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push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sp>
        <p:nvSpPr>
          <p:cNvPr id="87" name="Rechteck 86"/>
          <p:cNvSpPr/>
          <p:nvPr/>
        </p:nvSpPr>
        <p:spPr>
          <a:xfrm>
            <a:off x="4067898" y="1188015"/>
            <a:ext cx="7215454" cy="71185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96C2E9"/>
            </a:solidFill>
            <a:prstDash val="sysDot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dockerhub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88" name="Rechteck 87"/>
          <p:cNvSpPr/>
          <p:nvPr/>
        </p:nvSpPr>
        <p:spPr>
          <a:xfrm>
            <a:off x="4352401" y="1322979"/>
            <a:ext cx="2055351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workflow-image1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7130087" y="1315535"/>
            <a:ext cx="2055351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workflow-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imageN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6547898" y="1315535"/>
            <a:ext cx="450538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…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cxnSp>
        <p:nvCxnSpPr>
          <p:cNvPr id="91" name="Gerade Verbindung mit Pfeil 90"/>
          <p:cNvCxnSpPr>
            <a:stCxn id="88" idx="2"/>
            <a:endCxn id="72" idx="0"/>
          </p:cNvCxnSpPr>
          <p:nvPr/>
        </p:nvCxnSpPr>
        <p:spPr>
          <a:xfrm>
            <a:off x="5380077" y="1785546"/>
            <a:ext cx="2324558" cy="1965919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2" name="Textfeld 91"/>
          <p:cNvSpPr txBox="1"/>
          <p:nvPr/>
        </p:nvSpPr>
        <p:spPr>
          <a:xfrm rot="2498263">
            <a:off x="6189043" y="2387910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pull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pic>
        <p:nvPicPr>
          <p:cNvPr id="93" name="Picture 8" descr="Docker hub Reviews 2021: Details, Pricing, &amp;amp; Features | G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6" r="9767"/>
          <a:stretch/>
        </p:blipFill>
        <p:spPr bwMode="auto">
          <a:xfrm>
            <a:off x="9605408" y="1237486"/>
            <a:ext cx="439617" cy="29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feld 93"/>
          <p:cNvSpPr txBox="1"/>
          <p:nvPr/>
        </p:nvSpPr>
        <p:spPr>
          <a:xfrm rot="1599402">
            <a:off x="957826" y="3532006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push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9310860" y="2122264"/>
            <a:ext cx="1843593" cy="36576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E60060"/>
            </a:solidFill>
            <a:prstDash val="sysDot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objectstore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cxnSp>
        <p:nvCxnSpPr>
          <p:cNvPr id="96" name="Gerade Verbindung mit Pfeil 95"/>
          <p:cNvCxnSpPr>
            <a:stCxn id="103" idx="3"/>
            <a:endCxn id="72" idx="0"/>
          </p:cNvCxnSpPr>
          <p:nvPr/>
        </p:nvCxnSpPr>
        <p:spPr>
          <a:xfrm>
            <a:off x="3664902" y="2988638"/>
            <a:ext cx="4039733" cy="762827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7" name="Textfeld 96"/>
          <p:cNvSpPr txBox="1"/>
          <p:nvPr/>
        </p:nvSpPr>
        <p:spPr>
          <a:xfrm rot="702930">
            <a:off x="4448949" y="2944151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pull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grpSp>
        <p:nvGrpSpPr>
          <p:cNvPr id="98" name="Gruppieren 97"/>
          <p:cNvGrpSpPr/>
          <p:nvPr/>
        </p:nvGrpSpPr>
        <p:grpSpPr>
          <a:xfrm>
            <a:off x="9547795" y="2183008"/>
            <a:ext cx="270576" cy="295372"/>
            <a:chOff x="9738604" y="1135266"/>
            <a:chExt cx="364409" cy="349968"/>
          </a:xfrm>
        </p:grpSpPr>
        <p:sp>
          <p:nvSpPr>
            <p:cNvPr id="99" name="Trapezoid 98"/>
            <p:cNvSpPr/>
            <p:nvPr/>
          </p:nvSpPr>
          <p:spPr>
            <a:xfrm rot="10800000">
              <a:off x="9738604" y="1207884"/>
              <a:ext cx="363757" cy="277350"/>
            </a:xfrm>
            <a:prstGeom prst="trapezoid">
              <a:avLst>
                <a:gd name="adj" fmla="val 30439"/>
              </a:avLst>
            </a:prstGeom>
            <a:solidFill>
              <a:srgbClr val="AD2221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endParaRPr>
            </a:p>
          </p:txBody>
        </p:sp>
        <p:sp>
          <p:nvSpPr>
            <p:cNvPr id="100" name="Ellipse 99"/>
            <p:cNvSpPr/>
            <p:nvPr/>
          </p:nvSpPr>
          <p:spPr>
            <a:xfrm>
              <a:off x="9740266" y="1135266"/>
              <a:ext cx="362747" cy="85657"/>
            </a:xfrm>
            <a:prstGeom prst="ellipse">
              <a:avLst/>
            </a:prstGeom>
            <a:solidFill>
              <a:srgbClr val="AD2221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endParaRPr>
            </a:p>
          </p:txBody>
        </p:sp>
      </p:grpSp>
      <p:sp>
        <p:nvSpPr>
          <p:cNvPr id="101" name="Rechteck 100"/>
          <p:cNvSpPr/>
          <p:nvPr/>
        </p:nvSpPr>
        <p:spPr>
          <a:xfrm>
            <a:off x="6801675" y="5032634"/>
            <a:ext cx="1781827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workflow-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stepN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9390077" y="2787023"/>
            <a:ext cx="1667661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data-bucket1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1997241" y="2757354"/>
            <a:ext cx="1667661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git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-repository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cxnSp>
        <p:nvCxnSpPr>
          <p:cNvPr id="104" name="Gerade Verbindung mit Pfeil 103"/>
          <p:cNvCxnSpPr>
            <a:stCxn id="102" idx="1"/>
            <a:endCxn id="72" idx="0"/>
          </p:cNvCxnSpPr>
          <p:nvPr/>
        </p:nvCxnSpPr>
        <p:spPr>
          <a:xfrm flipH="1">
            <a:off x="7704635" y="3018307"/>
            <a:ext cx="1685442" cy="733158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5" name="Textfeld 104"/>
          <p:cNvSpPr txBox="1"/>
          <p:nvPr/>
        </p:nvSpPr>
        <p:spPr>
          <a:xfrm rot="20137790">
            <a:off x="7921321" y="3289527"/>
            <a:ext cx="6419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access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cxnSp>
        <p:nvCxnSpPr>
          <p:cNvPr id="106" name="Gerade Verbindung mit Pfeil 105"/>
          <p:cNvCxnSpPr>
            <a:stCxn id="79" idx="0"/>
            <a:endCxn id="103" idx="2"/>
          </p:cNvCxnSpPr>
          <p:nvPr/>
        </p:nvCxnSpPr>
        <p:spPr>
          <a:xfrm flipV="1">
            <a:off x="2830431" y="3219921"/>
            <a:ext cx="641" cy="320021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7" name="Gerade Verbindung mit Pfeil 106"/>
          <p:cNvCxnSpPr>
            <a:stCxn id="83" idx="2"/>
            <a:endCxn id="103" idx="0"/>
          </p:cNvCxnSpPr>
          <p:nvPr/>
        </p:nvCxnSpPr>
        <p:spPr>
          <a:xfrm flipH="1">
            <a:off x="2831072" y="2499854"/>
            <a:ext cx="3441" cy="257500"/>
          </a:xfrm>
          <a:prstGeom prst="straightConnector1">
            <a:avLst/>
          </a:prstGeom>
          <a:noFill/>
          <a:ln w="25400" cap="flat" cmpd="sng" algn="ctr">
            <a:solidFill>
              <a:srgbClr val="312783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8" name="Textfeld 107"/>
          <p:cNvSpPr txBox="1"/>
          <p:nvPr/>
        </p:nvSpPr>
        <p:spPr>
          <a:xfrm rot="3322745">
            <a:off x="765928" y="4495526"/>
            <a:ext cx="700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 LT Std Light"/>
              </a:rPr>
              <a:t>feedback</a:t>
            </a:r>
            <a:endParaRPr lang="en-US" sz="1000" dirty="0">
              <a:solidFill>
                <a:prstClr val="black"/>
              </a:solidFill>
              <a:latin typeface="Helvetica LT Std Light"/>
            </a:endParaRPr>
          </a:p>
        </p:txBody>
      </p:sp>
      <p:sp>
        <p:nvSpPr>
          <p:cNvPr id="109" name="Textfeld 108"/>
          <p:cNvSpPr txBox="1"/>
          <p:nvPr/>
        </p:nvSpPr>
        <p:spPr>
          <a:xfrm>
            <a:off x="10016158" y="39319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Helvetica LT Std Light"/>
              </a:rPr>
              <a:t>…</a:t>
            </a:r>
            <a:endParaRPr lang="en-US" dirty="0">
              <a:solidFill>
                <a:prstClr val="black"/>
              </a:solidFill>
              <a:latin typeface="Helvetica LT Std Light"/>
            </a:endParaRPr>
          </a:p>
        </p:txBody>
      </p:sp>
      <p:sp>
        <p:nvSpPr>
          <p:cNvPr id="110" name="Rechteck 109"/>
          <p:cNvSpPr/>
          <p:nvPr/>
        </p:nvSpPr>
        <p:spPr>
          <a:xfrm>
            <a:off x="9398825" y="5131506"/>
            <a:ext cx="1667661" cy="462567"/>
          </a:xfrm>
          <a:prstGeom prst="rect">
            <a:avLst/>
          </a:prstGeom>
          <a:gradFill rotWithShape="1">
            <a:gsLst>
              <a:gs pos="0">
                <a:srgbClr val="312783">
                  <a:tint val="100000"/>
                  <a:shade val="100000"/>
                  <a:satMod val="130000"/>
                </a:srgbClr>
              </a:gs>
              <a:gs pos="100000">
                <a:srgbClr val="312783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31278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data-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T Std Light"/>
                <a:ea typeface="+mn-ea"/>
                <a:cs typeface="+mn-cs"/>
              </a:rPr>
              <a:t>bucketN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T Std Light"/>
              <a:ea typeface="+mn-ea"/>
              <a:cs typeface="+mn-cs"/>
            </a:endParaRPr>
          </a:p>
        </p:txBody>
      </p:sp>
      <p:pic>
        <p:nvPicPr>
          <p:cNvPr id="111" name="Picture 2" descr="GAIA-X - Hom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t="20097" r="10795" b="18643"/>
          <a:stretch/>
        </p:blipFill>
        <p:spPr bwMode="auto">
          <a:xfrm>
            <a:off x="7474807" y="5866377"/>
            <a:ext cx="682955" cy="37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2" descr="Mehr Security ab Werk: Open Telekom Cloud mit neuem Release | Deutsche  Teleko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166" y="5869412"/>
            <a:ext cx="602834" cy="43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6" descr="Bioinformatics and Systems Biology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9" t="18687" r="7075" b="19625"/>
          <a:stretch/>
        </p:blipFill>
        <p:spPr bwMode="auto">
          <a:xfrm>
            <a:off x="8402326" y="5838249"/>
            <a:ext cx="1415561" cy="46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874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Breitbild</PresentationFormat>
  <Paragraphs>30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LT Std Light</vt:lpstr>
      <vt:lpstr>Office</vt:lpstr>
      <vt:lpstr>PowerPoint-Präsentation</vt:lpstr>
    </vt:vector>
  </TitlesOfParts>
  <Company>IT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FAIR Data Spaces - AP 4.2 Architecture Overview Phase 1</dc:title>
  <dc:creator>Marius Politze</dc:creator>
  <cp:lastModifiedBy>Marius Politze</cp:lastModifiedBy>
  <cp:revision>2</cp:revision>
  <dcterms:created xsi:type="dcterms:W3CDTF">2021-09-03T08:20:30Z</dcterms:created>
  <dcterms:modified xsi:type="dcterms:W3CDTF">2021-09-03T08:21:20Z</dcterms:modified>
</cp:coreProperties>
</file>