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8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36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03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45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0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509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85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88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4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438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2297F-F96E-48DA-82DE-46DA82755A4F}" type="datetimeFigureOut">
              <a:rPr lang="en-US" smtClean="0"/>
              <a:t>9/3/2021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621D1-B824-4A4C-B9FD-B6B5573A53B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776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03" y="867151"/>
            <a:ext cx="9390907" cy="5123698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6826813" y="2453717"/>
            <a:ext cx="5021628" cy="3912577"/>
            <a:chOff x="7033847" y="2945423"/>
            <a:chExt cx="5021628" cy="3912577"/>
          </a:xfrm>
        </p:grpSpPr>
        <p:pic>
          <p:nvPicPr>
            <p:cNvPr id="5" name="Picture 2" descr="GAIA-X - Home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68" t="20097" r="10795" b="18643"/>
            <a:stretch/>
          </p:blipFill>
          <p:spPr bwMode="auto">
            <a:xfrm>
              <a:off x="10472860" y="4280388"/>
              <a:ext cx="1582615" cy="870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Mehr Security ab Werk: Open Telekom Cloud mit neuem Release | Deutsche  Telekom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6892" y="5150828"/>
              <a:ext cx="1619834" cy="116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Wolke 6"/>
            <p:cNvSpPr/>
            <p:nvPr/>
          </p:nvSpPr>
          <p:spPr>
            <a:xfrm>
              <a:off x="7033847" y="2945423"/>
              <a:ext cx="3456166" cy="3912577"/>
            </a:xfrm>
            <a:prstGeom prst="cloud">
              <a:avLst/>
            </a:prstGeom>
            <a:noFill/>
            <a:ln w="38100">
              <a:solidFill>
                <a:schemeClr val="accent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6" descr="Bioinformatics and Systems Biology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19" t="18687" r="7075" b="19625"/>
            <a:stretch/>
          </p:blipFill>
          <p:spPr bwMode="auto">
            <a:xfrm>
              <a:off x="10490012" y="3741616"/>
              <a:ext cx="1415561" cy="465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23936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IT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FAIR Data Spaces AP 4.2 Workflow Overview</dc:title>
  <dc:creator>Marius Politze</dc:creator>
  <cp:lastModifiedBy>Marius Politze</cp:lastModifiedBy>
  <cp:revision>1</cp:revision>
  <dcterms:created xsi:type="dcterms:W3CDTF">2021-09-03T08:04:54Z</dcterms:created>
  <dcterms:modified xsi:type="dcterms:W3CDTF">2021-09-03T08:05:24Z</dcterms:modified>
</cp:coreProperties>
</file>