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6" roundtripDataSignature="AMtx7mgFJD3iqGFVIFP1d5BPah/vjvUaG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3" name="Google Shape;33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5" name="Google Shape;35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1" name="Google Shape;51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2" name="Google Shape;52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9" name="Google Shape;59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4100" y="0"/>
            <a:ext cx="1109186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4"/>
          <p:cNvSpPr txBox="1"/>
          <p:nvPr/>
        </p:nvSpPr>
        <p:spPr>
          <a:xfrm>
            <a:off x="132650" y="222975"/>
            <a:ext cx="11346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>
                <a:latin typeface="Calibri"/>
                <a:ea typeface="Calibri"/>
                <a:cs typeface="Calibri"/>
                <a:sym typeface="Calibri"/>
              </a:rPr>
              <a:t>Figure 2</a:t>
            </a:r>
            <a:endParaRPr b="1" sz="19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2021-03-15T15:17:12Z</dcterms:created>
  <dc:creator>Carl Heneghan</dc:creator>
</cp:coreProperties>
</file>