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Corbel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Corbel-bold.fntdata"/><Relationship Id="rId12" Type="http://schemas.openxmlformats.org/officeDocument/2006/relationships/font" Target="fonts/Corbel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Corbel-boldItalic.fntdata"/><Relationship Id="rId14" Type="http://schemas.openxmlformats.org/officeDocument/2006/relationships/font" Target="fonts/Corbel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baca6f7928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baca6f792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cefbc1fb6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cefbc1fb6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b88dd36606_0_2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b88dd36606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baca6f792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baca6f792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aca6f7928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baca6f7928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baca6f7928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baca6f7928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devoworm.weebly.com" TargetMode="External"/><Relationship Id="rId4" Type="http://schemas.openxmlformats.org/officeDocument/2006/relationships/hyperlink" Target="http://www.github.com/devoworm" TargetMode="External"/><Relationship Id="rId11" Type="http://schemas.openxmlformats.org/officeDocument/2006/relationships/image" Target="../media/image7.jpg"/><Relationship Id="rId10" Type="http://schemas.openxmlformats.org/officeDocument/2006/relationships/hyperlink" Target="http://devoworm.github.io/devozoo/index.html" TargetMode="External"/><Relationship Id="rId12" Type="http://schemas.openxmlformats.org/officeDocument/2006/relationships/image" Target="../media/image13.png"/><Relationship Id="rId9" Type="http://schemas.openxmlformats.org/officeDocument/2006/relationships/hyperlink" Target="http://openworm.org" TargetMode="External"/><Relationship Id="rId5" Type="http://schemas.openxmlformats.org/officeDocument/2006/relationships/hyperlink" Target="http://www.github.com/devolearn" TargetMode="External"/><Relationship Id="rId6" Type="http://schemas.openxmlformats.org/officeDocument/2006/relationships/image" Target="../media/image15.jpg"/><Relationship Id="rId7" Type="http://schemas.openxmlformats.org/officeDocument/2006/relationships/image" Target="../media/image17.jpg"/><Relationship Id="rId8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.jpg"/><Relationship Id="rId10" Type="http://schemas.openxmlformats.org/officeDocument/2006/relationships/image" Target="../media/image5.jpg"/><Relationship Id="rId13" Type="http://schemas.openxmlformats.org/officeDocument/2006/relationships/image" Target="../media/image1.png"/><Relationship Id="rId12" Type="http://schemas.openxmlformats.org/officeDocument/2006/relationships/hyperlink" Target="http://github.com/devolearn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evoworm.github.io/DevoWormAi/index.html" TargetMode="External"/><Relationship Id="rId4" Type="http://schemas.openxmlformats.org/officeDocument/2006/relationships/hyperlink" Target="https://devoworm.github.io/DevoWormAi/index.html" TargetMode="External"/><Relationship Id="rId9" Type="http://schemas.openxmlformats.org/officeDocument/2006/relationships/image" Target="../media/image3.jpg"/><Relationship Id="rId14" Type="http://schemas.openxmlformats.org/officeDocument/2006/relationships/image" Target="../media/image13.png"/><Relationship Id="rId5" Type="http://schemas.openxmlformats.org/officeDocument/2006/relationships/hyperlink" Target="http://pypi.org/project/%20devolearn/" TargetMode="External"/><Relationship Id="rId6" Type="http://schemas.openxmlformats.org/officeDocument/2006/relationships/hyperlink" Target="http://pypi.org/project/%20devolearn/" TargetMode="External"/><Relationship Id="rId7" Type="http://schemas.openxmlformats.org/officeDocument/2006/relationships/image" Target="../media/image10.png"/><Relationship Id="rId8" Type="http://schemas.openxmlformats.org/officeDocument/2006/relationships/image" Target="../media/image1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4" Type="http://schemas.openxmlformats.org/officeDocument/2006/relationships/image" Target="../media/image2.jpg"/><Relationship Id="rId5" Type="http://schemas.openxmlformats.org/officeDocument/2006/relationships/image" Target="../media/image8.gif"/><Relationship Id="rId6" Type="http://schemas.openxmlformats.org/officeDocument/2006/relationships/image" Target="../media/image21.png"/><Relationship Id="rId7" Type="http://schemas.openxmlformats.org/officeDocument/2006/relationships/image" Target="../media/image9.jpg"/><Relationship Id="rId8" Type="http://schemas.openxmlformats.org/officeDocument/2006/relationships/image" Target="../media/image12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11.png"/><Relationship Id="rId5" Type="http://schemas.openxmlformats.org/officeDocument/2006/relationships/hyperlink" Target="mailto:balicea@openworm.org" TargetMode="External"/><Relationship Id="rId6" Type="http://schemas.openxmlformats.org/officeDocument/2006/relationships/hyperlink" Target="https://launchpass.com/openwor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78675" y="208625"/>
            <a:ext cx="5954400" cy="1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DevoLearn: </a:t>
            </a:r>
            <a:endParaRPr b="1" sz="28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a platform for open Developmental Data Science, Machine Learning, and Education</a:t>
            </a:r>
            <a:endParaRPr b="1"/>
          </a:p>
        </p:txBody>
      </p:sp>
      <p:sp>
        <p:nvSpPr>
          <p:cNvPr id="55" name="Google Shape;55;p13"/>
          <p:cNvSpPr txBox="1"/>
          <p:nvPr/>
        </p:nvSpPr>
        <p:spPr>
          <a:xfrm>
            <a:off x="276900" y="3376800"/>
            <a:ext cx="4042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Bradly Alicea, Mayukh Deb, Ujjwal Singh, and the DevoWorm group</a:t>
            </a:r>
            <a:endParaRPr b="1" sz="1800"/>
          </a:p>
        </p:txBody>
      </p:sp>
      <p:sp>
        <p:nvSpPr>
          <p:cNvPr id="56" name="Google Shape;56;p13"/>
          <p:cNvSpPr txBox="1"/>
          <p:nvPr/>
        </p:nvSpPr>
        <p:spPr>
          <a:xfrm>
            <a:off x="1050150" y="4115700"/>
            <a:ext cx="2405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devoworm.weebly.com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www.github.com/devoworm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www.github.com/devolearn</a:t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66548" y="3900302"/>
            <a:ext cx="728102" cy="6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38938" y="1657100"/>
            <a:ext cx="1935775" cy="12617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2469513" y="1200456"/>
            <a:ext cx="22746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Building the World’s First Digital </a:t>
            </a:r>
            <a:r>
              <a:rPr b="1" i="1" lang="en" sz="1000"/>
              <a:t>C. elegans </a:t>
            </a:r>
            <a:r>
              <a:rPr b="1" lang="en" sz="1000"/>
              <a:t>(Open-source)</a:t>
            </a:r>
            <a:endParaRPr b="1" sz="1000"/>
          </a:p>
        </p:txBody>
      </p:sp>
      <p:sp>
        <p:nvSpPr>
          <p:cNvPr id="60" name="Google Shape;60;p13"/>
          <p:cNvSpPr txBox="1"/>
          <p:nvPr/>
        </p:nvSpPr>
        <p:spPr>
          <a:xfrm>
            <a:off x="6647200" y="297275"/>
            <a:ext cx="214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Developing the nematode (</a:t>
            </a:r>
            <a:r>
              <a:rPr b="1" i="1" lang="en" sz="1000"/>
              <a:t>C. elegans</a:t>
            </a:r>
            <a:r>
              <a:rPr b="1" lang="en" sz="1000"/>
              <a:t>) and other creatures using simulation, analysis, and theory-building</a:t>
            </a:r>
            <a:endParaRPr b="1" sz="1000"/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34426" y="1159514"/>
            <a:ext cx="1256700" cy="8260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" name="Google Shape;62;p13"/>
          <p:cNvCxnSpPr/>
          <p:nvPr/>
        </p:nvCxnSpPr>
        <p:spPr>
          <a:xfrm flipH="1" rot="10800000">
            <a:off x="4143575" y="1671400"/>
            <a:ext cx="2918400" cy="184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3" name="Google Shape;63;p13"/>
          <p:cNvCxnSpPr/>
          <p:nvPr/>
        </p:nvCxnSpPr>
        <p:spPr>
          <a:xfrm flipH="1" rot="10800000">
            <a:off x="6590350" y="2084075"/>
            <a:ext cx="1201200" cy="1968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64" name="Google Shape;64;p13"/>
          <p:cNvCxnSpPr>
            <a:stCxn id="57" idx="1"/>
          </p:cNvCxnSpPr>
          <p:nvPr/>
        </p:nvCxnSpPr>
        <p:spPr>
          <a:xfrm rot="10800000">
            <a:off x="4196548" y="2689202"/>
            <a:ext cx="1770000" cy="15189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5" name="Google Shape;65;p13"/>
          <p:cNvSpPr txBox="1"/>
          <p:nvPr/>
        </p:nvSpPr>
        <p:spPr>
          <a:xfrm>
            <a:off x="5175700" y="4492275"/>
            <a:ext cx="31557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Segmented microscopy data, public repositories, literature mining.</a:t>
            </a:r>
            <a:endParaRPr b="1" sz="1000"/>
          </a:p>
        </p:txBody>
      </p:sp>
      <p:sp>
        <p:nvSpPr>
          <p:cNvPr id="66" name="Google Shape;66;p13"/>
          <p:cNvSpPr txBox="1"/>
          <p:nvPr/>
        </p:nvSpPr>
        <p:spPr>
          <a:xfrm>
            <a:off x="2872425" y="2848775"/>
            <a:ext cx="1409400" cy="2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>
                <a:solidFill>
                  <a:schemeClr val="hlink"/>
                </a:solidFill>
                <a:hlinkClick r:id="rId9"/>
              </a:rPr>
              <a:t>http://openworm.org</a:t>
            </a:r>
            <a:endParaRPr sz="13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6527425" y="3884850"/>
            <a:ext cx="265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</a:rPr>
              <a:t>Openly-available Primary, 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Secondary, and Tertiary Datasets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 u="sng">
                <a:solidFill>
                  <a:schemeClr val="hlink"/>
                </a:solidFill>
                <a:hlinkClick r:id="rId10"/>
              </a:rPr>
              <a:t>devoworm.github.io/devozoo/index.html</a:t>
            </a:r>
            <a:endParaRPr b="1" sz="1000"/>
          </a:p>
        </p:txBody>
      </p:sp>
      <p:sp>
        <p:nvSpPr>
          <p:cNvPr id="68" name="Google Shape;68;p13"/>
          <p:cNvSpPr txBox="1"/>
          <p:nvPr/>
        </p:nvSpPr>
        <p:spPr>
          <a:xfrm>
            <a:off x="4744125" y="1969925"/>
            <a:ext cx="2490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NEW! </a:t>
            </a:r>
            <a:r>
              <a:rPr b="1" lang="en" sz="1000"/>
              <a:t>Building the NeuroCommons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doi:</a:t>
            </a:r>
            <a:r>
              <a:rPr lang="en" sz="1000"/>
              <a:t>10.1007/s12021-020-09508-1</a:t>
            </a:r>
            <a:endParaRPr sz="1000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61288" y="2483925"/>
            <a:ext cx="855975" cy="114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60949" y="1613399"/>
            <a:ext cx="1349100" cy="134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>
            <a:off x="3782475" y="2383250"/>
            <a:ext cx="4941000" cy="1824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4"/>
          <p:cNvSpPr/>
          <p:nvPr/>
        </p:nvSpPr>
        <p:spPr>
          <a:xfrm>
            <a:off x="1252581" y="690688"/>
            <a:ext cx="7024100" cy="902700"/>
          </a:xfrm>
          <a:prstGeom prst="flowChartExtra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4"/>
          <p:cNvSpPr/>
          <p:nvPr/>
        </p:nvSpPr>
        <p:spPr>
          <a:xfrm>
            <a:off x="957750" y="2929363"/>
            <a:ext cx="11460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4"/>
          <p:cNvSpPr/>
          <p:nvPr/>
        </p:nvSpPr>
        <p:spPr>
          <a:xfrm>
            <a:off x="7455900" y="2656063"/>
            <a:ext cx="11460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4"/>
          <p:cNvSpPr/>
          <p:nvPr/>
        </p:nvSpPr>
        <p:spPr>
          <a:xfrm>
            <a:off x="3858725" y="2674688"/>
            <a:ext cx="18117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0" name="Google Shape;80;p14"/>
          <p:cNvCxnSpPr>
            <a:stCxn id="76" idx="2"/>
          </p:cNvCxnSpPr>
          <p:nvPr/>
        </p:nvCxnSpPr>
        <p:spPr>
          <a:xfrm>
            <a:off x="4764631" y="1593388"/>
            <a:ext cx="2574300" cy="1015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1" name="Google Shape;81;p14"/>
          <p:cNvCxnSpPr>
            <a:stCxn id="76" idx="2"/>
          </p:cNvCxnSpPr>
          <p:nvPr/>
        </p:nvCxnSpPr>
        <p:spPr>
          <a:xfrm flipH="1">
            <a:off x="2172031" y="1593388"/>
            <a:ext cx="2592600" cy="1731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2" name="Google Shape;82;p14"/>
          <p:cNvCxnSpPr>
            <a:stCxn id="76" idx="2"/>
            <a:endCxn id="79" idx="0"/>
          </p:cNvCxnSpPr>
          <p:nvPr/>
        </p:nvCxnSpPr>
        <p:spPr>
          <a:xfrm>
            <a:off x="4764631" y="1593388"/>
            <a:ext cx="0" cy="1081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3" name="Google Shape;83;p14"/>
          <p:cNvSpPr txBox="1"/>
          <p:nvPr/>
        </p:nvSpPr>
        <p:spPr>
          <a:xfrm>
            <a:off x="957750" y="3288138"/>
            <a:ext cx="1146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DevoLearn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0.3.0</a:t>
            </a:r>
            <a:endParaRPr/>
          </a:p>
        </p:txBody>
      </p:sp>
      <p:sp>
        <p:nvSpPr>
          <p:cNvPr id="84" name="Google Shape;84;p14"/>
          <p:cNvSpPr txBox="1"/>
          <p:nvPr/>
        </p:nvSpPr>
        <p:spPr>
          <a:xfrm>
            <a:off x="3856675" y="2731088"/>
            <a:ext cx="18117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Species-specific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(DevoWormAI)</a:t>
            </a:r>
            <a:endParaRPr/>
          </a:p>
        </p:txBody>
      </p:sp>
      <p:sp>
        <p:nvSpPr>
          <p:cNvPr id="85" name="Google Shape;85;p14"/>
          <p:cNvSpPr txBox="1"/>
          <p:nvPr/>
        </p:nvSpPr>
        <p:spPr>
          <a:xfrm>
            <a:off x="7455100" y="3137738"/>
            <a:ext cx="11460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DevoZoo</a:t>
            </a:r>
            <a:endParaRPr/>
          </a:p>
        </p:txBody>
      </p:sp>
      <p:sp>
        <p:nvSpPr>
          <p:cNvPr id="86" name="Google Shape;86;p14"/>
          <p:cNvSpPr txBox="1"/>
          <p:nvPr/>
        </p:nvSpPr>
        <p:spPr>
          <a:xfrm>
            <a:off x="3831625" y="982188"/>
            <a:ext cx="1861800" cy="5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DevoLearn</a:t>
            </a:r>
            <a:endParaRPr b="1" sz="2400"/>
          </a:p>
        </p:txBody>
      </p:sp>
      <p:sp>
        <p:nvSpPr>
          <p:cNvPr id="87" name="Google Shape;87;p14"/>
          <p:cNvSpPr txBox="1"/>
          <p:nvPr/>
        </p:nvSpPr>
        <p:spPr>
          <a:xfrm>
            <a:off x="3718800" y="4207550"/>
            <a:ext cx="51696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devoworm.github.io</a:t>
            </a:r>
            <a:r>
              <a:rPr lang="en" u="sng">
                <a:solidFill>
                  <a:schemeClr val="hlink"/>
                </a:solidFill>
                <a:hlinkClick r:id="rId4"/>
              </a:rPr>
              <a:t>/devowormai/index.html</a:t>
            </a:r>
            <a:endParaRPr/>
          </a:p>
        </p:txBody>
      </p:sp>
      <p:sp>
        <p:nvSpPr>
          <p:cNvPr id="88" name="Google Shape;88;p14"/>
          <p:cNvSpPr txBox="1"/>
          <p:nvPr/>
        </p:nvSpPr>
        <p:spPr>
          <a:xfrm>
            <a:off x="333500" y="4278475"/>
            <a:ext cx="22296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pypi.org/project/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devolearn/</a:t>
            </a:r>
            <a:endParaRPr/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92120" y="3555501"/>
            <a:ext cx="2120505" cy="101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63000" y="3613412"/>
            <a:ext cx="593600" cy="50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02350" y="3761461"/>
            <a:ext cx="758250" cy="316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986600" y="2488525"/>
            <a:ext cx="674000" cy="44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961951" y="2805111"/>
            <a:ext cx="605225" cy="40347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5533200" y="634500"/>
            <a:ext cx="30687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12"/>
              </a:rPr>
              <a:t>github.com/devolearn</a:t>
            </a:r>
            <a:endParaRPr/>
          </a:p>
        </p:txBody>
      </p:sp>
      <p:pic>
        <p:nvPicPr>
          <p:cNvPr id="95" name="Google Shape;95;p1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53239" y="1753637"/>
            <a:ext cx="2755024" cy="101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53249" y="134949"/>
            <a:ext cx="1349100" cy="134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/>
        </p:nvSpPr>
        <p:spPr>
          <a:xfrm>
            <a:off x="723900" y="280375"/>
            <a:ext cx="76962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Deep Learning and Quantitative Morphology</a:t>
            </a:r>
            <a:endParaRPr b="1" sz="2400"/>
          </a:p>
        </p:txBody>
      </p:sp>
      <p:sp>
        <p:nvSpPr>
          <p:cNvPr id="102" name="Google Shape;102;p15"/>
          <p:cNvSpPr txBox="1"/>
          <p:nvPr/>
        </p:nvSpPr>
        <p:spPr>
          <a:xfrm>
            <a:off x="279725" y="4119113"/>
            <a:ext cx="16125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C. elegans</a:t>
            </a: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embryogenesis</a:t>
            </a:r>
            <a:endParaRPr/>
          </a:p>
        </p:txBody>
      </p:sp>
      <p:sp>
        <p:nvSpPr>
          <p:cNvPr id="103" name="Google Shape;103;p15"/>
          <p:cNvSpPr txBox="1"/>
          <p:nvPr/>
        </p:nvSpPr>
        <p:spPr>
          <a:xfrm>
            <a:off x="6657163" y="1223550"/>
            <a:ext cx="20112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Bacillaria </a:t>
            </a:r>
            <a:r>
              <a:rPr lang="en"/>
              <a:t>cell colony morphology</a:t>
            </a:r>
            <a:endParaRPr/>
          </a:p>
        </p:txBody>
      </p:sp>
      <p:pic>
        <p:nvPicPr>
          <p:cNvPr id="104" name="Google Shape;10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7548" y="1848235"/>
            <a:ext cx="2675325" cy="922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1598" y="2868825"/>
            <a:ext cx="2315225" cy="154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74862" y="1451086"/>
            <a:ext cx="2241312" cy="224133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3394325" y="863500"/>
            <a:ext cx="2436600" cy="6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Theory-building to explain developmental processes</a:t>
            </a:r>
            <a:endParaRPr/>
          </a:p>
        </p:txBody>
      </p:sp>
      <p:sp>
        <p:nvSpPr>
          <p:cNvPr id="108" name="Google Shape;108;p15"/>
          <p:cNvSpPr txBox="1"/>
          <p:nvPr/>
        </p:nvSpPr>
        <p:spPr>
          <a:xfrm>
            <a:off x="279725" y="1916579"/>
            <a:ext cx="1376100" cy="6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Axolotl </a:t>
            </a:r>
            <a:r>
              <a:rPr lang="en"/>
              <a:t>brain development</a:t>
            </a:r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4976" y="960475"/>
            <a:ext cx="1144438" cy="109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78037" y="2631900"/>
            <a:ext cx="1778337" cy="8447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1" name="Google Shape;111;p15"/>
          <p:cNvCxnSpPr/>
          <p:nvPr/>
        </p:nvCxnSpPr>
        <p:spPr>
          <a:xfrm>
            <a:off x="2167200" y="2135169"/>
            <a:ext cx="0" cy="420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12" name="Google Shape;112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90189" y="3856025"/>
            <a:ext cx="4102612" cy="109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/>
          <p:nvPr/>
        </p:nvSpPr>
        <p:spPr>
          <a:xfrm>
            <a:off x="1136613" y="1653850"/>
            <a:ext cx="13182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6"/>
          <p:cNvSpPr txBox="1"/>
          <p:nvPr/>
        </p:nvSpPr>
        <p:spPr>
          <a:xfrm>
            <a:off x="496800" y="319850"/>
            <a:ext cx="8042700" cy="9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/>
              <a:t>Preparation for Google Summer of Code application period</a:t>
            </a:r>
            <a:r>
              <a:rPr b="1" lang="en" sz="2500"/>
              <a:t>: education and evaluation</a:t>
            </a:r>
            <a:endParaRPr b="1" sz="2500"/>
          </a:p>
        </p:txBody>
      </p:sp>
      <p:sp>
        <p:nvSpPr>
          <p:cNvPr id="119" name="Google Shape;119;p16"/>
          <p:cNvSpPr txBox="1"/>
          <p:nvPr/>
        </p:nvSpPr>
        <p:spPr>
          <a:xfrm>
            <a:off x="1136613" y="1653850"/>
            <a:ext cx="1318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Call for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Involvement</a:t>
            </a:r>
            <a:endParaRPr/>
          </a:p>
        </p:txBody>
      </p:sp>
      <p:pic>
        <p:nvPicPr>
          <p:cNvPr id="120" name="Google Shape;12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62" y="1364912"/>
            <a:ext cx="4660724" cy="3543574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/>
          <p:nvPr/>
        </p:nvSpPr>
        <p:spPr>
          <a:xfrm>
            <a:off x="576213" y="2828900"/>
            <a:ext cx="24390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6"/>
          <p:cNvSpPr txBox="1"/>
          <p:nvPr/>
        </p:nvSpPr>
        <p:spPr>
          <a:xfrm>
            <a:off x="576213" y="2828900"/>
            <a:ext cx="243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Contribute to a Github Issue During Application Period</a:t>
            </a:r>
            <a:endParaRPr/>
          </a:p>
        </p:txBody>
      </p:sp>
      <p:sp>
        <p:nvSpPr>
          <p:cNvPr id="123" name="Google Shape;123;p16"/>
          <p:cNvSpPr/>
          <p:nvPr/>
        </p:nvSpPr>
        <p:spPr>
          <a:xfrm>
            <a:off x="576213" y="4003950"/>
            <a:ext cx="24390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6"/>
          <p:cNvSpPr txBox="1"/>
          <p:nvPr/>
        </p:nvSpPr>
        <p:spPr>
          <a:xfrm>
            <a:off x="576213" y="4003950"/>
            <a:ext cx="243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Join weekly meetings, get involved in bigger projects</a:t>
            </a:r>
            <a:endParaRPr/>
          </a:p>
        </p:txBody>
      </p:sp>
      <p:cxnSp>
        <p:nvCxnSpPr>
          <p:cNvPr id="125" name="Google Shape;125;p16"/>
          <p:cNvCxnSpPr>
            <a:endCxn id="122" idx="0"/>
          </p:cNvCxnSpPr>
          <p:nvPr/>
        </p:nvCxnSpPr>
        <p:spPr>
          <a:xfrm>
            <a:off x="1795713" y="2269400"/>
            <a:ext cx="0" cy="559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6" name="Google Shape;126;p16"/>
          <p:cNvCxnSpPr/>
          <p:nvPr/>
        </p:nvCxnSpPr>
        <p:spPr>
          <a:xfrm>
            <a:off x="1795713" y="3444500"/>
            <a:ext cx="0" cy="559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813" y="540075"/>
            <a:ext cx="6257925" cy="173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/>
        </p:nvSpPr>
        <p:spPr>
          <a:xfrm>
            <a:off x="1295700" y="2623425"/>
            <a:ext cx="65526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Being developed by contributors and the main group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Data science demos: Jupyter notebooks and methodological tutorials.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Education: teach computational students about developmental biology, and vice versa. Epistemological Directories (EDs) for lifelong learners.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Theory-building: build explanatory frameworks and hypothesis generation for data generated through methods.</a:t>
            </a:r>
            <a:endParaRPr/>
          </a:p>
        </p:txBody>
      </p:sp>
      <p:sp>
        <p:nvSpPr>
          <p:cNvPr id="133" name="Google Shape;133;p17"/>
          <p:cNvSpPr txBox="1"/>
          <p:nvPr/>
        </p:nvSpPr>
        <p:spPr>
          <a:xfrm>
            <a:off x="6065425" y="428950"/>
            <a:ext cx="28374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Mayukh Deb </a:t>
            </a:r>
            <a:endParaRPr b="1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DevoLearn developer, maintainer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Ujjwal Singh</a:t>
            </a:r>
            <a:endParaRPr b="1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DevoWorm AI and DevoZoo developer</a:t>
            </a:r>
            <a:endParaRPr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8"/>
          <p:cNvSpPr txBox="1"/>
          <p:nvPr/>
        </p:nvSpPr>
        <p:spPr>
          <a:xfrm>
            <a:off x="2390400" y="483200"/>
            <a:ext cx="4363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/>
              <a:t>Thank You! </a:t>
            </a:r>
            <a:endParaRPr b="1" sz="3200"/>
          </a:p>
        </p:txBody>
      </p:sp>
      <p:pic>
        <p:nvPicPr>
          <p:cNvPr id="139" name="Google Shape;13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4286" y="1618392"/>
            <a:ext cx="2900199" cy="164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32737" y="1219788"/>
            <a:ext cx="2300726" cy="2300726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 txBox="1"/>
          <p:nvPr/>
        </p:nvSpPr>
        <p:spPr>
          <a:xfrm>
            <a:off x="249050" y="3648900"/>
            <a:ext cx="85629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Contact: </a:t>
            </a:r>
            <a:r>
              <a:rPr lang="en" sz="2400" u="sng">
                <a:solidFill>
                  <a:schemeClr val="hlink"/>
                </a:solidFill>
                <a:hlinkClick r:id="rId5"/>
              </a:rPr>
              <a:t>balicea@openworm.org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Join our Slack (#devoworm, #devolearn)! </a:t>
            </a:r>
            <a:r>
              <a:rPr lang="en" sz="2400" u="sng">
                <a:solidFill>
                  <a:schemeClr val="hlink"/>
                </a:solidFill>
                <a:hlinkClick r:id="rId6"/>
              </a:rPr>
              <a:t>https://launchpass.com/openworm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