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ED98A5-5CD1-47A5-B618-B64E5258B406}" v="15" dt="2020-06-12T14:54:00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da Padalino [gip3]" userId="7cfa98f0-0bd0-455d-8a29-e8883e650064" providerId="ADAL" clId="{7AED98A5-5CD1-47A5-B618-B64E5258B406}"/>
    <pc:docChg chg="custSel addSld modSld">
      <pc:chgData name="Gilda Padalino [gip3]" userId="7cfa98f0-0bd0-455d-8a29-e8883e650064" providerId="ADAL" clId="{7AED98A5-5CD1-47A5-B618-B64E5258B406}" dt="2020-06-12T14:55:40.725" v="187" actId="1076"/>
      <pc:docMkLst>
        <pc:docMk/>
      </pc:docMkLst>
      <pc:sldChg chg="addSp delSp modSp new mod">
        <pc:chgData name="Gilda Padalino [gip3]" userId="7cfa98f0-0bd0-455d-8a29-e8883e650064" providerId="ADAL" clId="{7AED98A5-5CD1-47A5-B618-B64E5258B406}" dt="2020-06-12T14:55:40.725" v="187" actId="1076"/>
        <pc:sldMkLst>
          <pc:docMk/>
          <pc:sldMk cId="3095122770" sldId="256"/>
        </pc:sldMkLst>
        <pc:spChg chg="del">
          <ac:chgData name="Gilda Padalino [gip3]" userId="7cfa98f0-0bd0-455d-8a29-e8883e650064" providerId="ADAL" clId="{7AED98A5-5CD1-47A5-B618-B64E5258B406}" dt="2020-06-12T14:49:32.570" v="1" actId="478"/>
          <ac:spMkLst>
            <pc:docMk/>
            <pc:sldMk cId="3095122770" sldId="256"/>
            <ac:spMk id="2" creationId="{7A12152D-9DC5-49E1-94E4-A4CD75F2F7FB}"/>
          </ac:spMkLst>
        </pc:spChg>
        <pc:spChg chg="del">
          <ac:chgData name="Gilda Padalino [gip3]" userId="7cfa98f0-0bd0-455d-8a29-e8883e650064" providerId="ADAL" clId="{7AED98A5-5CD1-47A5-B618-B64E5258B406}" dt="2020-06-12T14:49:33.760" v="2" actId="478"/>
          <ac:spMkLst>
            <pc:docMk/>
            <pc:sldMk cId="3095122770" sldId="256"/>
            <ac:spMk id="3" creationId="{61C4CD64-478A-4511-8317-9B54BFD8584F}"/>
          </ac:spMkLst>
        </pc:spChg>
        <pc:spChg chg="add mod">
          <ac:chgData name="Gilda Padalino [gip3]" userId="7cfa98f0-0bd0-455d-8a29-e8883e650064" providerId="ADAL" clId="{7AED98A5-5CD1-47A5-B618-B64E5258B406}" dt="2020-06-12T14:55:31.733" v="185" actId="1076"/>
          <ac:spMkLst>
            <pc:docMk/>
            <pc:sldMk cId="3095122770" sldId="256"/>
            <ac:spMk id="6" creationId="{C472DF46-7074-4802-8ED5-3F912594A98B}"/>
          </ac:spMkLst>
        </pc:spChg>
        <pc:picChg chg="add mod">
          <ac:chgData name="Gilda Padalino [gip3]" userId="7cfa98f0-0bd0-455d-8a29-e8883e650064" providerId="ADAL" clId="{7AED98A5-5CD1-47A5-B618-B64E5258B406}" dt="2020-06-12T14:55:40.725" v="187" actId="1076"/>
          <ac:picMkLst>
            <pc:docMk/>
            <pc:sldMk cId="3095122770" sldId="256"/>
            <ac:picMk id="5" creationId="{6BE89AB1-A17B-468B-BA60-D9B103FF7A8D}"/>
          </ac:picMkLst>
        </pc:picChg>
      </pc:sldChg>
      <pc:sldChg chg="addSp delSp modSp new mod">
        <pc:chgData name="Gilda Padalino [gip3]" userId="7cfa98f0-0bd0-455d-8a29-e8883e650064" providerId="ADAL" clId="{7AED98A5-5CD1-47A5-B618-B64E5258B406}" dt="2020-06-12T14:55:26.759" v="183" actId="1076"/>
        <pc:sldMkLst>
          <pc:docMk/>
          <pc:sldMk cId="1656584166" sldId="257"/>
        </pc:sldMkLst>
        <pc:spChg chg="add del mod">
          <ac:chgData name="Gilda Padalino [gip3]" userId="7cfa98f0-0bd0-455d-8a29-e8883e650064" providerId="ADAL" clId="{7AED98A5-5CD1-47A5-B618-B64E5258B406}" dt="2020-06-12T14:52:11.804" v="108" actId="478"/>
          <ac:spMkLst>
            <pc:docMk/>
            <pc:sldMk cId="1656584166" sldId="257"/>
            <ac:spMk id="2" creationId="{D8440ED7-704F-4509-94A1-3C65466D51EB}"/>
          </ac:spMkLst>
        </pc:spChg>
        <pc:spChg chg="add mod">
          <ac:chgData name="Gilda Padalino [gip3]" userId="7cfa98f0-0bd0-455d-8a29-e8883e650064" providerId="ADAL" clId="{7AED98A5-5CD1-47A5-B618-B64E5258B406}" dt="2020-06-12T14:55:15.967" v="181" actId="14100"/>
          <ac:spMkLst>
            <pc:docMk/>
            <pc:sldMk cId="1656584166" sldId="257"/>
            <ac:spMk id="3" creationId="{AEB248D3-42BD-4FEC-8B7E-80E7C5FE7AAE}"/>
          </ac:spMkLst>
        </pc:spChg>
        <pc:picChg chg="add mod">
          <ac:chgData name="Gilda Padalino [gip3]" userId="7cfa98f0-0bd0-455d-8a29-e8883e650064" providerId="ADAL" clId="{7AED98A5-5CD1-47A5-B618-B64E5258B406}" dt="2020-06-12T14:55:26.759" v="183" actId="1076"/>
          <ac:picMkLst>
            <pc:docMk/>
            <pc:sldMk cId="1656584166" sldId="257"/>
            <ac:picMk id="5" creationId="{91B2BD83-89D4-4C61-A3BD-D93400ADC0B2}"/>
          </ac:picMkLst>
        </pc:picChg>
      </pc:sldChg>
      <pc:sldChg chg="addSp modSp new mod">
        <pc:chgData name="Gilda Padalino [gip3]" userId="7cfa98f0-0bd0-455d-8a29-e8883e650064" providerId="ADAL" clId="{7AED98A5-5CD1-47A5-B618-B64E5258B406}" dt="2020-06-12T14:55:10.669" v="179" actId="1076"/>
        <pc:sldMkLst>
          <pc:docMk/>
          <pc:sldMk cId="2330191070" sldId="258"/>
        </pc:sldMkLst>
        <pc:spChg chg="add mod">
          <ac:chgData name="Gilda Padalino [gip3]" userId="7cfa98f0-0bd0-455d-8a29-e8883e650064" providerId="ADAL" clId="{7AED98A5-5CD1-47A5-B618-B64E5258B406}" dt="2020-06-12T14:55:01.969" v="177" actId="1076"/>
          <ac:spMkLst>
            <pc:docMk/>
            <pc:sldMk cId="2330191070" sldId="258"/>
            <ac:spMk id="2" creationId="{91571FF7-4C85-4AE0-B679-3FB4F6849189}"/>
          </ac:spMkLst>
        </pc:spChg>
        <pc:picChg chg="add mod">
          <ac:chgData name="Gilda Padalino [gip3]" userId="7cfa98f0-0bd0-455d-8a29-e8883e650064" providerId="ADAL" clId="{7AED98A5-5CD1-47A5-B618-B64E5258B406}" dt="2020-06-12T14:55:10.669" v="179" actId="1076"/>
          <ac:picMkLst>
            <pc:docMk/>
            <pc:sldMk cId="2330191070" sldId="258"/>
            <ac:picMk id="4" creationId="{5AA57E14-FC13-4CB8-8200-8A3E44C077DB}"/>
          </ac:picMkLst>
        </pc:picChg>
      </pc:sldChg>
      <pc:sldChg chg="addSp delSp modSp new mod">
        <pc:chgData name="Gilda Padalino [gip3]" userId="7cfa98f0-0bd0-455d-8a29-e8883e650064" providerId="ADAL" clId="{7AED98A5-5CD1-47A5-B618-B64E5258B406}" dt="2020-06-12T14:54:55.158" v="175" actId="14100"/>
        <pc:sldMkLst>
          <pc:docMk/>
          <pc:sldMk cId="408483802" sldId="259"/>
        </pc:sldMkLst>
        <pc:spChg chg="add mod">
          <ac:chgData name="Gilda Padalino [gip3]" userId="7cfa98f0-0bd0-455d-8a29-e8883e650064" providerId="ADAL" clId="{7AED98A5-5CD1-47A5-B618-B64E5258B406}" dt="2020-06-12T14:54:55.158" v="175" actId="14100"/>
          <ac:spMkLst>
            <pc:docMk/>
            <pc:sldMk cId="408483802" sldId="259"/>
            <ac:spMk id="4" creationId="{A4AD78DB-D972-440E-BCE1-6435188928FC}"/>
          </ac:spMkLst>
        </pc:spChg>
        <pc:picChg chg="add del mod">
          <ac:chgData name="Gilda Padalino [gip3]" userId="7cfa98f0-0bd0-455d-8a29-e8883e650064" providerId="ADAL" clId="{7AED98A5-5CD1-47A5-B618-B64E5258B406}" dt="2020-06-12T14:52:40.041" v="126" actId="478"/>
          <ac:picMkLst>
            <pc:docMk/>
            <pc:sldMk cId="408483802" sldId="259"/>
            <ac:picMk id="3" creationId="{1F258A3A-02B9-4097-92A3-B468FDBA2F09}"/>
          </ac:picMkLst>
        </pc:picChg>
        <pc:picChg chg="add mod">
          <ac:chgData name="Gilda Padalino [gip3]" userId="7cfa98f0-0bd0-455d-8a29-e8883e650064" providerId="ADAL" clId="{7AED98A5-5CD1-47A5-B618-B64E5258B406}" dt="2020-06-12T14:54:50.873" v="174" actId="1076"/>
          <ac:picMkLst>
            <pc:docMk/>
            <pc:sldMk cId="408483802" sldId="259"/>
            <ac:picMk id="6" creationId="{5D25429D-1EA6-4AF2-BF92-A5E3967BD2B6}"/>
          </ac:picMkLst>
        </pc:picChg>
      </pc:sldChg>
      <pc:sldChg chg="addSp modSp new mod">
        <pc:chgData name="Gilda Padalino [gip3]" userId="7cfa98f0-0bd0-455d-8a29-e8883e650064" providerId="ADAL" clId="{7AED98A5-5CD1-47A5-B618-B64E5258B406}" dt="2020-06-12T14:54:37.459" v="170" actId="14100"/>
        <pc:sldMkLst>
          <pc:docMk/>
          <pc:sldMk cId="1508984295" sldId="260"/>
        </pc:sldMkLst>
        <pc:spChg chg="add mod">
          <ac:chgData name="Gilda Padalino [gip3]" userId="7cfa98f0-0bd0-455d-8a29-e8883e650064" providerId="ADAL" clId="{7AED98A5-5CD1-47A5-B618-B64E5258B406}" dt="2020-06-12T14:54:37.459" v="170" actId="14100"/>
          <ac:spMkLst>
            <pc:docMk/>
            <pc:sldMk cId="1508984295" sldId="260"/>
            <ac:spMk id="2" creationId="{7780BE54-3DA9-43BF-BE49-EFC2517BEE14}"/>
          </ac:spMkLst>
        </pc:spChg>
        <pc:picChg chg="add mod">
          <ac:chgData name="Gilda Padalino [gip3]" userId="7cfa98f0-0bd0-455d-8a29-e8883e650064" providerId="ADAL" clId="{7AED98A5-5CD1-47A5-B618-B64E5258B406}" dt="2020-06-12T14:54:34.639" v="169" actId="1076"/>
          <ac:picMkLst>
            <pc:docMk/>
            <pc:sldMk cId="1508984295" sldId="260"/>
            <ac:picMk id="4" creationId="{0AF7A353-2329-4858-AA33-4876621AFE96}"/>
          </ac:picMkLst>
        </pc:picChg>
      </pc:sldChg>
      <pc:sldChg chg="addSp modSp new mod">
        <pc:chgData name="Gilda Padalino [gip3]" userId="7cfa98f0-0bd0-455d-8a29-e8883e650064" providerId="ADAL" clId="{7AED98A5-5CD1-47A5-B618-B64E5258B406}" dt="2020-06-12T14:54:16.493" v="165" actId="14100"/>
        <pc:sldMkLst>
          <pc:docMk/>
          <pc:sldMk cId="3701525015" sldId="261"/>
        </pc:sldMkLst>
        <pc:spChg chg="add mod">
          <ac:chgData name="Gilda Padalino [gip3]" userId="7cfa98f0-0bd0-455d-8a29-e8883e650064" providerId="ADAL" clId="{7AED98A5-5CD1-47A5-B618-B64E5258B406}" dt="2020-06-12T14:54:16.493" v="165" actId="14100"/>
          <ac:spMkLst>
            <pc:docMk/>
            <pc:sldMk cId="3701525015" sldId="261"/>
            <ac:spMk id="2" creationId="{4FD8F51A-8C2D-44A1-8AE0-FC13B55EA23C}"/>
          </ac:spMkLst>
        </pc:spChg>
        <pc:picChg chg="add mod">
          <ac:chgData name="Gilda Padalino [gip3]" userId="7cfa98f0-0bd0-455d-8a29-e8883e650064" providerId="ADAL" clId="{7AED98A5-5CD1-47A5-B618-B64E5258B406}" dt="2020-06-12T14:54:08.128" v="162" actId="1076"/>
          <ac:picMkLst>
            <pc:docMk/>
            <pc:sldMk cId="3701525015" sldId="261"/>
            <ac:picMk id="4" creationId="{50009A6E-0AC9-414B-966A-BDCDAEE8211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89480-56C9-4A4D-B8CF-50D3CBB49E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B84E-DA20-4B31-BEEC-C88DB1505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7F1D9-506B-497A-802D-053BB4903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04D83-4C01-4969-8648-D5E3885C6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C4BA6-F7F7-432E-9A8E-F29C35FFD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787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DECE5-936B-4D33-BC58-19935EF0C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E856F5-DBCF-421A-9831-8DB993B6FC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1467F-9D26-4D4A-ACEA-B4BF939EF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CE2D9-8DB1-4FBD-9BB2-393B21FDE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AC74F-22E5-4159-AA96-A1A0C0F73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353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DF62F1-FBB8-4CC5-A8EB-1C4D51B1D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865176-07F3-479C-9228-899F25332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A405D5-3154-4B27-B30E-11E53940F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07152-44DE-4512-88FE-1DABDDA7A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BA4A2-8928-4E16-8CA0-0CF7BCB92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95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AD64F-B11F-4F76-83FE-D0E80E68F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00D40-BDF2-45EB-A0BC-B52682E8B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0281E1-8D3D-46D0-B7B9-7C5330976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39652-E6E2-44A2-ACE2-A9A61682C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484F7-F36F-4E04-81D9-C2FDF0983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660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F85EA-446C-4342-BD21-FDE12F67E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6E304-E26E-4C47-A160-6069128AA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7D351-8752-4600-8417-7597C5501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AE3922-4E74-44D2-A5A1-219F6CD54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DF93D-E69A-406C-8BAC-384F25B9B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099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B9F0B-4EA8-49A8-A816-B7D36441F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2BA59-4ADF-4A3F-8855-6FFC58537D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25C8F-4606-46FC-8604-7ADBA6A5C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A1DA16-F759-4424-B7E7-C698B7B9F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77AA92-506E-4630-8DF5-74F25C2F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12ED7C-8010-4F35-9A42-B136C742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6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1EF89-992E-4F91-B4B3-431FBC409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0EA948-099D-4EAA-B34F-0209C2F82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0EEE4B-1DBB-4DBA-9452-DC8CF6383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D86A29-0E13-490D-B652-2A7D73A2DE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066C0F-97B1-4953-ACBD-17D4E39772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D4A667-3444-4388-84E8-8CC1834ED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55B9BB-4F97-4208-9744-02A27A219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02FD34-D735-4D32-B081-223053E65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31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05E76-5FF5-4868-9DB4-B093DFDF8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0326B2-13C9-4D5B-89FF-42C28E903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6F7900-F5F0-4E51-812D-76DADEEB8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31635-A51B-4BB0-A066-3616EE08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71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AAB144-FAA3-4CF7-9EFA-FFB0E3052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8FFD09-6410-4C29-AB7A-06BA037AD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C625E-2445-4226-AF6F-CFF7C1AD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409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CB0E0-0B02-4864-9917-ED0804D5D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6387F-A726-477D-8BEA-2A037568F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C1CD5F-8598-483D-8D97-986FA5AEA7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B92B4A-DCDA-4C5E-949F-0C94E9525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8D7300-8241-4CF1-8D39-6DE0DD16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16B29-E567-487B-86F3-73B56CEA8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01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99EF8-22E8-488C-B352-58DA1700F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4CEDC2-8B25-4A6C-99CD-0F32375B24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37C8A-44D7-41CD-925D-E4DB5F6EC1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CEC538-BB3C-4343-9083-5C7A1C6C2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7D499-325E-4C39-8C8D-345A2445C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FFF1F4-773E-4AAB-9017-A13D03280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816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886E7C-8890-4851-961A-697DBFF48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89F354-520F-4547-B059-6F7B898E2F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99399-DA4F-4BBC-81F6-0E50F82C17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DB988-BC10-435D-9645-312C265E4EF2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16247-C545-46C5-AE22-B9E86401C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BEC62-7416-4B5E-83D9-32710EF1EF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6FF01-EB31-4EE5-871C-482328C7B8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79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hone, cellphone, sitting, photo&#10;&#10;Description automatically generated">
            <a:extLst>
              <a:ext uri="{FF2B5EF4-FFF2-40B4-BE49-F238E27FC236}">
                <a16:creationId xmlns:a16="http://schemas.microsoft.com/office/drawing/2014/main" id="{6BE89AB1-A17B-468B-BA60-D9B103FF7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58400"/>
            <a:ext cx="8721600" cy="6541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72DF46-7074-4802-8ED5-3F912594A98B}"/>
              </a:ext>
            </a:extLst>
          </p:cNvPr>
          <p:cNvSpPr txBox="1"/>
          <p:nvPr/>
        </p:nvSpPr>
        <p:spPr>
          <a:xfrm>
            <a:off x="0" y="188640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Drug treated worm (compound 7 12.50 µM, Panel A, Supplementary Figure 3) </a:t>
            </a:r>
          </a:p>
        </p:txBody>
      </p:sp>
    </p:spTree>
    <p:extLst>
      <p:ext uri="{BB962C8B-B14F-4D97-AF65-F5344CB8AC3E}">
        <p14:creationId xmlns:p14="http://schemas.microsoft.com/office/powerpoint/2010/main" val="309512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B248D3-42BD-4FEC-8B7E-80E7C5FE7AAE}"/>
              </a:ext>
            </a:extLst>
          </p:cNvPr>
          <p:cNvSpPr txBox="1"/>
          <p:nvPr/>
        </p:nvSpPr>
        <p:spPr>
          <a:xfrm>
            <a:off x="191345" y="260648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Drug treated worm (compound 7 12.50 µM, Panel B, Supplementary Figure 3) </a:t>
            </a:r>
          </a:p>
        </p:txBody>
      </p:sp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91B2BD83-89D4-4C61-A3BD-D93400ADC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449" y="260648"/>
            <a:ext cx="8721600" cy="65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84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571FF7-4C85-4AE0-B679-3FB4F6849189}"/>
              </a:ext>
            </a:extLst>
          </p:cNvPr>
          <p:cNvSpPr txBox="1"/>
          <p:nvPr/>
        </p:nvSpPr>
        <p:spPr>
          <a:xfrm>
            <a:off x="191344" y="260648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Drug treated worm (compound 7 12.50 µM, Panel C, Supplementary Figure 3) </a:t>
            </a:r>
          </a:p>
        </p:txBody>
      </p:sp>
      <p:pic>
        <p:nvPicPr>
          <p:cNvPr id="4" name="Picture 3" descr="A close up of a rock&#10;&#10;Description automatically generated">
            <a:extLst>
              <a:ext uri="{FF2B5EF4-FFF2-40B4-BE49-F238E27FC236}">
                <a16:creationId xmlns:a16="http://schemas.microsoft.com/office/drawing/2014/main" id="{5AA57E14-FC13-4CB8-8200-8A3E44C07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60648"/>
            <a:ext cx="8721600" cy="65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9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AD78DB-D972-440E-BCE1-6435188928FC}"/>
              </a:ext>
            </a:extLst>
          </p:cNvPr>
          <p:cNvSpPr txBox="1"/>
          <p:nvPr/>
        </p:nvSpPr>
        <p:spPr>
          <a:xfrm>
            <a:off x="191344" y="260648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 worm (DMSO, Panel D, Supplementary Figure 3) </a:t>
            </a:r>
          </a:p>
        </p:txBody>
      </p:sp>
      <p:pic>
        <p:nvPicPr>
          <p:cNvPr id="6" name="Picture 5" descr="A picture containing white, photo, black, sitting&#10;&#10;Description automatically generated">
            <a:extLst>
              <a:ext uri="{FF2B5EF4-FFF2-40B4-BE49-F238E27FC236}">
                <a16:creationId xmlns:a16="http://schemas.microsoft.com/office/drawing/2014/main" id="{5D25429D-1EA6-4AF2-BF92-A5E3967BD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400" y="274368"/>
            <a:ext cx="8721600" cy="65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80BE54-3DA9-43BF-BE49-EFC2517BEE14}"/>
              </a:ext>
            </a:extLst>
          </p:cNvPr>
          <p:cNvSpPr txBox="1"/>
          <p:nvPr/>
        </p:nvSpPr>
        <p:spPr>
          <a:xfrm>
            <a:off x="263352" y="476672"/>
            <a:ext cx="2448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 worm (DMSO, Panel E, Supplementary Figure 3) </a:t>
            </a:r>
          </a:p>
        </p:txBody>
      </p:sp>
      <p:pic>
        <p:nvPicPr>
          <p:cNvPr id="4" name="Picture 3" descr="A close up of an animal&#10;&#10;Description automatically generated">
            <a:extLst>
              <a:ext uri="{FF2B5EF4-FFF2-40B4-BE49-F238E27FC236}">
                <a16:creationId xmlns:a16="http://schemas.microsoft.com/office/drawing/2014/main" id="{0AF7A353-2329-4858-AA33-4876621AF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16800"/>
            <a:ext cx="9471795" cy="65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8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D8F51A-8C2D-44A1-8AE0-FC13B55EA23C}"/>
              </a:ext>
            </a:extLst>
          </p:cNvPr>
          <p:cNvSpPr txBox="1"/>
          <p:nvPr/>
        </p:nvSpPr>
        <p:spPr>
          <a:xfrm>
            <a:off x="191984" y="476672"/>
            <a:ext cx="2879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 worm (DMSO, Panel F, Supplementary Figure 3) </a:t>
            </a:r>
          </a:p>
        </p:txBody>
      </p:sp>
      <p:pic>
        <p:nvPicPr>
          <p:cNvPr id="4" name="Picture 3" descr="A picture containing table, tree&#10;&#10;Description automatically generated">
            <a:extLst>
              <a:ext uri="{FF2B5EF4-FFF2-40B4-BE49-F238E27FC236}">
                <a16:creationId xmlns:a16="http://schemas.microsoft.com/office/drawing/2014/main" id="{50009A6E-0AC9-414B-966A-BDCDAEE82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58496"/>
            <a:ext cx="8784336" cy="654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25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84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Gilda Padalino</dc:creator>
  <cp:lastModifiedBy>Gilda Padalino</cp:lastModifiedBy>
  <cp:revision>1</cp:revision>
  <dcterms:created xsi:type="dcterms:W3CDTF">2020-06-12T14:48:52Z</dcterms:created>
  <dcterms:modified xsi:type="dcterms:W3CDTF">2020-06-12T14:55:47Z</dcterms:modified>
</cp:coreProperties>
</file>