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2" r:id="rId7"/>
    <p:sldId id="257" r:id="rId8"/>
    <p:sldId id="258" r:id="rId9"/>
    <p:sldId id="259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A7F965-00C5-4142-97D3-EEFA53E1D3E5}" v="29" dt="2020-06-22T09:49:30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da Padalino [gip3]" userId="7cfa98f0-0bd0-455d-8a29-e8883e650064" providerId="ADAL" clId="{7BA7F965-00C5-4142-97D3-EEFA53E1D3E5}"/>
    <pc:docChg chg="custSel addSld delSld modSld sldOrd">
      <pc:chgData name="Gilda Padalino [gip3]" userId="7cfa98f0-0bd0-455d-8a29-e8883e650064" providerId="ADAL" clId="{7BA7F965-00C5-4142-97D3-EEFA53E1D3E5}" dt="2020-06-22T09:49:46.068" v="85" actId="14100"/>
      <pc:docMkLst>
        <pc:docMk/>
      </pc:docMkLst>
      <pc:sldChg chg="delSp modSp mod">
        <pc:chgData name="Gilda Padalino [gip3]" userId="7cfa98f0-0bd0-455d-8a29-e8883e650064" providerId="ADAL" clId="{7BA7F965-00C5-4142-97D3-EEFA53E1D3E5}" dt="2020-06-22T09:43:15.483" v="52" actId="14100"/>
        <pc:sldMkLst>
          <pc:docMk/>
          <pc:sldMk cId="3382280915" sldId="256"/>
        </pc:sldMkLst>
        <pc:spChg chg="mod">
          <ac:chgData name="Gilda Padalino [gip3]" userId="7cfa98f0-0bd0-455d-8a29-e8883e650064" providerId="ADAL" clId="{7BA7F965-00C5-4142-97D3-EEFA53E1D3E5}" dt="2020-06-22T09:39:18.438" v="19" actId="1076"/>
          <ac:spMkLst>
            <pc:docMk/>
            <pc:sldMk cId="3382280915" sldId="256"/>
            <ac:spMk id="6" creationId="{EB9BCA9C-2693-4661-9DE8-56B9C5B4C607}"/>
          </ac:spMkLst>
        </pc:spChg>
        <pc:spChg chg="del">
          <ac:chgData name="Gilda Padalino [gip3]" userId="7cfa98f0-0bd0-455d-8a29-e8883e650064" providerId="ADAL" clId="{7BA7F965-00C5-4142-97D3-EEFA53E1D3E5}" dt="2020-06-22T09:39:26.432" v="21" actId="21"/>
          <ac:spMkLst>
            <pc:docMk/>
            <pc:sldMk cId="3382280915" sldId="256"/>
            <ac:spMk id="7" creationId="{106C4DC2-85E3-405A-B18F-C61C360C1251}"/>
          </ac:spMkLst>
        </pc:spChg>
        <pc:picChg chg="mod">
          <ac:chgData name="Gilda Padalino [gip3]" userId="7cfa98f0-0bd0-455d-8a29-e8883e650064" providerId="ADAL" clId="{7BA7F965-00C5-4142-97D3-EEFA53E1D3E5}" dt="2020-06-22T09:43:15.483" v="52" actId="14100"/>
          <ac:picMkLst>
            <pc:docMk/>
            <pc:sldMk cId="3382280915" sldId="256"/>
            <ac:picMk id="4" creationId="{7FEBA29F-4D69-469B-B24C-04047A02058D}"/>
          </ac:picMkLst>
        </pc:picChg>
        <pc:picChg chg="del">
          <ac:chgData name="Gilda Padalino [gip3]" userId="7cfa98f0-0bd0-455d-8a29-e8883e650064" providerId="ADAL" clId="{7BA7F965-00C5-4142-97D3-EEFA53E1D3E5}" dt="2020-06-22T09:39:26.432" v="21" actId="21"/>
          <ac:picMkLst>
            <pc:docMk/>
            <pc:sldMk cId="3382280915" sldId="256"/>
            <ac:picMk id="5" creationId="{F6F69179-CF23-47C5-9F6F-89151B346AFA}"/>
          </ac:picMkLst>
        </pc:picChg>
      </pc:sldChg>
      <pc:sldChg chg="addSp delSp modSp mod">
        <pc:chgData name="Gilda Padalino [gip3]" userId="7cfa98f0-0bd0-455d-8a29-e8883e650064" providerId="ADAL" clId="{7BA7F965-00C5-4142-97D3-EEFA53E1D3E5}" dt="2020-06-22T09:48:28.847" v="74" actId="14100"/>
        <pc:sldMkLst>
          <pc:docMk/>
          <pc:sldMk cId="2136756420" sldId="257"/>
        </pc:sldMkLst>
        <pc:spChg chg="mod">
          <ac:chgData name="Gilda Padalino [gip3]" userId="7cfa98f0-0bd0-455d-8a29-e8883e650064" providerId="ADAL" clId="{7BA7F965-00C5-4142-97D3-EEFA53E1D3E5}" dt="2020-06-22T09:43:45.692" v="58" actId="1076"/>
          <ac:spMkLst>
            <pc:docMk/>
            <pc:sldMk cId="2136756420" sldId="257"/>
            <ac:spMk id="3" creationId="{D20F8822-4585-4D3A-9A77-A8E3B17B9851}"/>
          </ac:spMkLst>
        </pc:spChg>
        <pc:spChg chg="add mod">
          <ac:chgData name="Gilda Padalino [gip3]" userId="7cfa98f0-0bd0-455d-8a29-e8883e650064" providerId="ADAL" clId="{7BA7F965-00C5-4142-97D3-EEFA53E1D3E5}" dt="2020-06-22T09:48:28.847" v="74" actId="14100"/>
          <ac:spMkLst>
            <pc:docMk/>
            <pc:sldMk cId="2136756420" sldId="257"/>
            <ac:spMk id="4" creationId="{9948826A-A98C-463D-9C10-0AD92439DF8E}"/>
          </ac:spMkLst>
        </pc:spChg>
        <pc:spChg chg="del mod">
          <ac:chgData name="Gilda Padalino [gip3]" userId="7cfa98f0-0bd0-455d-8a29-e8883e650064" providerId="ADAL" clId="{7BA7F965-00C5-4142-97D3-EEFA53E1D3E5}" dt="2020-06-22T09:43:39.719" v="56" actId="478"/>
          <ac:spMkLst>
            <pc:docMk/>
            <pc:sldMk cId="2136756420" sldId="257"/>
            <ac:spMk id="4" creationId="{9AFA5C6D-405E-420C-974E-2923B3D1A1D9}"/>
          </ac:spMkLst>
        </pc:spChg>
        <pc:picChg chg="mod">
          <ac:chgData name="Gilda Padalino [gip3]" userId="7cfa98f0-0bd0-455d-8a29-e8883e650064" providerId="ADAL" clId="{7BA7F965-00C5-4142-97D3-EEFA53E1D3E5}" dt="2020-06-22T09:43:43.064" v="57" actId="1076"/>
          <ac:picMkLst>
            <pc:docMk/>
            <pc:sldMk cId="2136756420" sldId="257"/>
            <ac:picMk id="2" creationId="{6B383292-9A21-4113-AF3F-EF12AB4816A4}"/>
          </ac:picMkLst>
        </pc:picChg>
        <pc:picChg chg="add del mod">
          <ac:chgData name="Gilda Padalino [gip3]" userId="7cfa98f0-0bd0-455d-8a29-e8883e650064" providerId="ADAL" clId="{7BA7F965-00C5-4142-97D3-EEFA53E1D3E5}" dt="2020-06-22T09:43:39.719" v="56" actId="478"/>
          <ac:picMkLst>
            <pc:docMk/>
            <pc:sldMk cId="2136756420" sldId="257"/>
            <ac:picMk id="5" creationId="{43637E19-F058-4257-BA65-2488530CD457}"/>
          </ac:picMkLst>
        </pc:picChg>
      </pc:sldChg>
      <pc:sldChg chg="addSp modSp mod">
        <pc:chgData name="Gilda Padalino [gip3]" userId="7cfa98f0-0bd0-455d-8a29-e8883e650064" providerId="ADAL" clId="{7BA7F965-00C5-4142-97D3-EEFA53E1D3E5}" dt="2020-06-22T09:49:00.675" v="78" actId="14100"/>
        <pc:sldMkLst>
          <pc:docMk/>
          <pc:sldMk cId="1838614962" sldId="258"/>
        </pc:sldMkLst>
        <pc:spChg chg="mod">
          <ac:chgData name="Gilda Padalino [gip3]" userId="7cfa98f0-0bd0-455d-8a29-e8883e650064" providerId="ADAL" clId="{7BA7F965-00C5-4142-97D3-EEFA53E1D3E5}" dt="2020-06-22T09:42:42.214" v="48" actId="20577"/>
          <ac:spMkLst>
            <pc:docMk/>
            <pc:sldMk cId="1838614962" sldId="258"/>
            <ac:spMk id="3" creationId="{2489AF59-2A39-4686-ABCE-EC1ABC743D42}"/>
          </ac:spMkLst>
        </pc:spChg>
        <pc:spChg chg="add mod">
          <ac:chgData name="Gilda Padalino [gip3]" userId="7cfa98f0-0bd0-455d-8a29-e8883e650064" providerId="ADAL" clId="{7BA7F965-00C5-4142-97D3-EEFA53E1D3E5}" dt="2020-06-22T09:49:00.675" v="78" actId="14100"/>
          <ac:spMkLst>
            <pc:docMk/>
            <pc:sldMk cId="1838614962" sldId="258"/>
            <ac:spMk id="4" creationId="{BAC886AC-D1BB-4E1C-AD4C-5C69DEBB2DCA}"/>
          </ac:spMkLst>
        </pc:spChg>
        <pc:picChg chg="mod">
          <ac:chgData name="Gilda Padalino [gip3]" userId="7cfa98f0-0bd0-455d-8a29-e8883e650064" providerId="ADAL" clId="{7BA7F965-00C5-4142-97D3-EEFA53E1D3E5}" dt="2020-06-22T09:42:30.260" v="41" actId="1076"/>
          <ac:picMkLst>
            <pc:docMk/>
            <pc:sldMk cId="1838614962" sldId="258"/>
            <ac:picMk id="2" creationId="{3CB61C4D-D0D3-4F9E-AAC2-A9A2A561F838}"/>
          </ac:picMkLst>
        </pc:picChg>
      </pc:sldChg>
      <pc:sldChg chg="addSp modSp mod">
        <pc:chgData name="Gilda Padalino [gip3]" userId="7cfa98f0-0bd0-455d-8a29-e8883e650064" providerId="ADAL" clId="{7BA7F965-00C5-4142-97D3-EEFA53E1D3E5}" dt="2020-06-22T09:49:26.981" v="82" actId="14100"/>
        <pc:sldMkLst>
          <pc:docMk/>
          <pc:sldMk cId="2891565868" sldId="259"/>
        </pc:sldMkLst>
        <pc:spChg chg="add mod">
          <ac:chgData name="Gilda Padalino [gip3]" userId="7cfa98f0-0bd0-455d-8a29-e8883e650064" providerId="ADAL" clId="{7BA7F965-00C5-4142-97D3-EEFA53E1D3E5}" dt="2020-06-22T09:49:26.981" v="82" actId="14100"/>
          <ac:spMkLst>
            <pc:docMk/>
            <pc:sldMk cId="2891565868" sldId="259"/>
            <ac:spMk id="4" creationId="{5418A6E8-5F97-472E-980C-3BF855ADBEC8}"/>
          </ac:spMkLst>
        </pc:spChg>
        <pc:picChg chg="mod">
          <ac:chgData name="Gilda Padalino [gip3]" userId="7cfa98f0-0bd0-455d-8a29-e8883e650064" providerId="ADAL" clId="{7BA7F965-00C5-4142-97D3-EEFA53E1D3E5}" dt="2020-06-22T09:41:59.561" v="36" actId="1076"/>
          <ac:picMkLst>
            <pc:docMk/>
            <pc:sldMk cId="2891565868" sldId="259"/>
            <ac:picMk id="2" creationId="{B10316F7-0691-4D4B-9672-72EC5CF22460}"/>
          </ac:picMkLst>
        </pc:picChg>
      </pc:sldChg>
      <pc:sldChg chg="addSp modSp mod">
        <pc:chgData name="Gilda Padalino [gip3]" userId="7cfa98f0-0bd0-455d-8a29-e8883e650064" providerId="ADAL" clId="{7BA7F965-00C5-4142-97D3-EEFA53E1D3E5}" dt="2020-06-22T09:49:46.068" v="85" actId="14100"/>
        <pc:sldMkLst>
          <pc:docMk/>
          <pc:sldMk cId="3618327771" sldId="260"/>
        </pc:sldMkLst>
        <pc:spChg chg="add mod">
          <ac:chgData name="Gilda Padalino [gip3]" userId="7cfa98f0-0bd0-455d-8a29-e8883e650064" providerId="ADAL" clId="{7BA7F965-00C5-4142-97D3-EEFA53E1D3E5}" dt="2020-06-22T09:49:46.068" v="85" actId="14100"/>
          <ac:spMkLst>
            <pc:docMk/>
            <pc:sldMk cId="3618327771" sldId="260"/>
            <ac:spMk id="4" creationId="{2E79BA2B-7754-42F4-A79F-B9A5C6C12BDB}"/>
          </ac:spMkLst>
        </pc:spChg>
        <pc:picChg chg="mod">
          <ac:chgData name="Gilda Padalino [gip3]" userId="7cfa98f0-0bd0-455d-8a29-e8883e650064" providerId="ADAL" clId="{7BA7F965-00C5-4142-97D3-EEFA53E1D3E5}" dt="2020-06-22T09:41:15.493" v="32"/>
          <ac:picMkLst>
            <pc:docMk/>
            <pc:sldMk cId="3618327771" sldId="260"/>
            <ac:picMk id="2" creationId="{8E8B681B-D362-4FBE-9318-01D9603B7927}"/>
          </ac:picMkLst>
        </pc:picChg>
      </pc:sldChg>
      <pc:sldChg chg="addSp modSp new mod">
        <pc:chgData name="Gilda Padalino [gip3]" userId="7cfa98f0-0bd0-455d-8a29-e8883e650064" providerId="ADAL" clId="{7BA7F965-00C5-4142-97D3-EEFA53E1D3E5}" dt="2020-06-22T09:47:20.189" v="66" actId="1582"/>
        <pc:sldMkLst>
          <pc:docMk/>
          <pc:sldMk cId="1659043817" sldId="261"/>
        </pc:sldMkLst>
        <pc:spChg chg="add mod">
          <ac:chgData name="Gilda Padalino [gip3]" userId="7cfa98f0-0bd0-455d-8a29-e8883e650064" providerId="ADAL" clId="{7BA7F965-00C5-4142-97D3-EEFA53E1D3E5}" dt="2020-06-22T09:39:49.925" v="27" actId="1076"/>
          <ac:spMkLst>
            <pc:docMk/>
            <pc:sldMk cId="1659043817" sldId="261"/>
            <ac:spMk id="3" creationId="{152EF60B-3988-4B32-BB8D-983592E322E6}"/>
          </ac:spMkLst>
        </pc:spChg>
        <pc:spChg chg="add mod">
          <ac:chgData name="Gilda Padalino [gip3]" userId="7cfa98f0-0bd0-455d-8a29-e8883e650064" providerId="ADAL" clId="{7BA7F965-00C5-4142-97D3-EEFA53E1D3E5}" dt="2020-06-22T09:47:20.189" v="66" actId="1582"/>
          <ac:spMkLst>
            <pc:docMk/>
            <pc:sldMk cId="1659043817" sldId="261"/>
            <ac:spMk id="4" creationId="{02292CB3-22DC-4DAB-B298-EB7DAEB52179}"/>
          </ac:spMkLst>
        </pc:spChg>
        <pc:picChg chg="add mod">
          <ac:chgData name="Gilda Padalino [gip3]" userId="7cfa98f0-0bd0-455d-8a29-e8883e650064" providerId="ADAL" clId="{7BA7F965-00C5-4142-97D3-EEFA53E1D3E5}" dt="2020-06-22T09:44:04.948" v="61" actId="1076"/>
          <ac:picMkLst>
            <pc:docMk/>
            <pc:sldMk cId="1659043817" sldId="261"/>
            <ac:picMk id="2" creationId="{93F596AA-CBEB-4427-8670-8C378020B1AB}"/>
          </ac:picMkLst>
        </pc:picChg>
      </pc:sldChg>
      <pc:sldChg chg="addSp delSp modSp new del mod">
        <pc:chgData name="Gilda Padalino [gip3]" userId="7cfa98f0-0bd0-455d-8a29-e8883e650064" providerId="ADAL" clId="{7BA7F965-00C5-4142-97D3-EEFA53E1D3E5}" dt="2020-06-22T09:17:10.665" v="6" actId="2696"/>
        <pc:sldMkLst>
          <pc:docMk/>
          <pc:sldMk cId="3594101051" sldId="261"/>
        </pc:sldMkLst>
        <pc:picChg chg="add del mod">
          <ac:chgData name="Gilda Padalino [gip3]" userId="7cfa98f0-0bd0-455d-8a29-e8883e650064" providerId="ADAL" clId="{7BA7F965-00C5-4142-97D3-EEFA53E1D3E5}" dt="2020-06-22T09:14:41.672" v="5" actId="21"/>
          <ac:picMkLst>
            <pc:docMk/>
            <pc:sldMk cId="3594101051" sldId="261"/>
            <ac:picMk id="3" creationId="{8B9C5B65-7193-471F-826E-008D02179A6B}"/>
          </ac:picMkLst>
        </pc:picChg>
      </pc:sldChg>
      <pc:sldChg chg="addSp delSp modSp add mod ord">
        <pc:chgData name="Gilda Padalino [gip3]" userId="7cfa98f0-0bd0-455d-8a29-e8883e650064" providerId="ADAL" clId="{7BA7F965-00C5-4142-97D3-EEFA53E1D3E5}" dt="2020-06-22T09:47:51.693" v="71" actId="14100"/>
        <pc:sldMkLst>
          <pc:docMk/>
          <pc:sldMk cId="875185271" sldId="262"/>
        </pc:sldMkLst>
        <pc:spChg chg="del">
          <ac:chgData name="Gilda Padalino [gip3]" userId="7cfa98f0-0bd0-455d-8a29-e8883e650064" providerId="ADAL" clId="{7BA7F965-00C5-4142-97D3-EEFA53E1D3E5}" dt="2020-06-22T09:42:54.590" v="50" actId="478"/>
          <ac:spMkLst>
            <pc:docMk/>
            <pc:sldMk cId="875185271" sldId="262"/>
            <ac:spMk id="3" creationId="{D20F8822-4585-4D3A-9A77-A8E3B17B9851}"/>
          </ac:spMkLst>
        </pc:spChg>
        <pc:spChg chg="mod">
          <ac:chgData name="Gilda Padalino [gip3]" userId="7cfa98f0-0bd0-455d-8a29-e8883e650064" providerId="ADAL" clId="{7BA7F965-00C5-4142-97D3-EEFA53E1D3E5}" dt="2020-06-22T09:43:50.362" v="59" actId="1076"/>
          <ac:spMkLst>
            <pc:docMk/>
            <pc:sldMk cId="875185271" sldId="262"/>
            <ac:spMk id="4" creationId="{9AFA5C6D-405E-420C-974E-2923B3D1A1D9}"/>
          </ac:spMkLst>
        </pc:spChg>
        <pc:spChg chg="add mod">
          <ac:chgData name="Gilda Padalino [gip3]" userId="7cfa98f0-0bd0-455d-8a29-e8883e650064" providerId="ADAL" clId="{7BA7F965-00C5-4142-97D3-EEFA53E1D3E5}" dt="2020-06-22T09:47:51.693" v="71" actId="14100"/>
          <ac:spMkLst>
            <pc:docMk/>
            <pc:sldMk cId="875185271" sldId="262"/>
            <ac:spMk id="6" creationId="{1B5BA8A9-B9B4-4545-8E5B-8CF880A0E8F9}"/>
          </ac:spMkLst>
        </pc:spChg>
        <pc:picChg chg="del">
          <ac:chgData name="Gilda Padalino [gip3]" userId="7cfa98f0-0bd0-455d-8a29-e8883e650064" providerId="ADAL" clId="{7BA7F965-00C5-4142-97D3-EEFA53E1D3E5}" dt="2020-06-22T09:42:54.590" v="50" actId="478"/>
          <ac:picMkLst>
            <pc:docMk/>
            <pc:sldMk cId="875185271" sldId="262"/>
            <ac:picMk id="2" creationId="{6B383292-9A21-4113-AF3F-EF12AB4816A4}"/>
          </ac:picMkLst>
        </pc:picChg>
      </pc:sldChg>
      <pc:sldChg chg="add del">
        <pc:chgData name="Gilda Padalino [gip3]" userId="7cfa98f0-0bd0-455d-8a29-e8883e650064" providerId="ADAL" clId="{7BA7F965-00C5-4142-97D3-EEFA53E1D3E5}" dt="2020-06-22T09:47:32.244" v="68"/>
        <pc:sldMkLst>
          <pc:docMk/>
          <pc:sldMk cId="4217079819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70A23-A19D-4D73-8110-ABE6F537FE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0D22FA-0A0A-40E9-90B6-C761E240F6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FEB59-C814-4AFE-BABB-3C032219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394F8-30E9-4D78-8F27-44166D37C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7D475-F385-4A51-918B-E725961CE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783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F8D51-10C1-4DA9-8D6F-102C23EA7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9D77F0-37D2-410C-9EC8-AAEE36102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1BDB0-26EE-4F01-B76E-68EB919F4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C2C21-DE15-4921-A576-5560810CB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665FC-F23D-45A9-9C15-D24F5E907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35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87E3F5-901B-4C1D-88F1-FA6FD52456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E8F17D-DC0C-4249-B3CD-C80FD39D5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D6475-B6D5-4960-939B-909F9937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54203-1627-42A2-B784-4978B8B2D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4FD9F0-1ED5-494A-B13E-1D9BDDB25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76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727FC-EA33-452F-B170-F2D61663C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535AE-9B82-4E25-839B-1CD3B8D7E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252C3-FC54-4E30-81EE-A591F221D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EDF22-EA75-4FC7-9BFD-00068CA55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405E1-D7C4-4E81-9C0B-05B4E7154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7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C480A-5708-4022-B2B7-E4A2F890B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DD1E5-B7D7-48C4-80D5-A1C26F812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A88F2-90EB-4FCF-8765-013D9FB6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56C7F-2560-4EE5-BCC2-3DC32CD63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42610-7FA5-4316-B4F7-031873EF2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30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11AE9-8C76-44F6-A460-0B1DC8299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F051C-ACE1-41B8-8639-D6B34C2109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3512A-7F40-4CAC-8E43-296AADFE16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1050E-BEA4-4BB2-8CC5-7A6CEBD5C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72CD1-AAB9-4939-8423-F8A32D342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FDDA59-4D50-4EBE-8AC4-9F05CA9F5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259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101B-2F01-47F6-BA40-1813FE52C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2E0C8-2A60-4D20-BC56-79BB35415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6F2002-6BB4-48C8-AFA1-96166BB67B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0CD94D-49EC-48BF-827A-DC204023F9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29A632-C9D9-4053-A487-246E27B2C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DC9475-D3AF-466A-83EB-42FA925F9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5DF8F4-4A02-4160-B35C-AF80F237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DC38F7-7B7C-458B-9420-31E14536D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55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DED62-58AA-45D0-AAC0-1889E56F6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54CAF-CC44-410E-BF12-204B3EE2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A6AD08-E699-4C70-B40E-73E668ABE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B66FC-F5A6-4493-B25B-DF911D8E2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06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A18401-5E89-47BE-953A-73ABFF2C7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E36ED2-12A4-40D0-B9E8-8918D3300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8BE244-0A43-4845-A75D-0721DE005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89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9F0B7-15A6-4E5F-A6DB-22D3328CC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6FEA8-0B42-427E-9695-236A3960E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BFF64D-13C9-43A8-B1AB-AE8F6C4EC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319D9-63B6-4471-A780-38D46BC56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012F57-CACC-4109-90EB-87E1CBEE2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D4A94A-8D5C-4094-8408-577AE5A2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856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A1795-86EB-45B8-A6A5-229DF2A6D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9E5C5B-8019-451F-9ED4-0B54F19E3F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234FB-8C85-41FA-A799-302B7D7D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F697A-BDE7-43B3-A6A2-148B91B0A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50CB5-5BE8-46A6-AE1B-CAC77448C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9D00D-21A6-46A5-9266-9D1E404FE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853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46DADC-2AC7-4A75-B265-E66BAF51A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4C02F-DE08-416E-94C4-D9727F0CD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2F09F-5003-47EA-8E0A-FC78E92E4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4AC89-E1FD-4988-AE9C-22DC14CB936F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3DF00-A9E6-4D3D-88BA-A0FFD0A41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F0802-BB4E-4371-83BB-80556321C0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688FB-828E-4052-925F-75E6F2815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58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EBA29F-4D69-469B-B24C-04047A02058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0674" y="18000"/>
            <a:ext cx="6840000" cy="684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9BCA9C-2693-4661-9DE8-56B9C5B4C607}"/>
              </a:ext>
            </a:extLst>
          </p:cNvPr>
          <p:cNvSpPr txBox="1"/>
          <p:nvPr/>
        </p:nvSpPr>
        <p:spPr>
          <a:xfrm>
            <a:off x="7752184" y="3591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(50 µM)</a:t>
            </a:r>
          </a:p>
        </p:txBody>
      </p:sp>
    </p:spTree>
    <p:extLst>
      <p:ext uri="{BB962C8B-B14F-4D97-AF65-F5344CB8AC3E}">
        <p14:creationId xmlns:p14="http://schemas.microsoft.com/office/powerpoint/2010/main" val="3382280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F596AA-CBEB-4427-8670-8C378020B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000"/>
            <a:ext cx="6716386" cy="68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2EF60B-3988-4B32-BB8D-983592E322E6}"/>
              </a:ext>
            </a:extLst>
          </p:cNvPr>
          <p:cNvSpPr txBox="1"/>
          <p:nvPr/>
        </p:nvSpPr>
        <p:spPr>
          <a:xfrm>
            <a:off x="7680176" y="260648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7 (10 µM)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292CB3-22DC-4DAB-B298-EB7DAEB52179}"/>
              </a:ext>
            </a:extLst>
          </p:cNvPr>
          <p:cNvSpPr/>
          <p:nvPr/>
        </p:nvSpPr>
        <p:spPr>
          <a:xfrm>
            <a:off x="1343472" y="4221088"/>
            <a:ext cx="2952328" cy="2304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043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43637E19-F058-4257-BA65-2488530CD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237558" y="15636"/>
            <a:ext cx="6840000" cy="68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FA5C6D-405E-420C-974E-2923B3D1A1D9}"/>
              </a:ext>
            </a:extLst>
          </p:cNvPr>
          <p:cNvSpPr txBox="1"/>
          <p:nvPr/>
        </p:nvSpPr>
        <p:spPr>
          <a:xfrm>
            <a:off x="5951984" y="188640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4 (50 µM)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5BA8A9-B9B4-4545-8E5B-8CF880A0E8F9}"/>
              </a:ext>
            </a:extLst>
          </p:cNvPr>
          <p:cNvSpPr/>
          <p:nvPr/>
        </p:nvSpPr>
        <p:spPr>
          <a:xfrm>
            <a:off x="3071664" y="28708"/>
            <a:ext cx="2530778" cy="2304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185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383292-9A21-4113-AF3F-EF12AB4816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9" t="-394" r="658" b="-344"/>
          <a:stretch/>
        </p:blipFill>
        <p:spPr>
          <a:xfrm>
            <a:off x="0" y="5439"/>
            <a:ext cx="662348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0F8822-4585-4D3A-9A77-A8E3B17B9851}"/>
              </a:ext>
            </a:extLst>
          </p:cNvPr>
          <p:cNvSpPr txBox="1"/>
          <p:nvPr/>
        </p:nvSpPr>
        <p:spPr>
          <a:xfrm>
            <a:off x="6960096" y="404664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Compound 4 (10 µM)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48826A-A98C-463D-9C10-0AD92439DF8E}"/>
              </a:ext>
            </a:extLst>
          </p:cNvPr>
          <p:cNvSpPr/>
          <p:nvPr/>
        </p:nvSpPr>
        <p:spPr>
          <a:xfrm>
            <a:off x="1199456" y="3573016"/>
            <a:ext cx="2530778" cy="2808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756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B61C4D-D0D3-4F9E-AAC2-A9A2A561F83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000"/>
            <a:ext cx="6840000" cy="68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89AF59-2A39-4686-ABCE-EC1ABC743D42}"/>
              </a:ext>
            </a:extLst>
          </p:cNvPr>
          <p:cNvSpPr txBox="1"/>
          <p:nvPr/>
        </p:nvSpPr>
        <p:spPr>
          <a:xfrm>
            <a:off x="7392144" y="1196752"/>
            <a:ext cx="1919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Auranofin (10 µM)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C886AC-D1BB-4E1C-AD4C-5C69DEBB2DCA}"/>
              </a:ext>
            </a:extLst>
          </p:cNvPr>
          <p:cNvSpPr/>
          <p:nvPr/>
        </p:nvSpPr>
        <p:spPr>
          <a:xfrm>
            <a:off x="0" y="18000"/>
            <a:ext cx="2999656" cy="22588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614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0316F7-0691-4D4B-9672-72EC5CF22460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" t="66" r="181" b="70"/>
          <a:stretch/>
        </p:blipFill>
        <p:spPr>
          <a:xfrm rot="10800000">
            <a:off x="0" y="18000"/>
            <a:ext cx="6840000" cy="6840000"/>
          </a:xfrm>
          <a:prstGeom prst="rect">
            <a:avLst/>
          </a:prstGeom>
          <a:ln w="19050">
            <a:solidFill>
              <a:schemeClr val="bg1"/>
            </a:solidFill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EAACD5-9FA6-471A-A3EE-3EDBD77F445A}"/>
              </a:ext>
            </a:extLst>
          </p:cNvPr>
          <p:cNvSpPr txBox="1"/>
          <p:nvPr/>
        </p:nvSpPr>
        <p:spPr>
          <a:xfrm>
            <a:off x="8328248" y="188640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DMSO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18A6E8-5F97-472E-980C-3BF855ADBEC8}"/>
              </a:ext>
            </a:extLst>
          </p:cNvPr>
          <p:cNvSpPr/>
          <p:nvPr/>
        </p:nvSpPr>
        <p:spPr>
          <a:xfrm>
            <a:off x="4007767" y="2276872"/>
            <a:ext cx="2840113" cy="21148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565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8B681B-D362-4FBE-9318-01D9603B7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6632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2012BF-5645-4BDB-86C4-636461530FF7}"/>
              </a:ext>
            </a:extLst>
          </p:cNvPr>
          <p:cNvSpPr txBox="1"/>
          <p:nvPr/>
        </p:nvSpPr>
        <p:spPr>
          <a:xfrm>
            <a:off x="7248128" y="980728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79BA2B-7754-42F4-A79F-B9A5C6C12BDB}"/>
              </a:ext>
            </a:extLst>
          </p:cNvPr>
          <p:cNvSpPr/>
          <p:nvPr/>
        </p:nvSpPr>
        <p:spPr>
          <a:xfrm>
            <a:off x="3719736" y="2636912"/>
            <a:ext cx="2549377" cy="21148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327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D94C408F7E0A4FA697EABC7A25C1CA" ma:contentTypeVersion="13" ma:contentTypeDescription="Create a new document." ma:contentTypeScope="" ma:versionID="f2ea9ccdb77215d6e34674cc334d3b7b">
  <xsd:schema xmlns:xsd="http://www.w3.org/2001/XMLSchema" xmlns:xs="http://www.w3.org/2001/XMLSchema" xmlns:p="http://schemas.microsoft.com/office/2006/metadata/properties" xmlns:ns3="22857c73-1620-4e91-8d3b-5c26dfbd7f87" xmlns:ns4="8b7229a6-e97b-414c-a07d-341709f86943" targetNamespace="http://schemas.microsoft.com/office/2006/metadata/properties" ma:root="true" ma:fieldsID="573d3ef3fde7a9f9a949fed7e6bcf2e4" ns3:_="" ns4:_="">
    <xsd:import namespace="22857c73-1620-4e91-8d3b-5c26dfbd7f87"/>
    <xsd:import namespace="8b7229a6-e97b-414c-a07d-341709f8694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57c73-1620-4e91-8d3b-5c26dfbd7f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7229a6-e97b-414c-a07d-341709f869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A5B0DB-7C12-4E67-A928-5765BD730C4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5CAA836-BA07-4303-BC96-308B1FEBDB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9309D4-5CA7-4FAD-9B79-D6191B3918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2857c73-1620-4e91-8d3b-5c26dfbd7f87"/>
    <ds:schemaRef ds:uri="8b7229a6-e97b-414c-a07d-341709f869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31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Gilda Padalino</dc:creator>
  <cp:lastModifiedBy>Gilda Padalino</cp:lastModifiedBy>
  <cp:revision>1</cp:revision>
  <dcterms:created xsi:type="dcterms:W3CDTF">2020-06-22T09:00:41Z</dcterms:created>
  <dcterms:modified xsi:type="dcterms:W3CDTF">2020-06-22T09:49:49Z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0x01010033D94C408F7E0A4FA697EABC7A25C1CA</vt:lpwstr>
  </property>
</Properties>
</file>