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57" r:id="rId7"/>
    <p:sldId id="262" r:id="rId8"/>
    <p:sldId id="258" r:id="rId9"/>
    <p:sldId id="259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B29BF-8AF7-4039-A1AB-CB236985E6E1}" v="12" dt="2020-06-22T09:16:20.184"/>
    <p1510:client id="{6D3E5ED2-BA1C-48B2-9379-280A14890B7A}" v="2" dt="2020-06-22T09:50:28.5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0" d="100"/>
          <a:sy n="80" d="100"/>
        </p:scale>
        <p:origin x="62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da Padalino [gip3]" userId="7cfa98f0-0bd0-455d-8a29-e8883e650064" providerId="ADAL" clId="{1D1B29BF-8AF7-4039-A1AB-CB236985E6E1}"/>
    <pc:docChg chg="addSld modSld">
      <pc:chgData name="Gilda Padalino [gip3]" userId="7cfa98f0-0bd0-455d-8a29-e8883e650064" providerId="ADAL" clId="{1D1B29BF-8AF7-4039-A1AB-CB236985E6E1}" dt="2020-06-22T09:16:48.894" v="54" actId="1076"/>
      <pc:docMkLst>
        <pc:docMk/>
      </pc:docMkLst>
      <pc:sldChg chg="modSp">
        <pc:chgData name="Gilda Padalino [gip3]" userId="7cfa98f0-0bd0-455d-8a29-e8883e650064" providerId="ADAL" clId="{1D1B29BF-8AF7-4039-A1AB-CB236985E6E1}" dt="2020-06-22T09:15:23.842" v="48"/>
        <pc:sldMkLst>
          <pc:docMk/>
          <pc:sldMk cId="3098772364" sldId="256"/>
        </pc:sldMkLst>
        <pc:picChg chg="mod">
          <ac:chgData name="Gilda Padalino [gip3]" userId="7cfa98f0-0bd0-455d-8a29-e8883e650064" providerId="ADAL" clId="{1D1B29BF-8AF7-4039-A1AB-CB236985E6E1}" dt="2020-06-22T09:15:20.209" v="47"/>
          <ac:picMkLst>
            <pc:docMk/>
            <pc:sldMk cId="3098772364" sldId="256"/>
            <ac:picMk id="4" creationId="{68F74139-A81E-4813-A1EB-D0DABD810B14}"/>
          </ac:picMkLst>
        </pc:picChg>
        <pc:picChg chg="mod">
          <ac:chgData name="Gilda Padalino [gip3]" userId="7cfa98f0-0bd0-455d-8a29-e8883e650064" providerId="ADAL" clId="{1D1B29BF-8AF7-4039-A1AB-CB236985E6E1}" dt="2020-06-22T09:15:23.842" v="48"/>
          <ac:picMkLst>
            <pc:docMk/>
            <pc:sldMk cId="3098772364" sldId="256"/>
            <ac:picMk id="6" creationId="{AC34A8C6-3CDA-417B-A3B8-66B85E207D23}"/>
          </ac:picMkLst>
        </pc:picChg>
      </pc:sldChg>
      <pc:sldChg chg="modSp">
        <pc:chgData name="Gilda Padalino [gip3]" userId="7cfa98f0-0bd0-455d-8a29-e8883e650064" providerId="ADAL" clId="{1D1B29BF-8AF7-4039-A1AB-CB236985E6E1}" dt="2020-06-22T09:15:38.887" v="50"/>
        <pc:sldMkLst>
          <pc:docMk/>
          <pc:sldMk cId="4282648965" sldId="257"/>
        </pc:sldMkLst>
        <pc:picChg chg="mod">
          <ac:chgData name="Gilda Padalino [gip3]" userId="7cfa98f0-0bd0-455d-8a29-e8883e650064" providerId="ADAL" clId="{1D1B29BF-8AF7-4039-A1AB-CB236985E6E1}" dt="2020-06-22T09:15:35.247" v="49"/>
          <ac:picMkLst>
            <pc:docMk/>
            <pc:sldMk cId="4282648965" sldId="257"/>
            <ac:picMk id="2" creationId="{563663B6-F996-4492-AA19-FF877C1EE209}"/>
          </ac:picMkLst>
        </pc:picChg>
        <pc:picChg chg="mod">
          <ac:chgData name="Gilda Padalino [gip3]" userId="7cfa98f0-0bd0-455d-8a29-e8883e650064" providerId="ADAL" clId="{1D1B29BF-8AF7-4039-A1AB-CB236985E6E1}" dt="2020-06-22T09:15:38.887" v="50"/>
          <ac:picMkLst>
            <pc:docMk/>
            <pc:sldMk cId="4282648965" sldId="257"/>
            <ac:picMk id="3" creationId="{034238A7-83BC-4706-9982-06F8F38AE6C9}"/>
          </ac:picMkLst>
        </pc:picChg>
      </pc:sldChg>
      <pc:sldChg chg="modSp mod">
        <pc:chgData name="Gilda Padalino [gip3]" userId="7cfa98f0-0bd0-455d-8a29-e8883e650064" providerId="ADAL" clId="{1D1B29BF-8AF7-4039-A1AB-CB236985E6E1}" dt="2020-06-22T09:16:48.894" v="54" actId="1076"/>
        <pc:sldMkLst>
          <pc:docMk/>
          <pc:sldMk cId="842767164" sldId="258"/>
        </pc:sldMkLst>
        <pc:spChg chg="mod">
          <ac:chgData name="Gilda Padalino [gip3]" userId="7cfa98f0-0bd0-455d-8a29-e8883e650064" providerId="ADAL" clId="{1D1B29BF-8AF7-4039-A1AB-CB236985E6E1}" dt="2020-06-22T09:16:48.894" v="54" actId="1076"/>
          <ac:spMkLst>
            <pc:docMk/>
            <pc:sldMk cId="842767164" sldId="258"/>
            <ac:spMk id="3" creationId="{C11E720C-B0C2-4B93-9C1A-B34CABC63DB1}"/>
          </ac:spMkLst>
        </pc:spChg>
        <pc:picChg chg="mod">
          <ac:chgData name="Gilda Padalino [gip3]" userId="7cfa98f0-0bd0-455d-8a29-e8883e650064" providerId="ADAL" clId="{1D1B29BF-8AF7-4039-A1AB-CB236985E6E1}" dt="2020-06-22T09:15:44.623" v="51"/>
          <ac:picMkLst>
            <pc:docMk/>
            <pc:sldMk cId="842767164" sldId="258"/>
            <ac:picMk id="2" creationId="{F74F22EE-3127-45FB-AB3D-1C83BF6939B9}"/>
          </ac:picMkLst>
        </pc:picChg>
      </pc:sldChg>
      <pc:sldChg chg="addSp modSp mod">
        <pc:chgData name="Gilda Padalino [gip3]" userId="7cfa98f0-0bd0-455d-8a29-e8883e650064" providerId="ADAL" clId="{1D1B29BF-8AF7-4039-A1AB-CB236985E6E1}" dt="2020-06-22T09:16:09.483" v="52"/>
        <pc:sldMkLst>
          <pc:docMk/>
          <pc:sldMk cId="1900018632" sldId="259"/>
        </pc:sldMkLst>
        <pc:spChg chg="add mod">
          <ac:chgData name="Gilda Padalino [gip3]" userId="7cfa98f0-0bd0-455d-8a29-e8883e650064" providerId="ADAL" clId="{1D1B29BF-8AF7-4039-A1AB-CB236985E6E1}" dt="2020-06-22T09:12:49.538" v="39" actId="20577"/>
          <ac:spMkLst>
            <pc:docMk/>
            <pc:sldMk cId="1900018632" sldId="259"/>
            <ac:spMk id="4" creationId="{8B517F41-6917-4418-806F-3AA21C8E6203}"/>
          </ac:spMkLst>
        </pc:spChg>
        <pc:picChg chg="add mod">
          <ac:chgData name="Gilda Padalino [gip3]" userId="7cfa98f0-0bd0-455d-8a29-e8883e650064" providerId="ADAL" clId="{1D1B29BF-8AF7-4039-A1AB-CB236985E6E1}" dt="2020-06-22T09:16:09.483" v="52"/>
          <ac:picMkLst>
            <pc:docMk/>
            <pc:sldMk cId="1900018632" sldId="259"/>
            <ac:picMk id="3" creationId="{8620B2C9-9D70-4B4E-A2B0-BD442C18FF8B}"/>
          </ac:picMkLst>
        </pc:picChg>
      </pc:sldChg>
      <pc:sldChg chg="addSp modSp new mod">
        <pc:chgData name="Gilda Padalino [gip3]" userId="7cfa98f0-0bd0-455d-8a29-e8883e650064" providerId="ADAL" clId="{1D1B29BF-8AF7-4039-A1AB-CB236985E6E1}" dt="2020-06-22T09:16:20.184" v="53"/>
        <pc:sldMkLst>
          <pc:docMk/>
          <pc:sldMk cId="2112592060" sldId="260"/>
        </pc:sldMkLst>
        <pc:spChg chg="add mod">
          <ac:chgData name="Gilda Padalino [gip3]" userId="7cfa98f0-0bd0-455d-8a29-e8883e650064" providerId="ADAL" clId="{1D1B29BF-8AF7-4039-A1AB-CB236985E6E1}" dt="2020-06-22T09:15:03.631" v="46" actId="20577"/>
          <ac:spMkLst>
            <pc:docMk/>
            <pc:sldMk cId="2112592060" sldId="260"/>
            <ac:spMk id="3" creationId="{38E20574-1DC0-48BD-B2BE-4C69ECE8E955}"/>
          </ac:spMkLst>
        </pc:spChg>
        <pc:picChg chg="add mod">
          <ac:chgData name="Gilda Padalino [gip3]" userId="7cfa98f0-0bd0-455d-8a29-e8883e650064" providerId="ADAL" clId="{1D1B29BF-8AF7-4039-A1AB-CB236985E6E1}" dt="2020-06-22T09:16:20.184" v="53"/>
          <ac:picMkLst>
            <pc:docMk/>
            <pc:sldMk cId="2112592060" sldId="260"/>
            <ac:picMk id="2" creationId="{7EC968EC-38B2-44A7-9DCC-CE28B3D3CEAA}"/>
          </ac:picMkLst>
        </pc:picChg>
      </pc:sldChg>
    </pc:docChg>
  </pc:docChgLst>
  <pc:docChgLst>
    <pc:chgData name="Gilda Padalino [gip3]" userId="7cfa98f0-0bd0-455d-8a29-e8883e650064" providerId="ADAL" clId="{6D3E5ED2-BA1C-48B2-9379-280A14890B7A}"/>
    <pc:docChg chg="custSel addSld modSld">
      <pc:chgData name="Gilda Padalino [gip3]" userId="7cfa98f0-0bd0-455d-8a29-e8883e650064" providerId="ADAL" clId="{6D3E5ED2-BA1C-48B2-9379-280A14890B7A}" dt="2020-06-22T09:50:56.864" v="16" actId="1076"/>
      <pc:docMkLst>
        <pc:docMk/>
      </pc:docMkLst>
      <pc:sldChg chg="delSp modSp mod">
        <pc:chgData name="Gilda Padalino [gip3]" userId="7cfa98f0-0bd0-455d-8a29-e8883e650064" providerId="ADAL" clId="{6D3E5ED2-BA1C-48B2-9379-280A14890B7A}" dt="2020-06-22T09:50:25.962" v="7" actId="1076"/>
        <pc:sldMkLst>
          <pc:docMk/>
          <pc:sldMk cId="3098772364" sldId="256"/>
        </pc:sldMkLst>
        <pc:spChg chg="mod">
          <ac:chgData name="Gilda Padalino [gip3]" userId="7cfa98f0-0bd0-455d-8a29-e8883e650064" providerId="ADAL" clId="{6D3E5ED2-BA1C-48B2-9379-280A14890B7A}" dt="2020-06-22T09:50:25.962" v="7" actId="1076"/>
          <ac:spMkLst>
            <pc:docMk/>
            <pc:sldMk cId="3098772364" sldId="256"/>
            <ac:spMk id="5" creationId="{312A43A7-7600-4D56-B76A-AFBC3B37543C}"/>
          </ac:spMkLst>
        </pc:spChg>
        <pc:spChg chg="del">
          <ac:chgData name="Gilda Padalino [gip3]" userId="7cfa98f0-0bd0-455d-8a29-e8883e650064" providerId="ADAL" clId="{6D3E5ED2-BA1C-48B2-9379-280A14890B7A}" dt="2020-06-22T09:50:13.156" v="1" actId="21"/>
          <ac:spMkLst>
            <pc:docMk/>
            <pc:sldMk cId="3098772364" sldId="256"/>
            <ac:spMk id="7" creationId="{1915D5FE-4A10-422C-95EB-33F718C5FAE0}"/>
          </ac:spMkLst>
        </pc:spChg>
        <pc:picChg chg="del">
          <ac:chgData name="Gilda Padalino [gip3]" userId="7cfa98f0-0bd0-455d-8a29-e8883e650064" providerId="ADAL" clId="{6D3E5ED2-BA1C-48B2-9379-280A14890B7A}" dt="2020-06-22T09:50:13.156" v="1" actId="21"/>
          <ac:picMkLst>
            <pc:docMk/>
            <pc:sldMk cId="3098772364" sldId="256"/>
            <ac:picMk id="6" creationId="{AC34A8C6-3CDA-417B-A3B8-66B85E207D23}"/>
          </ac:picMkLst>
        </pc:picChg>
      </pc:sldChg>
      <pc:sldChg chg="delSp modSp mod">
        <pc:chgData name="Gilda Padalino [gip3]" userId="7cfa98f0-0bd0-455d-8a29-e8883e650064" providerId="ADAL" clId="{6D3E5ED2-BA1C-48B2-9379-280A14890B7A}" dt="2020-06-22T09:50:35.459" v="10" actId="1076"/>
        <pc:sldMkLst>
          <pc:docMk/>
          <pc:sldMk cId="4282648965" sldId="257"/>
        </pc:sldMkLst>
        <pc:spChg chg="mod">
          <ac:chgData name="Gilda Padalino [gip3]" userId="7cfa98f0-0bd0-455d-8a29-e8883e650064" providerId="ADAL" clId="{6D3E5ED2-BA1C-48B2-9379-280A14890B7A}" dt="2020-06-22T09:50:35.459" v="10" actId="1076"/>
          <ac:spMkLst>
            <pc:docMk/>
            <pc:sldMk cId="4282648965" sldId="257"/>
            <ac:spMk id="4" creationId="{57B803E8-7077-47CA-8DBD-1CC747801062}"/>
          </ac:spMkLst>
        </pc:spChg>
        <pc:spChg chg="del">
          <ac:chgData name="Gilda Padalino [gip3]" userId="7cfa98f0-0bd0-455d-8a29-e8883e650064" providerId="ADAL" clId="{6D3E5ED2-BA1C-48B2-9379-280A14890B7A}" dt="2020-06-22T09:50:32.570" v="9" actId="478"/>
          <ac:spMkLst>
            <pc:docMk/>
            <pc:sldMk cId="4282648965" sldId="257"/>
            <ac:spMk id="5" creationId="{37F949BA-08A9-4658-8F23-214E67FD4F73}"/>
          </ac:spMkLst>
        </pc:spChg>
        <pc:picChg chg="del">
          <ac:chgData name="Gilda Padalino [gip3]" userId="7cfa98f0-0bd0-455d-8a29-e8883e650064" providerId="ADAL" clId="{6D3E5ED2-BA1C-48B2-9379-280A14890B7A}" dt="2020-06-22T09:50:32.570" v="9" actId="478"/>
          <ac:picMkLst>
            <pc:docMk/>
            <pc:sldMk cId="4282648965" sldId="257"/>
            <ac:picMk id="3" creationId="{034238A7-83BC-4706-9982-06F8F38AE6C9}"/>
          </ac:picMkLst>
        </pc:picChg>
      </pc:sldChg>
      <pc:sldChg chg="modSp mod">
        <pc:chgData name="Gilda Padalino [gip3]" userId="7cfa98f0-0bd0-455d-8a29-e8883e650064" providerId="ADAL" clId="{6D3E5ED2-BA1C-48B2-9379-280A14890B7A}" dt="2020-06-22T09:50:49.711" v="14" actId="1076"/>
        <pc:sldMkLst>
          <pc:docMk/>
          <pc:sldMk cId="842767164" sldId="258"/>
        </pc:sldMkLst>
        <pc:spChg chg="mod">
          <ac:chgData name="Gilda Padalino [gip3]" userId="7cfa98f0-0bd0-455d-8a29-e8883e650064" providerId="ADAL" clId="{6D3E5ED2-BA1C-48B2-9379-280A14890B7A}" dt="2020-06-22T09:50:49.711" v="14" actId="1076"/>
          <ac:spMkLst>
            <pc:docMk/>
            <pc:sldMk cId="842767164" sldId="258"/>
            <ac:spMk id="3" creationId="{C11E720C-B0C2-4B93-9C1A-B34CABC63DB1}"/>
          </ac:spMkLst>
        </pc:spChg>
      </pc:sldChg>
      <pc:sldChg chg="modSp mod">
        <pc:chgData name="Gilda Padalino [gip3]" userId="7cfa98f0-0bd0-455d-8a29-e8883e650064" providerId="ADAL" clId="{6D3E5ED2-BA1C-48B2-9379-280A14890B7A}" dt="2020-06-22T09:50:53.014" v="15" actId="1076"/>
        <pc:sldMkLst>
          <pc:docMk/>
          <pc:sldMk cId="1900018632" sldId="259"/>
        </pc:sldMkLst>
        <pc:spChg chg="mod">
          <ac:chgData name="Gilda Padalino [gip3]" userId="7cfa98f0-0bd0-455d-8a29-e8883e650064" providerId="ADAL" clId="{6D3E5ED2-BA1C-48B2-9379-280A14890B7A}" dt="2020-06-22T09:50:53.014" v="15" actId="1076"/>
          <ac:spMkLst>
            <pc:docMk/>
            <pc:sldMk cId="1900018632" sldId="259"/>
            <ac:spMk id="4" creationId="{8B517F41-6917-4418-806F-3AA21C8E6203}"/>
          </ac:spMkLst>
        </pc:spChg>
      </pc:sldChg>
      <pc:sldChg chg="modSp mod">
        <pc:chgData name="Gilda Padalino [gip3]" userId="7cfa98f0-0bd0-455d-8a29-e8883e650064" providerId="ADAL" clId="{6D3E5ED2-BA1C-48B2-9379-280A14890B7A}" dt="2020-06-22T09:50:56.864" v="16" actId="1076"/>
        <pc:sldMkLst>
          <pc:docMk/>
          <pc:sldMk cId="2112592060" sldId="260"/>
        </pc:sldMkLst>
        <pc:spChg chg="mod">
          <ac:chgData name="Gilda Padalino [gip3]" userId="7cfa98f0-0bd0-455d-8a29-e8883e650064" providerId="ADAL" clId="{6D3E5ED2-BA1C-48B2-9379-280A14890B7A}" dt="2020-06-22T09:50:56.864" v="16" actId="1076"/>
          <ac:spMkLst>
            <pc:docMk/>
            <pc:sldMk cId="2112592060" sldId="260"/>
            <ac:spMk id="3" creationId="{38E20574-1DC0-48BD-B2BE-4C69ECE8E955}"/>
          </ac:spMkLst>
        </pc:spChg>
      </pc:sldChg>
      <pc:sldChg chg="addSp modSp new mod">
        <pc:chgData name="Gilda Padalino [gip3]" userId="7cfa98f0-0bd0-455d-8a29-e8883e650064" providerId="ADAL" clId="{6D3E5ED2-BA1C-48B2-9379-280A14890B7A}" dt="2020-06-22T09:50:22.779" v="6" actId="1076"/>
        <pc:sldMkLst>
          <pc:docMk/>
          <pc:sldMk cId="3849834615" sldId="261"/>
        </pc:sldMkLst>
        <pc:spChg chg="add mod">
          <ac:chgData name="Gilda Padalino [gip3]" userId="7cfa98f0-0bd0-455d-8a29-e8883e650064" providerId="ADAL" clId="{6D3E5ED2-BA1C-48B2-9379-280A14890B7A}" dt="2020-06-22T09:50:19.919" v="4" actId="1076"/>
          <ac:spMkLst>
            <pc:docMk/>
            <pc:sldMk cId="3849834615" sldId="261"/>
            <ac:spMk id="3" creationId="{7F02423A-D732-4EC3-9C6E-790A21CD2AFB}"/>
          </ac:spMkLst>
        </pc:spChg>
        <pc:picChg chg="add mod">
          <ac:chgData name="Gilda Padalino [gip3]" userId="7cfa98f0-0bd0-455d-8a29-e8883e650064" providerId="ADAL" clId="{6D3E5ED2-BA1C-48B2-9379-280A14890B7A}" dt="2020-06-22T09:50:22.779" v="6" actId="1076"/>
          <ac:picMkLst>
            <pc:docMk/>
            <pc:sldMk cId="3849834615" sldId="261"/>
            <ac:picMk id="2" creationId="{DFDBCCFC-7DA9-42A1-B6A4-18AEE86BF4E1}"/>
          </ac:picMkLst>
        </pc:picChg>
      </pc:sldChg>
      <pc:sldChg chg="delSp modSp add mod">
        <pc:chgData name="Gilda Padalino [gip3]" userId="7cfa98f0-0bd0-455d-8a29-e8883e650064" providerId="ADAL" clId="{6D3E5ED2-BA1C-48B2-9379-280A14890B7A}" dt="2020-06-22T09:50:44.191" v="13" actId="1076"/>
        <pc:sldMkLst>
          <pc:docMk/>
          <pc:sldMk cId="781875861" sldId="262"/>
        </pc:sldMkLst>
        <pc:spChg chg="del">
          <ac:chgData name="Gilda Padalino [gip3]" userId="7cfa98f0-0bd0-455d-8a29-e8883e650064" providerId="ADAL" clId="{6D3E5ED2-BA1C-48B2-9379-280A14890B7A}" dt="2020-06-22T09:50:38.579" v="11" actId="478"/>
          <ac:spMkLst>
            <pc:docMk/>
            <pc:sldMk cId="781875861" sldId="262"/>
            <ac:spMk id="4" creationId="{57B803E8-7077-47CA-8DBD-1CC747801062}"/>
          </ac:spMkLst>
        </pc:spChg>
        <pc:spChg chg="mod">
          <ac:chgData name="Gilda Padalino [gip3]" userId="7cfa98f0-0bd0-455d-8a29-e8883e650064" providerId="ADAL" clId="{6D3E5ED2-BA1C-48B2-9379-280A14890B7A}" dt="2020-06-22T09:50:44.191" v="13" actId="1076"/>
          <ac:spMkLst>
            <pc:docMk/>
            <pc:sldMk cId="781875861" sldId="262"/>
            <ac:spMk id="5" creationId="{37F949BA-08A9-4658-8F23-214E67FD4F73}"/>
          </ac:spMkLst>
        </pc:spChg>
        <pc:picChg chg="del">
          <ac:chgData name="Gilda Padalino [gip3]" userId="7cfa98f0-0bd0-455d-8a29-e8883e650064" providerId="ADAL" clId="{6D3E5ED2-BA1C-48B2-9379-280A14890B7A}" dt="2020-06-22T09:50:38.579" v="11" actId="478"/>
          <ac:picMkLst>
            <pc:docMk/>
            <pc:sldMk cId="781875861" sldId="262"/>
            <ac:picMk id="2" creationId="{563663B6-F996-4492-AA19-FF877C1EE209}"/>
          </ac:picMkLst>
        </pc:picChg>
        <pc:picChg chg="mod">
          <ac:chgData name="Gilda Padalino [gip3]" userId="7cfa98f0-0bd0-455d-8a29-e8883e650064" providerId="ADAL" clId="{6D3E5ED2-BA1C-48B2-9379-280A14890B7A}" dt="2020-06-22T09:50:41.522" v="12" actId="1076"/>
          <ac:picMkLst>
            <pc:docMk/>
            <pc:sldMk cId="781875861" sldId="262"/>
            <ac:picMk id="3" creationId="{034238A7-83BC-4706-9982-06F8F38AE6C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4A076-166A-4E2D-95C9-CADDC53BB4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BF469D-0659-454C-B839-5588265F0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D7ECF-76A7-4FE8-B482-3E619FFA2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8979C7-164C-451E-B762-68C3C2EA0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6CDB4-53CC-48F4-A211-7367D1C8B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450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9700F-8DE1-4C1F-921C-9C1394949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47775C-F89E-4E73-BCFA-F469B2307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6DADB-599B-4AC7-B94E-1A3FD5488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B5BEB-69D7-4DC6-9FBF-0C7B6D91B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D82F0-0FE7-4E25-84CB-8D2918AD0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433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020A17-E510-409F-9D6B-8C07AABD43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C15ADD-4DE2-4CB6-87EF-2E3523372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7932E-64CC-4DF6-9C88-7633D0B33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EAE61B-1146-4318-AB21-E25E912C0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6902F-07F6-4366-A947-8BC586D08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280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E24F9-50AF-40BC-8622-AB94F621C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02847-B5EB-445F-B3B6-15F6CEC36E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065A6-0BCD-4754-9FE9-1BE4B27B7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D9101-C402-4FFF-8A66-499D31FC9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CB4C6-847A-419B-B929-35D63D610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86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A1F30-2A97-40FD-9787-53D61B070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CF7453-C955-46B4-882A-317D43599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EADAA-0217-4C3C-AC64-889B88702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69F54-ABA8-40F6-B58F-9ABB26E99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EB452-2803-4CD8-8B61-A521B41A8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22937-4F90-44DE-98D7-BAB05008E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148D3-36CF-49DB-8972-3AC145034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1C5E3F-28EE-40DA-A72C-AD7E4709D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D9BAC-A203-4D90-805F-78750A197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76A22-8A36-4BE8-B443-4981623B8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05DD48-8B0B-49F7-8FE2-69138B2E9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799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C0E6E-F95A-4BCB-A425-8F3CC6148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36E92-C0F2-42B3-BDB7-199FBDB2B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79AEE-55FB-43F6-B10E-EF2EAD529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C13A7B-FF61-4054-8471-DBCF71AAEA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F816A-2DBA-4384-8FDE-37322FDFC5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897703-0F9F-4D04-86E6-6F8839EB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E77E1-357D-4342-A776-5F46BBA35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238815-9276-4F33-965F-9CEC0B9B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250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5CFB8-562F-4992-B6CC-1EBA46C2B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C694E4-FE43-46E4-915B-E3CE0A564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73FF2F-AA38-47A7-9554-3D3B9AB81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9472AD-82E5-453B-B1F1-8D8232D11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5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F55B81-6674-47F6-90F5-2568A3906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9991EB-988B-4873-8E7D-8C74D3116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6B8980-55C7-4368-BC31-74F46BA7F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071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D0558-F7B5-4D1B-8A10-42047CCDC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EB983-0B8A-4C1C-82DE-E297198C6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44CF26-04A0-4076-A70D-135435B52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7E078B-9A66-47A8-851C-ED3065A42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115837-A7D0-4F3C-AF77-7E87AE2B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5BC9FB-19A2-4DED-A85C-D67B9D388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714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B06D0-4313-47E8-8F50-1150960E2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1BC7CE-F9E3-43FB-9F2C-9ADEEB4E02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AED97D-271E-407C-B29A-C91AE9BEF4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710DA3-A68D-4D12-B0B1-643C8AF0F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CC3B91-0A9D-41B4-A5D2-88767ADD6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A1B8E8-3E97-40A8-A9AD-67CB68351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31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67686E-5F19-4000-9F34-C41AB25CF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D76CA-8447-42FC-9DDA-D354ABACF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0054E-33C7-4433-9A3B-37043C1395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83481-E394-49AF-831E-913EA27CD9B1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467F0-A8C6-4446-B932-F18F17D19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3B482-1AF2-4745-B1D5-C0D8B5CB1A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124C5-0FEA-4A76-9EDC-41DAA67313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64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F74139-A81E-4813-A1EB-D0DABD810B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2A43A7-7600-4D56-B76A-AFBC3B37543C}"/>
              </a:ext>
            </a:extLst>
          </p:cNvPr>
          <p:cNvSpPr txBox="1"/>
          <p:nvPr/>
        </p:nvSpPr>
        <p:spPr>
          <a:xfrm>
            <a:off x="7032104" y="332656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(10 µM)</a:t>
            </a:r>
          </a:p>
        </p:txBody>
      </p:sp>
    </p:spTree>
    <p:extLst>
      <p:ext uri="{BB962C8B-B14F-4D97-AF65-F5344CB8AC3E}">
        <p14:creationId xmlns:p14="http://schemas.microsoft.com/office/powerpoint/2010/main" val="3098772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DBCCFC-7DA9-42A1-B6A4-18AEE86BF4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4" y="24011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02423A-D732-4EC3-9C6E-790A21CD2AFB}"/>
              </a:ext>
            </a:extLst>
          </p:cNvPr>
          <p:cNvSpPr txBox="1"/>
          <p:nvPr/>
        </p:nvSpPr>
        <p:spPr>
          <a:xfrm>
            <a:off x="7392144" y="188640"/>
            <a:ext cx="208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(5 µM)</a:t>
            </a:r>
          </a:p>
        </p:txBody>
      </p:sp>
    </p:spTree>
    <p:extLst>
      <p:ext uri="{BB962C8B-B14F-4D97-AF65-F5344CB8AC3E}">
        <p14:creationId xmlns:p14="http://schemas.microsoft.com/office/powerpoint/2010/main" val="3849834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3663B6-F996-4492-AA19-FF877C1EE2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" y="0"/>
            <a:ext cx="6858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B803E8-7077-47CA-8DBD-1CC747801062}"/>
              </a:ext>
            </a:extLst>
          </p:cNvPr>
          <p:cNvSpPr txBox="1"/>
          <p:nvPr/>
        </p:nvSpPr>
        <p:spPr>
          <a:xfrm>
            <a:off x="7104112" y="188640"/>
            <a:ext cx="2255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(2.5 µM)</a:t>
            </a:r>
          </a:p>
        </p:txBody>
      </p:sp>
    </p:spTree>
    <p:extLst>
      <p:ext uri="{BB962C8B-B14F-4D97-AF65-F5344CB8AC3E}">
        <p14:creationId xmlns:p14="http://schemas.microsoft.com/office/powerpoint/2010/main" val="4282648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4238A7-83BC-4706-9982-06F8F38AE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F949BA-08A9-4658-8F23-214E67FD4F73}"/>
              </a:ext>
            </a:extLst>
          </p:cNvPr>
          <p:cNvSpPr txBox="1"/>
          <p:nvPr/>
        </p:nvSpPr>
        <p:spPr>
          <a:xfrm>
            <a:off x="7176120" y="260648"/>
            <a:ext cx="2372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(1.25 µM)</a:t>
            </a:r>
          </a:p>
        </p:txBody>
      </p:sp>
    </p:spTree>
    <p:extLst>
      <p:ext uri="{BB962C8B-B14F-4D97-AF65-F5344CB8AC3E}">
        <p14:creationId xmlns:p14="http://schemas.microsoft.com/office/powerpoint/2010/main" val="781875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4F22EE-3127-45FB-AB3D-1C83BF693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1E720C-B0C2-4B93-9C1A-B34CABC63DB1}"/>
              </a:ext>
            </a:extLst>
          </p:cNvPr>
          <p:cNvSpPr txBox="1"/>
          <p:nvPr/>
        </p:nvSpPr>
        <p:spPr>
          <a:xfrm>
            <a:off x="6960096" y="188640"/>
            <a:ext cx="2489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(0.625 µM)</a:t>
            </a:r>
          </a:p>
        </p:txBody>
      </p:sp>
    </p:spTree>
    <p:extLst>
      <p:ext uri="{BB962C8B-B14F-4D97-AF65-F5344CB8AC3E}">
        <p14:creationId xmlns:p14="http://schemas.microsoft.com/office/powerpoint/2010/main" val="842767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ter, flying, bird, lake&#10;&#10;Description automatically generated">
            <a:extLst>
              <a:ext uri="{FF2B5EF4-FFF2-40B4-BE49-F238E27FC236}">
                <a16:creationId xmlns:a16="http://schemas.microsoft.com/office/drawing/2014/main" id="{8620B2C9-9D70-4B4E-A2B0-BD442C18F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" y="0"/>
            <a:ext cx="6858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517F41-6917-4418-806F-3AA21C8E6203}"/>
              </a:ext>
            </a:extLst>
          </p:cNvPr>
          <p:cNvSpPr txBox="1"/>
          <p:nvPr/>
        </p:nvSpPr>
        <p:spPr>
          <a:xfrm>
            <a:off x="7176120" y="332656"/>
            <a:ext cx="1919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Auranofin (10 µM)</a:t>
            </a:r>
          </a:p>
        </p:txBody>
      </p:sp>
    </p:spTree>
    <p:extLst>
      <p:ext uri="{BB962C8B-B14F-4D97-AF65-F5344CB8AC3E}">
        <p14:creationId xmlns:p14="http://schemas.microsoft.com/office/powerpoint/2010/main" val="1900018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nature, rain, water, covered&#10;&#10;Description automatically generated">
            <a:extLst>
              <a:ext uri="{FF2B5EF4-FFF2-40B4-BE49-F238E27FC236}">
                <a16:creationId xmlns:a16="http://schemas.microsoft.com/office/drawing/2014/main" id="{7EC968EC-38B2-44A7-9DCC-CE28B3D3C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" y="-272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E20574-1DC0-48BD-B2BE-4C69ECE8E955}"/>
              </a:ext>
            </a:extLst>
          </p:cNvPr>
          <p:cNvSpPr txBox="1"/>
          <p:nvPr/>
        </p:nvSpPr>
        <p:spPr>
          <a:xfrm>
            <a:off x="7176120" y="260648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DMSO</a:t>
            </a:r>
          </a:p>
        </p:txBody>
      </p:sp>
    </p:spTree>
    <p:extLst>
      <p:ext uri="{BB962C8B-B14F-4D97-AF65-F5344CB8AC3E}">
        <p14:creationId xmlns:p14="http://schemas.microsoft.com/office/powerpoint/2010/main" val="2112592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D94C408F7E0A4FA697EABC7A25C1CA" ma:contentTypeVersion="13" ma:contentTypeDescription="Create a new document." ma:contentTypeScope="" ma:versionID="f2ea9ccdb77215d6e34674cc334d3b7b">
  <xsd:schema xmlns:xsd="http://www.w3.org/2001/XMLSchema" xmlns:xs="http://www.w3.org/2001/XMLSchema" xmlns:p="http://schemas.microsoft.com/office/2006/metadata/properties" xmlns:ns3="22857c73-1620-4e91-8d3b-5c26dfbd7f87" xmlns:ns4="8b7229a6-e97b-414c-a07d-341709f86943" targetNamespace="http://schemas.microsoft.com/office/2006/metadata/properties" ma:root="true" ma:fieldsID="573d3ef3fde7a9f9a949fed7e6bcf2e4" ns3:_="" ns4:_="">
    <xsd:import namespace="22857c73-1620-4e91-8d3b-5c26dfbd7f87"/>
    <xsd:import namespace="8b7229a6-e97b-414c-a07d-341709f8694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57c73-1620-4e91-8d3b-5c26dfbd7f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7229a6-e97b-414c-a07d-341709f869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4C4725D-E164-44DD-8AE7-B1EFCAF7CA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F6E2AA-95B6-4A0F-A350-6472A0C816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2857c73-1620-4e91-8d3b-5c26dfbd7f87"/>
    <ds:schemaRef ds:uri="8b7229a6-e97b-414c-a07d-341709f869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0BFD54-1FAB-46AB-ABC1-155CC08F926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36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Gilda Padalino</dc:creator>
  <cp:lastModifiedBy>Gilda Padalino</cp:lastModifiedBy>
  <cp:revision>2</cp:revision>
  <dcterms:created xsi:type="dcterms:W3CDTF">2020-06-22T08:47:44Z</dcterms:created>
  <dcterms:modified xsi:type="dcterms:W3CDTF">2020-06-22T09:50:57Z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0x01010033D94C408F7E0A4FA697EABC7A25C1CA</vt:lpwstr>
  </property>
</Properties>
</file>