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g, Woochul" initials="SW" lastIdx="4" clrIdx="0">
    <p:extLst>
      <p:ext uri="{19B8F6BF-5375-455C-9EA6-DF929625EA0E}">
        <p15:presenceInfo xmlns:p15="http://schemas.microsoft.com/office/powerpoint/2012/main" userId="S::ws9329@austin.eid.utexas.edu::5576ce2f-4874-4b3e-b80f-25c1409762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70FF"/>
    <a:srgbClr val="FFC926"/>
    <a:srgbClr val="00B0F0"/>
    <a:srgbClr val="4472C4"/>
    <a:srgbClr val="ED7D31"/>
    <a:srgbClr val="A5A5A5"/>
    <a:srgbClr val="0000FF"/>
    <a:srgbClr val="FFC000"/>
    <a:srgbClr val="FF33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154" autoAdjust="0"/>
  </p:normalViewPr>
  <p:slideViewPr>
    <p:cSldViewPr snapToGrid="0">
      <p:cViewPr varScale="1">
        <p:scale>
          <a:sx n="109" d="100"/>
          <a:sy n="109" d="100"/>
        </p:scale>
        <p:origin x="2118" y="11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CF44B-8221-4656-A0B9-5ECA395323B8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9708A-4519-42F7-839D-69A5894E15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108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0371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11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679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249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680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927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41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7398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549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03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0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820DB-2838-4790-827C-6DA364AD9356}" type="datetimeFigureOut">
              <a:rPr lang="ko-KR" altLang="en-US" smtClean="0"/>
              <a:t>2020-11-20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18BC5-D98D-4329-BA5B-FB0FCBA38C8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574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812F19B-C472-42ED-B106-BE693723A69C}"/>
              </a:ext>
            </a:extLst>
          </p:cNvPr>
          <p:cNvSpPr txBox="1"/>
          <p:nvPr/>
        </p:nvSpPr>
        <p:spPr>
          <a:xfrm>
            <a:off x="164592" y="255346"/>
            <a:ext cx="881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Aquafoldamers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Proton permeation test</a:t>
            </a:r>
            <a:endParaRPr lang="ko-KR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09414D-9A66-40F7-934E-DBF43E194F52}"/>
              </a:ext>
            </a:extLst>
          </p:cNvPr>
          <p:cNvSpPr txBox="1"/>
          <p:nvPr/>
        </p:nvSpPr>
        <p:spPr>
          <a:xfrm>
            <a:off x="1341276" y="1477054"/>
            <a:ext cx="115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DOPC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E87D52-AD36-4986-B53D-8560525EF6D1}"/>
              </a:ext>
            </a:extLst>
          </p:cNvPr>
          <p:cNvSpPr txBox="1"/>
          <p:nvPr/>
        </p:nvSpPr>
        <p:spPr>
          <a:xfrm>
            <a:off x="3528400" y="1477054"/>
            <a:ext cx="2503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3-LA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F2B39B-0AF6-4E6B-BE61-28C19C74ABF2}"/>
              </a:ext>
            </a:extLst>
          </p:cNvPr>
          <p:cNvSpPr txBox="1"/>
          <p:nvPr/>
        </p:nvSpPr>
        <p:spPr>
          <a:xfrm>
            <a:off x="7061652" y="1477054"/>
            <a:ext cx="115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gA</a:t>
            </a:r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E4576C1-F5A6-4701-8FE0-A6CFEA1E8682}"/>
              </a:ext>
            </a:extLst>
          </p:cNvPr>
          <p:cNvGrpSpPr/>
          <p:nvPr/>
        </p:nvGrpSpPr>
        <p:grpSpPr>
          <a:xfrm>
            <a:off x="5297266" y="4850214"/>
            <a:ext cx="1468516" cy="369332"/>
            <a:chOff x="889797" y="5008593"/>
            <a:chExt cx="1468516" cy="36933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D85EB1C-7947-4B56-B17C-268B6308E356}"/>
                </a:ext>
              </a:extLst>
            </p:cNvPr>
            <p:cNvCxnSpPr>
              <a:cxnSpLocks/>
            </p:cNvCxnSpPr>
            <p:nvPr/>
          </p:nvCxnSpPr>
          <p:spPr>
            <a:xfrm>
              <a:off x="889797" y="5193259"/>
              <a:ext cx="402492" cy="0"/>
            </a:xfrm>
            <a:prstGeom prst="line">
              <a:avLst/>
            </a:prstGeom>
            <a:ln w="53975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1111A6F-9B77-489D-84F8-811F7BC55C0F}"/>
                </a:ext>
              </a:extLst>
            </p:cNvPr>
            <p:cNvSpPr txBox="1"/>
            <p:nvPr/>
          </p:nvSpPr>
          <p:spPr>
            <a:xfrm>
              <a:off x="1341276" y="5008593"/>
              <a:ext cx="101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pH 7.4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F3AC900-B097-4AD7-8B29-1CE95C39448D}"/>
              </a:ext>
            </a:extLst>
          </p:cNvPr>
          <p:cNvGrpSpPr/>
          <p:nvPr/>
        </p:nvGrpSpPr>
        <p:grpSpPr>
          <a:xfrm>
            <a:off x="5297266" y="5146519"/>
            <a:ext cx="1468516" cy="369332"/>
            <a:chOff x="889797" y="5008593"/>
            <a:chExt cx="1468516" cy="369332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87A13DA-C9D8-4BCF-A5A6-1F392C134D27}"/>
                </a:ext>
              </a:extLst>
            </p:cNvPr>
            <p:cNvCxnSpPr>
              <a:cxnSpLocks/>
            </p:cNvCxnSpPr>
            <p:nvPr/>
          </p:nvCxnSpPr>
          <p:spPr>
            <a:xfrm>
              <a:off x="889797" y="5193259"/>
              <a:ext cx="402492" cy="0"/>
            </a:xfrm>
            <a:prstGeom prst="line">
              <a:avLst/>
            </a:prstGeom>
            <a:ln w="53975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4211CFE-1D4E-47F6-82E4-B69743CC7B3A}"/>
                </a:ext>
              </a:extLst>
            </p:cNvPr>
            <p:cNvSpPr txBox="1"/>
            <p:nvPr/>
          </p:nvSpPr>
          <p:spPr>
            <a:xfrm>
              <a:off x="1341276" y="5008593"/>
              <a:ext cx="101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pH 7.8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7184756-CB59-4B48-B34E-63EFB65FB024}"/>
              </a:ext>
            </a:extLst>
          </p:cNvPr>
          <p:cNvGrpSpPr/>
          <p:nvPr/>
        </p:nvGrpSpPr>
        <p:grpSpPr>
          <a:xfrm>
            <a:off x="5297266" y="5442824"/>
            <a:ext cx="1468516" cy="369332"/>
            <a:chOff x="889797" y="5008593"/>
            <a:chExt cx="1468516" cy="36933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08DDF11-FE52-441F-B044-C89848137D2C}"/>
                </a:ext>
              </a:extLst>
            </p:cNvPr>
            <p:cNvCxnSpPr>
              <a:cxnSpLocks/>
            </p:cNvCxnSpPr>
            <p:nvPr/>
          </p:nvCxnSpPr>
          <p:spPr>
            <a:xfrm>
              <a:off x="889797" y="5193259"/>
              <a:ext cx="402492" cy="0"/>
            </a:xfrm>
            <a:prstGeom prst="line">
              <a:avLst/>
            </a:prstGeom>
            <a:ln w="539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92B6263-3E9C-49E0-8C41-5233E869CE27}"/>
                </a:ext>
              </a:extLst>
            </p:cNvPr>
            <p:cNvSpPr txBox="1"/>
            <p:nvPr/>
          </p:nvSpPr>
          <p:spPr>
            <a:xfrm>
              <a:off x="1341276" y="5008593"/>
              <a:ext cx="101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pH 8.2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B6DA8CA-E4AF-497B-AFC6-EA13001DA43D}"/>
              </a:ext>
            </a:extLst>
          </p:cNvPr>
          <p:cNvGrpSpPr/>
          <p:nvPr/>
        </p:nvGrpSpPr>
        <p:grpSpPr>
          <a:xfrm>
            <a:off x="5297266" y="5739129"/>
            <a:ext cx="1468516" cy="369332"/>
            <a:chOff x="889797" y="5008593"/>
            <a:chExt cx="1468516" cy="369332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D1C8123-3CC3-4C41-8AEB-D1741E080496}"/>
                </a:ext>
              </a:extLst>
            </p:cNvPr>
            <p:cNvCxnSpPr>
              <a:cxnSpLocks/>
            </p:cNvCxnSpPr>
            <p:nvPr/>
          </p:nvCxnSpPr>
          <p:spPr>
            <a:xfrm>
              <a:off x="889797" y="5193259"/>
              <a:ext cx="402492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FB2A2ED-96DB-43F0-AC4C-6B4D85DDB31E}"/>
                </a:ext>
              </a:extLst>
            </p:cNvPr>
            <p:cNvSpPr txBox="1"/>
            <p:nvPr/>
          </p:nvSpPr>
          <p:spPr>
            <a:xfrm>
              <a:off x="1341276" y="5008593"/>
              <a:ext cx="101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pH 8.6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1A1B199-B5A8-4908-B27B-EB4FB06BE13D}"/>
              </a:ext>
            </a:extLst>
          </p:cNvPr>
          <p:cNvSpPr txBox="1"/>
          <p:nvPr/>
        </p:nvSpPr>
        <p:spPr>
          <a:xfrm>
            <a:off x="427436" y="5258158"/>
            <a:ext cx="56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Vesicles were prepared at pH 7.0 and mixed with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8418743-B3C3-4511-BA1A-67C46404C7BD}"/>
              </a:ext>
            </a:extLst>
          </p:cNvPr>
          <p:cNvSpPr txBox="1"/>
          <p:nvPr/>
        </p:nvSpPr>
        <p:spPr>
          <a:xfrm>
            <a:off x="6814769" y="5258158"/>
            <a:ext cx="239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stopped-flow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58CA44-5995-40DB-8F92-72C56B55A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19" y="1846386"/>
            <a:ext cx="8574962" cy="274318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DCF8DC4-05F1-418E-AE8F-BDA8B7889943}"/>
              </a:ext>
            </a:extLst>
          </p:cNvPr>
          <p:cNvSpPr txBox="1"/>
          <p:nvPr/>
        </p:nvSpPr>
        <p:spPr>
          <a:xfrm>
            <a:off x="164592" y="843621"/>
            <a:ext cx="881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Stopped-flow fluorescence spectrometry with pH sensitive HPTS dyes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32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4666</TotalTime>
  <Words>36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Song, Woochul</dc:creator>
  <cp:lastModifiedBy>Song, Woochul</cp:lastModifiedBy>
  <cp:revision>1554</cp:revision>
  <dcterms:created xsi:type="dcterms:W3CDTF">2019-08-20T23:51:36Z</dcterms:created>
  <dcterms:modified xsi:type="dcterms:W3CDTF">2020-11-21T00:15:59Z</dcterms:modified>
</cp:coreProperties>
</file>