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EB51B-09E3-4029-9D4B-A78D274B1D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C2F207-7BB3-4BB6-8562-19A29079A1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17442-F4D6-403B-A4EF-62AAA31C3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4CC57-51E7-400F-9A5C-784FFEC0E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2842-A2C2-4979-8B25-05F2C4300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2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764DB-C662-426D-AA91-844951CDD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E930E4-E294-4353-B6EE-13A837457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3E4C0-BA53-41C5-86F0-E1A502C71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D49A7-DE82-45DC-8C11-E17239E4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7F4A7-1267-45EA-BA8E-34E9631F6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5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B52903-41A2-413F-BADC-849213FF50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5DD99-54E4-475C-9C78-BC2DA9063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14A48-F8E4-44C9-88B3-657339567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ED0CF-B114-4776-96BF-3E5A3E21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ABDD-4201-4FEF-A9EE-D7EEA74A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4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0995D-BE5B-40EA-8F5A-09F158041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8001E-CD8C-4F93-9EBA-C563190B6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7CF8-28AD-4011-9ECE-5FE3C2177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775C4-A434-4526-A0C5-0706AE2DD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8F486-5B81-43F0-B59E-C52B0DAA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50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D6AAD-2FF6-43A1-94D9-11F1A080A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1B68F-02B3-41CA-B2AF-A774ADB6A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A2F09-C9C0-4DF7-870C-ABAEE2EDE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958C0-287F-42A8-9451-EA9BDBA13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7C1CD-D0A9-439D-B1FA-BAA06B7C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9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D7B5-0EA8-42F4-8F6A-AD4613135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094C9-57ED-4B2A-ADE9-2B1F4B49F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C6AAC0-1EE1-4461-994B-8FC6527E9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301BD-2C01-4554-9BAB-73A893F18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4641E-D96C-4F76-A215-28CDDBC51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12E22-788B-4E46-942F-7A9D1BC07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7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DE39E-8F53-4894-A2EF-0BB70FAF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12BDF-ABB4-476C-96BF-0C251A5FE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A3828-862E-4B46-B5EC-60DB354FE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67932A-B156-4561-A6B2-548140ACA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44697B-ADA5-4251-8A6E-9C16B46EA3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AA92DB-9758-426C-964B-D17A227C0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73743F-50F3-4EED-A94F-C9AA3136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24E97A-31C5-43DB-B21F-B0A04281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07A8B-8466-479E-B216-3627CCD0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DCFB0D-8588-4C55-812C-6FCA2D60B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183773-347A-4A6B-864B-4BB6747F0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A5BAC9-9A20-4DA2-81B3-51BEB7B73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2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6F20E3-FC7E-4461-88B6-A7280FD2E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F7DDE2-0784-49CE-AC27-0C5ED657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E7001D-B273-41AF-B1E9-CC5BFF78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F9D26-ACF9-4A64-92C9-000A9ECD4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EA09F-8119-42C7-B920-9C3BB2C10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B92CC-1F7A-4D4F-B1BB-B7A024C90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D598E-5328-493B-925E-3CCA0CF1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B5E94-B0E8-49AD-B37B-06CE7D0CF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7C3FF-FBC0-46D5-98E7-F82F6BBB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7143D-C179-4524-B9E5-841D80A5F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2F4BC-21EE-4BC3-8AA5-233E6737F9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781128-4790-429B-92BD-E473DE328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CBBA6-9E2D-42D3-8672-C0099DD65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6C943-7C3C-4B43-A9D7-B6DBFF24D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87EF7E-6861-4942-A57F-13A020D9B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066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EE0CC7-6D80-4A46-9FC5-442EB1BF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A376A-0914-4113-9B18-C141C7C86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2594B-6417-4CE1-8475-5B338F4B1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1AC64-A539-49C9-B4B0-B9DBD6A69AD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C3D06-E78B-44E9-92FD-B93B0197C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26CB2-307A-44B8-8A2D-EF79FF80C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A3F3-AF12-4CC5-B35A-4F0BC92A4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2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A6D3C0-2709-49E8-8D90-8BF8504705E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26" y="809626"/>
            <a:ext cx="8534399" cy="49053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7F2F42-7626-4EFF-98B0-EC1A49C43A34}"/>
              </a:ext>
            </a:extLst>
          </p:cNvPr>
          <p:cNvSpPr txBox="1"/>
          <p:nvPr/>
        </p:nvSpPr>
        <p:spPr>
          <a:xfrm>
            <a:off x="0" y="6400800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</a:p>
        </p:txBody>
      </p:sp>
    </p:spTree>
    <p:extLst>
      <p:ext uri="{BB962C8B-B14F-4D97-AF65-F5344CB8AC3E}">
        <p14:creationId xmlns:p14="http://schemas.microsoft.com/office/powerpoint/2010/main" val="1613012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ALLERTON, TIMOTHY</dc:creator>
  <cp:lastModifiedBy>ALLERTON, TIMOTHY</cp:lastModifiedBy>
  <cp:revision>1</cp:revision>
  <dcterms:created xsi:type="dcterms:W3CDTF">2020-04-22T00:10:06Z</dcterms:created>
  <dcterms:modified xsi:type="dcterms:W3CDTF">2020-04-22T00:11:39Z</dcterms:modified>
</cp:coreProperties>
</file>