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80" d="100"/>
          <a:sy n="180" d="100"/>
        </p:scale>
        <p:origin x="-5032" y="-1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C83B-F3D2-42E9-920A-3A1DC5E8F58D}" type="datetimeFigureOut">
              <a:rPr lang="it-IT" smtClean="0"/>
              <a:t>14/10/2020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BA63A-9064-491F-BB0B-6FC89F3679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9695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C83B-F3D2-42E9-920A-3A1DC5E8F58D}" type="datetimeFigureOut">
              <a:rPr lang="it-IT" smtClean="0"/>
              <a:t>14/10/2020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BA63A-9064-491F-BB0B-6FC89F3679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8279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C83B-F3D2-42E9-920A-3A1DC5E8F58D}" type="datetimeFigureOut">
              <a:rPr lang="it-IT" smtClean="0"/>
              <a:t>14/10/2020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BA63A-9064-491F-BB0B-6FC89F3679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131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C83B-F3D2-42E9-920A-3A1DC5E8F58D}" type="datetimeFigureOut">
              <a:rPr lang="it-IT" smtClean="0"/>
              <a:t>14/10/2020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BA63A-9064-491F-BB0B-6FC89F3679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0361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C83B-F3D2-42E9-920A-3A1DC5E8F58D}" type="datetimeFigureOut">
              <a:rPr lang="it-IT" smtClean="0"/>
              <a:t>14/10/2020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BA63A-9064-491F-BB0B-6FC89F3679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5525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C83B-F3D2-42E9-920A-3A1DC5E8F58D}" type="datetimeFigureOut">
              <a:rPr lang="it-IT" smtClean="0"/>
              <a:t>14/10/2020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BA63A-9064-491F-BB0B-6FC89F3679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2527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C83B-F3D2-42E9-920A-3A1DC5E8F58D}" type="datetimeFigureOut">
              <a:rPr lang="it-IT" smtClean="0"/>
              <a:t>14/10/2020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BA63A-9064-491F-BB0B-6FC89F3679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582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C83B-F3D2-42E9-920A-3A1DC5E8F58D}" type="datetimeFigureOut">
              <a:rPr lang="it-IT" smtClean="0"/>
              <a:t>14/10/2020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BA63A-9064-491F-BB0B-6FC89F3679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6624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C83B-F3D2-42E9-920A-3A1DC5E8F58D}" type="datetimeFigureOut">
              <a:rPr lang="it-IT" smtClean="0"/>
              <a:t>14/10/2020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BA63A-9064-491F-BB0B-6FC89F3679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906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C83B-F3D2-42E9-920A-3A1DC5E8F58D}" type="datetimeFigureOut">
              <a:rPr lang="it-IT" smtClean="0"/>
              <a:t>14/10/2020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BA63A-9064-491F-BB0B-6FC89F3679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145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C83B-F3D2-42E9-920A-3A1DC5E8F58D}" type="datetimeFigureOut">
              <a:rPr lang="it-IT" smtClean="0"/>
              <a:t>14/10/2020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BA63A-9064-491F-BB0B-6FC89F3679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5035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7C83B-F3D2-42E9-920A-3A1DC5E8F58D}" type="datetimeFigureOut">
              <a:rPr lang="it-IT" smtClean="0"/>
              <a:t>14/10/2020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BA63A-9064-491F-BB0B-6FC89F3679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0099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30628" y="5019210"/>
            <a:ext cx="1142183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en-GB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Metagenome </a:t>
            </a:r>
            <a:r>
              <a:rPr lang="en-GB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composition of environmental samples and comparison with samples from Bulgarian fresh water reservoirs 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(PRJNA352655) at level of </a:t>
            </a:r>
            <a:r>
              <a:rPr lang="en-GB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family (left panel) 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genus </a:t>
            </a:r>
            <a:r>
              <a:rPr lang="en-GB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(right panel). 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sample  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3_65 </a:t>
            </a:r>
            <a:r>
              <a:rPr lang="en-GB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 an extra sample 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inserted as a control in </a:t>
            </a:r>
            <a:r>
              <a:rPr lang="en-GB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comparison between the </a:t>
            </a:r>
            <a:r>
              <a:rPr lang="en-GB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analyzed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water reserves.</a:t>
            </a:r>
            <a:r>
              <a:rPr lang="en-GB" sz="1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it-IT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71" y="955902"/>
            <a:ext cx="5604918" cy="3656920"/>
          </a:xfrm>
          <a:prstGeom prst="rect">
            <a:avLst/>
          </a:prstGeom>
          <a:noFill/>
        </p:spPr>
      </p:pic>
      <p:pic>
        <p:nvPicPr>
          <p:cNvPr id="6" name="Immagin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999" y="955902"/>
            <a:ext cx="4950551" cy="35997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618297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</vt:vector>
  </TitlesOfParts>
  <Company>Istituto Superiore di Sanità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D'ugo Emilio</dc:creator>
  <cp:lastModifiedBy>D'ugo Emilio</cp:lastModifiedBy>
  <cp:revision>1</cp:revision>
  <dcterms:created xsi:type="dcterms:W3CDTF">2020-10-14T14:56:25Z</dcterms:created>
  <dcterms:modified xsi:type="dcterms:W3CDTF">2020-10-14T14:57:31Z</dcterms:modified>
</cp:coreProperties>
</file>