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56" r:id="rId5"/>
    <p:sldId id="25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297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199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6960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8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5979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13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878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8817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822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3847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062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3B04A-BE2D-413D-B85F-FA09B5919823}" type="datetimeFigureOut">
              <a:rPr lang="it-IT" smtClean="0"/>
              <a:t>14/10/2020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8396C-95E5-4FFD-A653-006E34491B8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6845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842" y="449034"/>
            <a:ext cx="8459093" cy="488465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231573" y="5849033"/>
            <a:ext cx="10104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Locations of TPH detected in Lake </a:t>
            </a:r>
            <a:r>
              <a:rPr lang="en-US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Pertusillo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224677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2" y="269421"/>
            <a:ext cx="10232569" cy="575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10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37" y="2755333"/>
            <a:ext cx="10668925" cy="1347333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15" y="293914"/>
            <a:ext cx="11176905" cy="628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74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335" y="-163349"/>
            <a:ext cx="11446329" cy="4228747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782537" y="4763184"/>
            <a:ext cx="10104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</a:rPr>
              <a:t>TPH contents in lake water according to civic associations and ARPAB analyses.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704227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857250"/>
            <a:ext cx="9144000" cy="51435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241221" y="6319157"/>
            <a:ext cx="456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Drone </a:t>
            </a:r>
            <a:r>
              <a:rPr lang="it-IT" b="1" dirty="0" err="1" smtClean="0"/>
              <a:t>immage</a:t>
            </a:r>
            <a:r>
              <a:rPr lang="it-IT" b="1" dirty="0" smtClean="0"/>
              <a:t> of </a:t>
            </a:r>
            <a:r>
              <a:rPr lang="it-IT" b="1" dirty="0" err="1" smtClean="0"/>
              <a:t>oil</a:t>
            </a:r>
            <a:r>
              <a:rPr lang="it-IT" b="1" dirty="0" smtClean="0"/>
              <a:t> </a:t>
            </a:r>
            <a:r>
              <a:rPr lang="it-IT" b="1" dirty="0" err="1" smtClean="0"/>
              <a:t>spill</a:t>
            </a:r>
            <a:r>
              <a:rPr lang="it-IT" b="1" dirty="0" smtClean="0"/>
              <a:t> by Michele </a:t>
            </a:r>
            <a:r>
              <a:rPr lang="it-IT" b="1" dirty="0" err="1" smtClean="0"/>
              <a:t>Tropia</a:t>
            </a:r>
            <a:r>
              <a:rPr lang="it-IT" dirty="0" err="1" smtClean="0"/>
              <a:t>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43648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28</Words>
  <Application>Microsoft Office PowerPoint</Application>
  <PresentationFormat>Widescreen</PresentationFormat>
  <Paragraphs>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Istituto Superiore di Sanità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D'ugo Emilio</dc:creator>
  <cp:lastModifiedBy>D'ugo Emilio</cp:lastModifiedBy>
  <cp:revision>4</cp:revision>
  <dcterms:created xsi:type="dcterms:W3CDTF">2020-10-14T14:09:26Z</dcterms:created>
  <dcterms:modified xsi:type="dcterms:W3CDTF">2020-10-14T14:37:20Z</dcterms:modified>
</cp:coreProperties>
</file>