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33EB-AB0E-41E4-9D95-D046C505942B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676A-B750-43A5-A1E4-BDC6A5E17EC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8680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33EB-AB0E-41E4-9D95-D046C505942B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676A-B750-43A5-A1E4-BDC6A5E17EC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6955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33EB-AB0E-41E4-9D95-D046C505942B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676A-B750-43A5-A1E4-BDC6A5E17EC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4453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33EB-AB0E-41E4-9D95-D046C505942B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676A-B750-43A5-A1E4-BDC6A5E17EC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0943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33EB-AB0E-41E4-9D95-D046C505942B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676A-B750-43A5-A1E4-BDC6A5E17EC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3788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33EB-AB0E-41E4-9D95-D046C505942B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676A-B750-43A5-A1E4-BDC6A5E17EC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8729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33EB-AB0E-41E4-9D95-D046C505942B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676A-B750-43A5-A1E4-BDC6A5E17EC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6706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33EB-AB0E-41E4-9D95-D046C505942B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676A-B750-43A5-A1E4-BDC6A5E17EC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6819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33EB-AB0E-41E4-9D95-D046C505942B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676A-B750-43A5-A1E4-BDC6A5E17EC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043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33EB-AB0E-41E4-9D95-D046C505942B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676A-B750-43A5-A1E4-BDC6A5E17EC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8383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A33EB-AB0E-41E4-9D95-D046C505942B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676A-B750-43A5-A1E4-BDC6A5E17EC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2075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A33EB-AB0E-41E4-9D95-D046C505942B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3676A-B750-43A5-A1E4-BDC6A5E17EC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8202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3059" y="2561298"/>
            <a:ext cx="5410586" cy="4024853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329515" y="74141"/>
            <a:ext cx="1107989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Water sampling procedure standardization were developed in</a:t>
            </a:r>
            <a:endParaRPr lang="it-IT" b="1" dirty="0" smtClean="0"/>
          </a:p>
          <a:p>
            <a:r>
              <a:rPr lang="pt-BR" dirty="0" smtClean="0"/>
              <a:t>MicroAqua project (EU FP7, 2011–, µAQUA project)</a:t>
            </a:r>
            <a:endParaRPr lang="en-US" dirty="0" smtClean="0"/>
          </a:p>
          <a:p>
            <a:pPr algn="just"/>
            <a:r>
              <a:rPr lang="en-US" dirty="0" smtClean="0"/>
              <a:t> </a:t>
            </a:r>
            <a:r>
              <a:rPr lang="en-US" sz="1200" dirty="0" smtClean="0"/>
              <a:t>•UNIVERSITA DEGLI STUDI DI CAMERINO (</a:t>
            </a:r>
            <a:r>
              <a:rPr lang="en-US" sz="1200" dirty="0" err="1" smtClean="0"/>
              <a:t>UniCam</a:t>
            </a:r>
            <a:r>
              <a:rPr lang="en-US" sz="1200" dirty="0" smtClean="0"/>
              <a:t>) </a:t>
            </a:r>
          </a:p>
          <a:p>
            <a:pPr algn="just"/>
            <a:r>
              <a:rPr lang="en-US" sz="1200" dirty="0" smtClean="0"/>
              <a:t>•UNIVERSITY OF PORTSMOUTH HIGHER EDUCATION CORPORATION (</a:t>
            </a:r>
            <a:r>
              <a:rPr lang="en-US" sz="1200" dirty="0" err="1" smtClean="0"/>
              <a:t>UniPort</a:t>
            </a:r>
            <a:r>
              <a:rPr lang="en-US" sz="1200" dirty="0" smtClean="0"/>
              <a:t>)</a:t>
            </a:r>
          </a:p>
          <a:p>
            <a:pPr algn="just"/>
            <a:r>
              <a:rPr lang="en-US" sz="1200" dirty="0" smtClean="0"/>
              <a:t>•UNIVERSITE PIERRE ET MARIE CURIE (UPMC) </a:t>
            </a:r>
          </a:p>
          <a:p>
            <a:pPr algn="just"/>
            <a:r>
              <a:rPr lang="en-US" sz="1200" dirty="0" smtClean="0"/>
              <a:t>•VEOLIA ENVIRONNEMENT RECHERCHE ET INNOVATION (VERI)</a:t>
            </a:r>
          </a:p>
          <a:p>
            <a:pPr algn="just"/>
            <a:r>
              <a:rPr lang="en-US" sz="1200" dirty="0" smtClean="0"/>
              <a:t>•ISTITUTO SUPERIORE DI SANITA (ISS)</a:t>
            </a:r>
          </a:p>
          <a:p>
            <a:pPr algn="just"/>
            <a:r>
              <a:rPr lang="en-US" sz="1200" dirty="0" smtClean="0"/>
              <a:t>•UNIVERSITY COLLEGE DUBLIN, NATIONAL UNIVERSITY OF IRELAND, DUBLIN (NUID UCD) </a:t>
            </a:r>
          </a:p>
          <a:p>
            <a:pPr algn="just"/>
            <a:r>
              <a:rPr lang="en-US" sz="1200" dirty="0" smtClean="0"/>
              <a:t>•QUEEN'S UNIVERSITY BELFAST (QUB) </a:t>
            </a:r>
          </a:p>
          <a:p>
            <a:pPr algn="just"/>
            <a:r>
              <a:rPr lang="en-US" sz="1200" dirty="0" smtClean="0"/>
              <a:t>•SCIENION (SCIE)</a:t>
            </a:r>
          </a:p>
        </p:txBody>
      </p:sp>
    </p:spTree>
    <p:extLst>
      <p:ext uri="{BB962C8B-B14F-4D97-AF65-F5344CB8AC3E}">
        <p14:creationId xmlns:p14="http://schemas.microsoft.com/office/powerpoint/2010/main" val="1915926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376237"/>
            <a:ext cx="8382000" cy="610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974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700" y="742950"/>
            <a:ext cx="7848600" cy="537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443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1675" y="752475"/>
            <a:ext cx="8248650" cy="535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006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415" y="1917061"/>
            <a:ext cx="7779170" cy="3023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612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6719" y="1557366"/>
            <a:ext cx="8498561" cy="374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079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210" y="1894704"/>
            <a:ext cx="3444881" cy="4241054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3352800" y="955589"/>
            <a:ext cx="435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Serial </a:t>
            </a:r>
            <a:r>
              <a:rPr lang="it-IT" b="1" dirty="0" err="1"/>
              <a:t>m</a:t>
            </a:r>
            <a:r>
              <a:rPr lang="it-IT" b="1" dirty="0" err="1" smtClean="0"/>
              <a:t>icrofiltration</a:t>
            </a:r>
            <a:r>
              <a:rPr lang="it-IT" b="1" dirty="0" smtClean="0"/>
              <a:t> to separate </a:t>
            </a:r>
            <a:r>
              <a:rPr lang="it-IT" b="1" dirty="0" err="1" smtClean="0"/>
              <a:t>organisms</a:t>
            </a:r>
            <a:r>
              <a:rPr lang="it-IT" b="1" dirty="0" smtClean="0"/>
              <a:t> 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19802860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96</Words>
  <Application>Microsoft Office PowerPoint</Application>
  <PresentationFormat>Widescreen</PresentationFormat>
  <Paragraphs>11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D'ugo Emilio</dc:creator>
  <cp:lastModifiedBy>D'ugo Emilio</cp:lastModifiedBy>
  <cp:revision>4</cp:revision>
  <dcterms:created xsi:type="dcterms:W3CDTF">2020-09-22T08:37:38Z</dcterms:created>
  <dcterms:modified xsi:type="dcterms:W3CDTF">2020-10-15T09:35:14Z</dcterms:modified>
</cp:coreProperties>
</file>