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1308150" y="1504950"/>
            <a:ext cx="10388500" cy="17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(and how it can play a role in career development)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417423" y="1504950"/>
            <a:ext cx="12169954" cy="8293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how it has helped me?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people I’ve met in my workplace/university, conferences, courses, workshops have gone on to become:</a:t>
            </a:r>
            <a:endParaRPr sz="3600"/>
          </a:p>
          <a:p>
            <a:pPr lvl="0">
              <a:defRPr sz="1800"/>
            </a:pPr>
            <a:endParaRPr sz="3600"/>
          </a:p>
          <a:p>
            <a:pPr lvl="8" marL="3327400" indent="-152400" algn="l">
              <a:buSzPct val="84000"/>
              <a:buChar char="•"/>
              <a:defRPr sz="1800"/>
            </a:pPr>
            <a:r>
              <a:rPr sz="3600"/>
              <a:t>co-workers</a:t>
            </a:r>
            <a:endParaRPr sz="3600"/>
          </a:p>
          <a:p>
            <a:pPr lvl="8" marL="3327400" indent="-152400" algn="l">
              <a:buSzPct val="84000"/>
              <a:buChar char="•"/>
              <a:defRPr sz="1800"/>
            </a:pPr>
            <a:r>
              <a:rPr sz="3600"/>
              <a:t>co-publishers</a:t>
            </a:r>
            <a:endParaRPr sz="3600"/>
          </a:p>
          <a:p>
            <a:pPr lvl="8" marL="3327400" indent="-152400" algn="l">
              <a:buSzPct val="84000"/>
              <a:buChar char="•"/>
              <a:defRPr sz="1800"/>
            </a:pPr>
            <a:r>
              <a:rPr sz="3600"/>
              <a:t>co-grant applicants</a:t>
            </a:r>
            <a:endParaRPr sz="3600"/>
          </a:p>
          <a:p>
            <a:pPr lvl="8" marL="3327400" indent="-152400" algn="l">
              <a:buSzPct val="84000"/>
              <a:buChar char="•"/>
              <a:defRPr sz="1800"/>
            </a:pPr>
            <a:r>
              <a:rPr sz="3600"/>
              <a:t>my boss (i.e. it got me a… several… jobs)</a:t>
            </a:r>
            <a:endParaRPr sz="3600"/>
          </a:p>
          <a:p>
            <a:pPr lvl="8" marL="3327400" indent="-152400" algn="l">
              <a:buSzPct val="84000"/>
              <a:buChar char="•"/>
              <a:defRPr sz="1800"/>
            </a:pPr>
            <a:r>
              <a:rPr sz="3600"/>
              <a:t>dear friends</a:t>
            </a:r>
            <a:endParaRPr sz="3600"/>
          </a:p>
          <a:p>
            <a:pPr lvl="8" marL="3327400" indent="-152400" algn="l">
              <a:buSzPct val="84000"/>
              <a:buChar char="•"/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I think </a:t>
            </a:r>
            <a:r>
              <a:rPr b="1" sz="3600"/>
              <a:t>all</a:t>
            </a:r>
            <a:r>
              <a:rPr sz="3600"/>
              <a:t> my most important (and enjoyable) work relationships are the result of active networking by me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8"/>
          <p:cNvGrpSpPr/>
          <p:nvPr/>
        </p:nvGrpSpPr>
        <p:grpSpPr>
          <a:xfrm>
            <a:off x="1270000" y="3771899"/>
            <a:ext cx="10524914" cy="5994401"/>
            <a:chOff x="0" y="0"/>
            <a:chExt cx="10524913" cy="5994400"/>
          </a:xfrm>
        </p:grpSpPr>
        <p:sp>
          <p:nvSpPr>
            <p:cNvPr id="52" name="Shape 52"/>
            <p:cNvSpPr/>
            <p:nvPr/>
          </p:nvSpPr>
          <p:spPr>
            <a:xfrm>
              <a:off x="4361767" y="4597399"/>
              <a:ext cx="5517730" cy="139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b="1" i="1" sz="2800"/>
                <a:t>asking for information</a:t>
              </a:r>
              <a:endParaRPr b="1" sz="2800"/>
            </a:p>
            <a:p>
              <a:pPr lvl="0">
                <a:defRPr sz="1800"/>
              </a:pPr>
              <a:r>
                <a:rPr sz="2800"/>
                <a:t>do you know of any companies recruiting in the local area?</a:t>
              </a:r>
            </a:p>
          </p:txBody>
        </p:sp>
        <p:sp>
          <p:nvSpPr>
            <p:cNvPr id="53" name="Shape 53"/>
            <p:cNvSpPr/>
            <p:nvPr/>
          </p:nvSpPr>
          <p:spPr>
            <a:xfrm>
              <a:off x="5073843" y="3064933"/>
              <a:ext cx="4093578" cy="139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b="1" i="1" sz="2800"/>
                <a:t>asking for advice</a:t>
              </a:r>
              <a:endParaRPr b="1" sz="2800"/>
            </a:p>
            <a:p>
              <a:pPr lvl="0">
                <a:defRPr sz="1800"/>
              </a:pPr>
              <a:r>
                <a:rPr sz="2800"/>
                <a:t>could you recommend a lab for me to apply to?</a:t>
              </a:r>
            </a:p>
          </p:txBody>
        </p:sp>
        <p:sp>
          <p:nvSpPr>
            <p:cNvPr id="54" name="Shape 54"/>
            <p:cNvSpPr/>
            <p:nvPr/>
          </p:nvSpPr>
          <p:spPr>
            <a:xfrm>
              <a:off x="3716350" y="-1"/>
              <a:ext cx="6808564" cy="139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b="1" i="1" sz="2800"/>
                <a:t>asking for a recommendation</a:t>
              </a:r>
              <a:endParaRPr b="1" sz="2800"/>
            </a:p>
            <a:p>
              <a:pPr lvl="0">
                <a:defRPr sz="1800"/>
              </a:pPr>
              <a:r>
                <a:rPr sz="2800"/>
                <a:t>I’m applying to work with your friend, could you recommend me to them?</a:t>
              </a:r>
            </a:p>
          </p:txBody>
        </p:sp>
        <p:sp>
          <p:nvSpPr>
            <p:cNvPr id="55" name="Shape 55"/>
            <p:cNvSpPr/>
            <p:nvPr/>
          </p:nvSpPr>
          <p:spPr>
            <a:xfrm>
              <a:off x="4626080" y="1532466"/>
              <a:ext cx="4989105" cy="139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b="1" i="1" sz="2800"/>
                <a:t>asking for active help</a:t>
              </a:r>
              <a:endParaRPr b="1" sz="2800"/>
            </a:p>
            <a:p>
              <a:pPr lvl="0">
                <a:defRPr sz="1800"/>
              </a:pPr>
              <a:r>
                <a:rPr sz="2800"/>
                <a:t>could you read through my CV to give me comments on it?</a:t>
              </a:r>
            </a:p>
          </p:txBody>
        </p:sp>
        <p:sp>
          <p:nvSpPr>
            <p:cNvPr id="56" name="Shape 56"/>
            <p:cNvSpPr/>
            <p:nvPr/>
          </p:nvSpPr>
          <p:spPr>
            <a:xfrm flipV="1">
              <a:off x="-1" y="186172"/>
              <a:ext cx="2" cy="574023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57" name="Shape 57"/>
            <p:cNvSpPr/>
            <p:nvPr/>
          </p:nvSpPr>
          <p:spPr>
            <a:xfrm>
              <a:off x="838" y="2114549"/>
              <a:ext cx="2798079" cy="1511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100"/>
              </a:lvl1pPr>
            </a:lstStyle>
            <a:p>
              <a:pPr lvl="0">
                <a:defRPr sz="1800"/>
              </a:pPr>
              <a:r>
                <a:rPr sz="3100"/>
                <a:t>strength of your mutual relationship</a:t>
              </a:r>
            </a:p>
          </p:txBody>
        </p:sp>
      </p:grpSp>
      <p:sp>
        <p:nvSpPr>
          <p:cNvPr id="59" name="Shape 59"/>
          <p:cNvSpPr/>
          <p:nvPr/>
        </p:nvSpPr>
        <p:spPr>
          <a:xfrm>
            <a:off x="5226012" y="1504950"/>
            <a:ext cx="2552776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/>
            </a:lvl1pPr>
          </a:lstStyle>
          <a:p>
            <a:pPr lvl="0">
              <a:defRPr b="0" sz="1800"/>
            </a:pPr>
            <a:r>
              <a:rPr b="1" sz="3600"/>
              <a:t>networking</a:t>
            </a:r>
          </a:p>
        </p:txBody>
      </p:sp>
      <p:sp>
        <p:nvSpPr>
          <p:cNvPr id="60" name="Shape 60"/>
          <p:cNvSpPr/>
          <p:nvPr/>
        </p:nvSpPr>
        <p:spPr>
          <a:xfrm>
            <a:off x="33705" y="2070100"/>
            <a:ext cx="12937390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what help do I ask for, from which people?</a:t>
            </a:r>
            <a:endParaRPr sz="3600"/>
          </a:p>
          <a:p>
            <a:pPr lvl="0">
              <a:defRPr sz="1800"/>
            </a:pPr>
            <a:r>
              <a:rPr sz="3600"/>
              <a:t>depends on how well I know them/how good our relationship is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3743535" y="2641600"/>
            <a:ext cx="5517730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i="1" sz="2800"/>
            </a:lvl1pPr>
          </a:lstStyle>
          <a:p>
            <a:pPr lvl="0">
              <a:defRPr b="0" i="0" sz="1800"/>
            </a:pPr>
            <a:r>
              <a:rPr b="1" i="1" sz="2800"/>
              <a:t>asking for information</a:t>
            </a:r>
          </a:p>
        </p:txBody>
      </p:sp>
      <p:sp>
        <p:nvSpPr>
          <p:cNvPr id="63" name="Shape 63"/>
          <p:cNvSpPr/>
          <p:nvPr/>
        </p:nvSpPr>
        <p:spPr>
          <a:xfrm>
            <a:off x="5226012" y="1504950"/>
            <a:ext cx="2552776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/>
            </a:lvl1pPr>
          </a:lstStyle>
          <a:p>
            <a:pPr lvl="0">
              <a:defRPr b="0" sz="1800"/>
            </a:pPr>
            <a:r>
              <a:rPr b="1" sz="3600"/>
              <a:t>networking</a:t>
            </a:r>
          </a:p>
        </p:txBody>
      </p:sp>
      <p:sp>
        <p:nvSpPr>
          <p:cNvPr id="64" name="Shape 64"/>
          <p:cNvSpPr/>
          <p:nvPr/>
        </p:nvSpPr>
        <p:spPr>
          <a:xfrm>
            <a:off x="1274317" y="3663950"/>
            <a:ext cx="10456165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something we can do when we first meet someone</a:t>
            </a:r>
          </a:p>
        </p:txBody>
      </p:sp>
      <p:sp>
        <p:nvSpPr>
          <p:cNvPr id="65" name="Shape 65"/>
          <p:cNvSpPr/>
          <p:nvPr/>
        </p:nvSpPr>
        <p:spPr>
          <a:xfrm>
            <a:off x="808202" y="4978400"/>
            <a:ext cx="11388396" cy="1193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we’ll do an exercise practising this it in the context of a professional meeting</a:t>
            </a:r>
          </a:p>
        </p:txBody>
      </p:sp>
      <p:sp>
        <p:nvSpPr>
          <p:cNvPr id="66" name="Shape 66"/>
          <p:cNvSpPr/>
          <p:nvPr/>
        </p:nvSpPr>
        <p:spPr>
          <a:xfrm>
            <a:off x="1676425" y="6838950"/>
            <a:ext cx="9651950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this can be useful for the information you get…</a:t>
            </a:r>
          </a:p>
        </p:txBody>
      </p:sp>
      <p:sp>
        <p:nvSpPr>
          <p:cNvPr id="67" name="Shape 67"/>
          <p:cNvSpPr/>
          <p:nvPr/>
        </p:nvSpPr>
        <p:spPr>
          <a:xfrm>
            <a:off x="54736" y="7880350"/>
            <a:ext cx="12895327" cy="17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…but can also be used as a proxy for checking out if it’s someone you could imagine getting to know better i.e. adding each other (it’s mutual) to your professional networks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3743535" y="2641600"/>
            <a:ext cx="5517730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i="1" sz="2800"/>
            </a:lvl1pPr>
          </a:lstStyle>
          <a:p>
            <a:pPr lvl="0">
              <a:defRPr b="0" i="0" sz="1800"/>
            </a:pPr>
            <a:r>
              <a:rPr b="1" i="1" sz="2800"/>
              <a:t>exercise</a:t>
            </a:r>
          </a:p>
        </p:txBody>
      </p:sp>
      <p:sp>
        <p:nvSpPr>
          <p:cNvPr id="70" name="Shape 70"/>
          <p:cNvSpPr/>
          <p:nvPr/>
        </p:nvSpPr>
        <p:spPr>
          <a:xfrm>
            <a:off x="5226012" y="1504950"/>
            <a:ext cx="2552776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/>
            </a:lvl1pPr>
          </a:lstStyle>
          <a:p>
            <a:pPr lvl="0">
              <a:defRPr b="0" sz="1800"/>
            </a:pPr>
            <a:r>
              <a:rPr b="1" sz="3600"/>
              <a:t>networking</a:t>
            </a:r>
          </a:p>
        </p:txBody>
      </p:sp>
      <p:sp>
        <p:nvSpPr>
          <p:cNvPr id="71" name="Shape 71"/>
          <p:cNvSpPr/>
          <p:nvPr/>
        </p:nvSpPr>
        <p:spPr>
          <a:xfrm>
            <a:off x="1596644" y="3282950"/>
            <a:ext cx="9811513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make groups of 3 people, ideally all “strangers”</a:t>
            </a:r>
          </a:p>
        </p:txBody>
      </p:sp>
      <p:sp>
        <p:nvSpPr>
          <p:cNvPr id="72" name="Shape 72"/>
          <p:cNvSpPr/>
          <p:nvPr/>
        </p:nvSpPr>
        <p:spPr>
          <a:xfrm>
            <a:off x="109372" y="5075237"/>
            <a:ext cx="1278605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[A] approaches [T] at a conference, to start talking with them, to see if this is someone they’d like to know better,</a:t>
            </a:r>
          </a:p>
        </p:txBody>
      </p:sp>
      <p:sp>
        <p:nvSpPr>
          <p:cNvPr id="73" name="Shape 73"/>
          <p:cNvSpPr/>
          <p:nvPr/>
        </p:nvSpPr>
        <p:spPr>
          <a:xfrm>
            <a:off x="330301" y="4170362"/>
            <a:ext cx="1231879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one person for each role: [A]pproacher [T]arget [O]bserver </a:t>
            </a:r>
          </a:p>
        </p:txBody>
      </p:sp>
      <p:sp>
        <p:nvSpPr>
          <p:cNvPr id="74" name="Shape 74"/>
          <p:cNvSpPr/>
          <p:nvPr/>
        </p:nvSpPr>
        <p:spPr>
          <a:xfrm>
            <a:off x="457758" y="6502400"/>
            <a:ext cx="12089284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does this by asking them for info (“informational interview”)</a:t>
            </a:r>
          </a:p>
        </p:txBody>
      </p:sp>
      <p:sp>
        <p:nvSpPr>
          <p:cNvPr id="75" name="Shape 75"/>
          <p:cNvSpPr/>
          <p:nvPr/>
        </p:nvSpPr>
        <p:spPr>
          <a:xfrm>
            <a:off x="3438702" y="7289800"/>
            <a:ext cx="612739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 [O] is watching from the side</a:t>
            </a:r>
          </a:p>
        </p:txBody>
      </p:sp>
      <p:sp>
        <p:nvSpPr>
          <p:cNvPr id="76" name="Shape 76"/>
          <p:cNvSpPr/>
          <p:nvPr/>
        </p:nvSpPr>
        <p:spPr>
          <a:xfrm>
            <a:off x="-25400" y="8134350"/>
            <a:ext cx="13055601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4 minutes chat, then give feedback on how it went in the order:</a:t>
            </a:r>
            <a:endParaRPr sz="3600"/>
          </a:p>
          <a:p>
            <a:pPr lvl="0">
              <a:defRPr sz="1800"/>
            </a:pPr>
            <a:r>
              <a:rPr sz="3600"/>
              <a:t>[A]pproacher [T]arget [O]bserver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2793813" y="2641600"/>
            <a:ext cx="741717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i="1" sz="2800"/>
            </a:lvl1pPr>
          </a:lstStyle>
          <a:p>
            <a:pPr lvl="0">
              <a:defRPr b="0" i="0" sz="1800"/>
            </a:pPr>
            <a:r>
              <a:rPr b="1" i="1" sz="2800"/>
              <a:t>questions [A] could use to get information</a:t>
            </a:r>
          </a:p>
        </p:txBody>
      </p:sp>
      <p:sp>
        <p:nvSpPr>
          <p:cNvPr id="79" name="Shape 79"/>
          <p:cNvSpPr/>
          <p:nvPr/>
        </p:nvSpPr>
        <p:spPr>
          <a:xfrm>
            <a:off x="5226012" y="1504950"/>
            <a:ext cx="2552776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/>
            </a:lvl1pPr>
          </a:lstStyle>
          <a:p>
            <a:pPr lvl="0">
              <a:defRPr b="0" sz="1800"/>
            </a:pPr>
            <a:r>
              <a:rPr b="1" sz="3600"/>
              <a:t>networking</a:t>
            </a:r>
          </a:p>
        </p:txBody>
      </p:sp>
      <p:sp>
        <p:nvSpPr>
          <p:cNvPr id="80" name="Shape 80"/>
          <p:cNvSpPr/>
          <p:nvPr/>
        </p:nvSpPr>
        <p:spPr>
          <a:xfrm>
            <a:off x="1295349" y="3663950"/>
            <a:ext cx="10414102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Are you finding the meeting useful? (break the ice)</a:t>
            </a:r>
          </a:p>
        </p:txBody>
      </p:sp>
      <p:sp>
        <p:nvSpPr>
          <p:cNvPr id="81" name="Shape 81"/>
          <p:cNvSpPr/>
          <p:nvPr/>
        </p:nvSpPr>
        <p:spPr>
          <a:xfrm>
            <a:off x="2066417" y="5710237"/>
            <a:ext cx="887196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How did you get into your current position?</a:t>
            </a:r>
          </a:p>
        </p:txBody>
      </p:sp>
      <p:sp>
        <p:nvSpPr>
          <p:cNvPr id="82" name="Shape 82"/>
          <p:cNvSpPr/>
          <p:nvPr/>
        </p:nvSpPr>
        <p:spPr>
          <a:xfrm>
            <a:off x="4717262" y="4564062"/>
            <a:ext cx="357027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What do you do?</a:t>
            </a:r>
          </a:p>
        </p:txBody>
      </p:sp>
      <p:sp>
        <p:nvSpPr>
          <p:cNvPr id="83" name="Shape 83"/>
          <p:cNvSpPr/>
          <p:nvPr/>
        </p:nvSpPr>
        <p:spPr>
          <a:xfrm>
            <a:off x="2341422" y="7039768"/>
            <a:ext cx="83219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3600"/>
              <a:t>What do you enjoy most about your job?</a:t>
            </a:r>
          </a:p>
        </p:txBody>
      </p:sp>
      <p:sp>
        <p:nvSpPr>
          <p:cNvPr id="84" name="Shape 84"/>
          <p:cNvSpPr/>
          <p:nvPr/>
        </p:nvSpPr>
        <p:spPr>
          <a:xfrm>
            <a:off x="409752" y="8134350"/>
            <a:ext cx="1218529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Can you suggest anyone else I talk to about these kinds of jobs?</a:t>
            </a: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2793813" y="2641600"/>
            <a:ext cx="741717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i="1" sz="2800"/>
            </a:lvl1pPr>
          </a:lstStyle>
          <a:p>
            <a:pPr lvl="0">
              <a:defRPr b="0" i="0" sz="1800"/>
            </a:pPr>
            <a:r>
              <a:rPr b="1" i="1" sz="2800"/>
              <a:t>issues to consider for feedback session</a:t>
            </a:r>
          </a:p>
        </p:txBody>
      </p:sp>
      <p:sp>
        <p:nvSpPr>
          <p:cNvPr id="87" name="Shape 87"/>
          <p:cNvSpPr/>
          <p:nvPr/>
        </p:nvSpPr>
        <p:spPr>
          <a:xfrm>
            <a:off x="5226012" y="1504950"/>
            <a:ext cx="2552776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/>
            </a:lvl1pPr>
          </a:lstStyle>
          <a:p>
            <a:pPr lvl="0">
              <a:defRPr b="0" sz="1800"/>
            </a:pPr>
            <a:r>
              <a:rPr b="1" sz="3600"/>
              <a:t>networking</a:t>
            </a:r>
          </a:p>
        </p:txBody>
      </p:sp>
      <p:sp>
        <p:nvSpPr>
          <p:cNvPr id="88" name="Shape 88"/>
          <p:cNvSpPr/>
          <p:nvPr/>
        </p:nvSpPr>
        <p:spPr>
          <a:xfrm>
            <a:off x="508964" y="3663950"/>
            <a:ext cx="1198687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2700"/>
              <a:t>What impression did [A] make?</a:t>
            </a:r>
            <a:endParaRPr b="1" sz="2700"/>
          </a:p>
          <a:p>
            <a:pPr lvl="0">
              <a:defRPr sz="1800"/>
            </a:pPr>
            <a:r>
              <a:rPr sz="2700"/>
              <a:t>confident? nervous/shy? friendly? interested? forced/trying too hard? relaxed?</a:t>
            </a:r>
          </a:p>
        </p:txBody>
      </p:sp>
      <p:sp>
        <p:nvSpPr>
          <p:cNvPr id="89" name="Shape 89"/>
          <p:cNvSpPr/>
          <p:nvPr/>
        </p:nvSpPr>
        <p:spPr>
          <a:xfrm>
            <a:off x="1500956" y="5194300"/>
            <a:ext cx="10002888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b="1" sz="2700"/>
            </a:lvl1pPr>
          </a:lstStyle>
          <a:p>
            <a:pPr lvl="0">
              <a:defRPr b="0" sz="1800"/>
            </a:pPr>
            <a:r>
              <a:rPr b="1" sz="2700"/>
              <a:t>What did [A] do that they should do again, the next time they do this exercise (i.e. what did they do “well”)?</a:t>
            </a:r>
          </a:p>
        </p:txBody>
      </p:sp>
      <p:sp>
        <p:nvSpPr>
          <p:cNvPr id="90" name="Shape 90"/>
          <p:cNvSpPr/>
          <p:nvPr/>
        </p:nvSpPr>
        <p:spPr>
          <a:xfrm>
            <a:off x="1627956" y="6591300"/>
            <a:ext cx="10002888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b="1" sz="2700"/>
            </a:lvl1pPr>
          </a:lstStyle>
          <a:p>
            <a:pPr lvl="0">
              <a:defRPr b="0" sz="1800"/>
            </a:pPr>
            <a:r>
              <a:rPr b="1" sz="2700"/>
              <a:t>Any ideas for things [A] could do differently to improve the experience? 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/>
        </p:nvSpPr>
        <p:spPr>
          <a:xfrm>
            <a:off x="435127" y="1504950"/>
            <a:ext cx="12134546" cy="283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practice this again in Cafe Botanik after the HUB!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i.e. go up to someone you don’t know, try out the questions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219557" y="1504950"/>
            <a:ext cx="12565686" cy="337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stick up your hand…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which of you make an active effort to network/build your own professional network?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2621000" y="1504950"/>
            <a:ext cx="7762800" cy="337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stick up your hand…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feels uncomfortable doing it…</a:t>
            </a:r>
            <a:endParaRPr sz="3600"/>
          </a:p>
          <a:p>
            <a:pPr lvl="0">
              <a:defRPr sz="1800"/>
            </a:pPr>
            <a:r>
              <a:rPr sz="3600"/>
              <a:t>…maybe even at the idea of doing it?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296138" y="1504950"/>
            <a:ext cx="12412524" cy="337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stick up your hand…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who has no idea at all what I might mean by “networking” in this context?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180695" y="1504950"/>
            <a:ext cx="12643410" cy="665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because some people are anxious/uncomfortable doing it…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…and because some people would like to do it more effectively…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…and because it can be extremely important for career development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we’ll do an activity together to practice/reflect on one way of doing it in a professional conference (unconference?) context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109829" y="1504950"/>
            <a:ext cx="12785142" cy="665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how I’ve come to think about it and do it: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I used to feel it was about exploiting/using/getting things from people/friends colleagues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so I was anxious and uncomfortable about doing it, indeed didn’t want to do it/thought I shouldn’t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but now I see it as a positive thing that I enjoy doing (even if sometimes stressful) which is nothing about exploitation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787171" y="1504950"/>
            <a:ext cx="11430458" cy="720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how I’ve come to think about it and do it: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i="1" sz="3600"/>
              <a:t>for me it means</a:t>
            </a:r>
            <a:endParaRPr i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building and maintaining a set of relationships 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with other professionals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based on mutual respect and pleasure in collaborating together in many different ways</a:t>
            </a:r>
            <a:endParaRPr sz="3600"/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706704" y="1504950"/>
            <a:ext cx="11591392" cy="720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how I’ve come to think about it and do it: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i="1" sz="3600"/>
              <a:t>for me it means</a:t>
            </a:r>
            <a:endParaRPr i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being open and friendly to new people I meet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making new friends, finding out who I want to work with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enjoying helping out people who I like and respect, and knowing they too enjoy helping me</a:t>
            </a:r>
            <a:endParaRPr sz="3600"/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262077" y="1504950"/>
            <a:ext cx="12480646" cy="665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3600"/>
              <a:t>networking</a:t>
            </a:r>
            <a:endParaRPr b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how I’ve come to think about it and do it: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i="1" sz="3600"/>
              <a:t>my key revelation</a:t>
            </a:r>
            <a:endParaRPr i="1"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I enjoy helping people I like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when I ask for help from people I like, and they like me, they enjoy helping me too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so no need to be shy asking for help from people I like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