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5" r:id="rId1"/>
  </p:sldMasterIdLst>
  <p:notesMasterIdLst>
    <p:notesMasterId r:id="rId19"/>
  </p:notesMasterIdLst>
  <p:sldIdLst>
    <p:sldId id="256" r:id="rId2"/>
    <p:sldId id="300" r:id="rId3"/>
    <p:sldId id="260" r:id="rId4"/>
    <p:sldId id="301" r:id="rId5"/>
    <p:sldId id="312" r:id="rId6"/>
    <p:sldId id="263" r:id="rId7"/>
    <p:sldId id="303" r:id="rId8"/>
    <p:sldId id="265" r:id="rId9"/>
    <p:sldId id="304" r:id="rId10"/>
    <p:sldId id="311" r:id="rId11"/>
    <p:sldId id="307" r:id="rId12"/>
    <p:sldId id="258" r:id="rId13"/>
    <p:sldId id="310" r:id="rId14"/>
    <p:sldId id="308" r:id="rId15"/>
    <p:sldId id="259" r:id="rId16"/>
    <p:sldId id="313" r:id="rId17"/>
    <p:sldId id="314" r:id="rId18"/>
  </p:sldIdLst>
  <p:sldSz cx="9144000" cy="5143500" type="screen16x9"/>
  <p:notesSz cx="6858000" cy="9144000"/>
  <p:embeddedFontLst>
    <p:embeddedFont>
      <p:font typeface="Cutive Mono" panose="020B0604020202020204" charset="0"/>
      <p:regular r:id="rId20"/>
    </p:embeddedFont>
    <p:embeddedFont>
      <p:font typeface="Fira Sans Extra Condensed Medium" panose="020B0604020202020204" charset="0"/>
      <p:regular r:id="rId21"/>
      <p:bold r:id="rId22"/>
      <p:italic r:id="rId23"/>
      <p:boldItalic r:id="rId24"/>
    </p:embeddedFont>
    <p:embeddedFont>
      <p:font typeface="Josefin Sans" panose="020B0604020202020204" charset="0"/>
      <p:regular r:id="rId25"/>
      <p:bold r:id="rId26"/>
      <p:italic r:id="rId27"/>
      <p:boldItalic r:id="rId28"/>
    </p:embeddedFont>
    <p:embeddedFont>
      <p:font typeface="Oswald" panose="020B0604020202020204" charset="0"/>
      <p:regular r:id="rId29"/>
      <p:bold r:id="rId30"/>
    </p:embeddedFont>
    <p:embeddedFont>
      <p:font typeface="Oswald Regular" panose="020B0604020202020204" charset="0"/>
      <p:regular r:id="rId31"/>
      <p:bold r:id="rId3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EFEF"/>
    <a:srgbClr val="84C2BF"/>
    <a:srgbClr val="448C79"/>
    <a:srgbClr val="4EA29C"/>
    <a:srgbClr val="BCDEDC"/>
    <a:srgbClr val="2C39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E6DF232-A65D-42F7-96B9-0BAF3E83D689}">
  <a:tblStyle styleId="{DE6DF232-A65D-42F7-96B9-0BAF3E83D689}"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9" d="100"/>
          <a:sy n="79" d="100"/>
        </p:scale>
        <p:origin x="920" y="48"/>
      </p:cViewPr>
      <p:guideLst/>
    </p:cSldViewPr>
  </p:slideViewPr>
  <p:notesTextViewPr>
    <p:cViewPr>
      <p:scale>
        <a:sx n="1" d="1"/>
        <a:sy n="1" d="1"/>
      </p:scale>
      <p:origin x="0" y="-28"/>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font" Target="fonts/font2.fntdata"/><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32" Type="http://schemas.openxmlformats.org/officeDocument/2006/relationships/font" Target="fonts/font13.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font" Target="fonts/font9.fntdata"/><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31" Type="http://schemas.openxmlformats.org/officeDocument/2006/relationships/font" Target="fonts/font1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font" Target="fonts/font11.fntdata"/><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unsplash.com/@mrbrodeur" TargetMode="External"/><Relationship Id="rId2" Type="http://schemas.openxmlformats.org/officeDocument/2006/relationships/slide" Target="../slides/slide10.xml"/><Relationship Id="rId1" Type="http://schemas.openxmlformats.org/officeDocument/2006/relationships/notesMaster" Target="../notesMasters/notesMaster1.xml"/><Relationship Id="rId4" Type="http://schemas.openxmlformats.org/officeDocument/2006/relationships/hyperlink" Target="https://unsplash.com/photos/zEFyM4sulJ8"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unsplash.com/@nathanroser_" TargetMode="External"/><Relationship Id="rId2" Type="http://schemas.openxmlformats.org/officeDocument/2006/relationships/slide" Target="../slides/slide4.xml"/><Relationship Id="rId1" Type="http://schemas.openxmlformats.org/officeDocument/2006/relationships/notesMaster" Target="../notesMasters/notesMaster1.xml"/><Relationship Id="rId6" Type="http://schemas.openxmlformats.org/officeDocument/2006/relationships/hyperlink" Target="https://unsplash.com/photos/emm1EBmBoj0" TargetMode="External"/><Relationship Id="rId5" Type="http://schemas.openxmlformats.org/officeDocument/2006/relationships/hyperlink" Target="https://unsplash.com/@kpzhnv" TargetMode="External"/><Relationship Id="rId4" Type="http://schemas.openxmlformats.org/officeDocument/2006/relationships/hyperlink" Target="https://unsplash.com/photos/3O88ocdftCo"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unsplash.com/@impatrickt"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s://unsplash.com/photos/ZbZ5KP7D9z8"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5fe982ce4f_2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2" name="Google Shape;242;g5fe982ce4f_2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g5540b6adc3_2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1" name="Google Shape;341;g5540b6adc3_2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de-DE" dirty="0"/>
              <a:t>Photo by </a:t>
            </a:r>
            <a:r>
              <a:rPr lang="de-DE" sz="1100" b="0" i="0" u="none" strike="noStrike" cap="none" dirty="0">
                <a:solidFill>
                  <a:srgbClr val="000000"/>
                </a:solidFill>
                <a:effectLst/>
                <a:latin typeface="Arial"/>
                <a:ea typeface="Arial"/>
                <a:cs typeface="Arial"/>
                <a:sym typeface="Arial"/>
                <a:hlinkClick r:id="rId3"/>
              </a:rPr>
              <a:t>Matthew Brodeur</a:t>
            </a:r>
            <a:r>
              <a:rPr lang="de-DE" sz="1100" b="0" i="0" u="none" strike="noStrike" cap="none" dirty="0">
                <a:solidFill>
                  <a:srgbClr val="000000"/>
                </a:solidFill>
                <a:effectLst/>
                <a:latin typeface="Arial"/>
                <a:ea typeface="Arial"/>
                <a:cs typeface="Arial"/>
                <a:sym typeface="Arial"/>
              </a:rPr>
              <a:t> on Unsplash: </a:t>
            </a:r>
            <a:r>
              <a:rPr lang="de-DE" dirty="0">
                <a:hlinkClick r:id="rId4"/>
              </a:rPr>
              <a:t>https://unsplash.com/photos/zEFyM4sulJ8</a:t>
            </a:r>
            <a:endParaRPr dirty="0"/>
          </a:p>
        </p:txBody>
      </p:sp>
    </p:spTree>
    <p:extLst>
      <p:ext uri="{BB962C8B-B14F-4D97-AF65-F5344CB8AC3E}">
        <p14:creationId xmlns:p14="http://schemas.microsoft.com/office/powerpoint/2010/main" val="8482623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4dfce81f19_0_17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9" name="Google Shape;259;g4dfce81f19_0_17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4dfce81f19_0_17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9" name="Google Shape;259;g4dfce81f19_0_17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751319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g54d0e54301_1_6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2" name="Google Shape;282;g54d0e54301_1_6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7"/>
        <p:cNvGrpSpPr/>
        <p:nvPr/>
      </p:nvGrpSpPr>
      <p:grpSpPr>
        <a:xfrm>
          <a:off x="0" y="0"/>
          <a:ext cx="0" cy="0"/>
          <a:chOff x="0" y="0"/>
          <a:chExt cx="0" cy="0"/>
        </a:xfrm>
      </p:grpSpPr>
      <p:sp>
        <p:nvSpPr>
          <p:cNvPr id="988" name="Google Shape;988;g60a1313403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9" name="Google Shape;989;g60a1313403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5540b6adc3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2" name="Google Shape;292;g5540b6adc3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g5540b6adc3_2_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7" name="Google Shape;327;g5540b6adc3_2_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de-DE"/>
              <a:t>Free Find by </a:t>
            </a:r>
            <a:r>
              <a:rPr lang="de-DE" sz="1100" b="0" i="0" u="none" strike="noStrike" cap="none">
                <a:solidFill>
                  <a:srgbClr val="000000"/>
                </a:solidFill>
                <a:effectLst/>
                <a:latin typeface="Arial"/>
                <a:ea typeface="Arial"/>
                <a:cs typeface="Arial"/>
                <a:sym typeface="Arial"/>
                <a:hlinkClick r:id="rId3"/>
              </a:rPr>
              <a:t>Nathan Roser</a:t>
            </a:r>
            <a:r>
              <a:rPr lang="de-DE" sz="1100" b="0" i="0" u="none" strike="noStrike" cap="none">
                <a:solidFill>
                  <a:srgbClr val="000000"/>
                </a:solidFill>
                <a:effectLst/>
                <a:latin typeface="Arial"/>
                <a:ea typeface="Arial"/>
                <a:cs typeface="Arial"/>
                <a:sym typeface="Arial"/>
              </a:rPr>
              <a:t> on Unsplash: </a:t>
            </a:r>
            <a:r>
              <a:rPr lang="de-DE">
                <a:hlinkClick r:id="rId4"/>
              </a:rPr>
              <a:t>https://unsplash.com/photos/3O88ocdftCo</a:t>
            </a:r>
            <a:endParaRPr lang="de-DE"/>
          </a:p>
          <a:p>
            <a:pPr marL="0" lvl="0" indent="0" algn="l" rtl="0">
              <a:spcBef>
                <a:spcPts val="0"/>
              </a:spcBef>
              <a:spcAft>
                <a:spcPts val="0"/>
              </a:spcAft>
              <a:buNone/>
            </a:pPr>
            <a:r>
              <a:rPr lang="de-DE" dirty="0"/>
              <a:t>Level Up by </a:t>
            </a:r>
            <a:r>
              <a:rPr lang="de-DE" sz="1100" b="0" i="0" u="none" strike="noStrike" cap="none" dirty="0">
                <a:solidFill>
                  <a:srgbClr val="000000"/>
                </a:solidFill>
                <a:effectLst/>
                <a:latin typeface="Arial"/>
                <a:ea typeface="Arial"/>
                <a:cs typeface="Arial"/>
                <a:sym typeface="Arial"/>
                <a:hlinkClick r:id="rId5"/>
              </a:rPr>
              <a:t>Damir Kopezhanov</a:t>
            </a:r>
            <a:r>
              <a:rPr lang="de-DE" sz="1100" b="0" i="0" u="none" strike="noStrike" cap="none" dirty="0">
                <a:solidFill>
                  <a:srgbClr val="000000"/>
                </a:solidFill>
                <a:effectLst/>
                <a:latin typeface="Arial"/>
                <a:ea typeface="Arial"/>
                <a:cs typeface="Arial"/>
                <a:sym typeface="Arial"/>
              </a:rPr>
              <a:t> on Unsplash: </a:t>
            </a:r>
            <a:r>
              <a:rPr lang="de-DE" dirty="0">
                <a:hlinkClick r:id="rId6"/>
              </a:rPr>
              <a:t>https://unsplash.com/photos/emm1EBmBoj0</a:t>
            </a:r>
            <a:endParaRPr dirty="0"/>
          </a:p>
        </p:txBody>
      </p:sp>
    </p:spTree>
    <p:extLst>
      <p:ext uri="{BB962C8B-B14F-4D97-AF65-F5344CB8AC3E}">
        <p14:creationId xmlns:p14="http://schemas.microsoft.com/office/powerpoint/2010/main" val="34552808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4771e9d3e3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1" name="Google Shape;251;g4771e9d3e3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3470594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g5540b6adc3_2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1" name="Google Shape;341;g5540b6adc3_2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de-DE" dirty="0"/>
              <a:t>Photo by </a:t>
            </a:r>
            <a:r>
              <a:rPr lang="de-DE" sz="1100" b="0" i="0" u="none" strike="noStrike" cap="none" dirty="0">
                <a:solidFill>
                  <a:srgbClr val="000000"/>
                </a:solidFill>
                <a:effectLst/>
                <a:latin typeface="Arial"/>
                <a:ea typeface="Arial"/>
                <a:cs typeface="Arial"/>
                <a:sym typeface="Arial"/>
                <a:hlinkClick r:id="rId3"/>
              </a:rPr>
              <a:t>Patrick Tomasso</a:t>
            </a:r>
            <a:r>
              <a:rPr lang="de-DE" sz="1100" b="0" i="0" u="none" strike="noStrike" cap="none" dirty="0">
                <a:solidFill>
                  <a:srgbClr val="000000"/>
                </a:solidFill>
                <a:effectLst/>
                <a:latin typeface="Arial"/>
                <a:ea typeface="Arial"/>
                <a:cs typeface="Arial"/>
                <a:sym typeface="Arial"/>
              </a:rPr>
              <a:t> on Unsplash: </a:t>
            </a:r>
            <a:r>
              <a:rPr lang="de-DE" dirty="0">
                <a:hlinkClick r:id="rId4"/>
              </a:rPr>
              <a:t>https://unsplash.com/photos/ZbZ5KP7D9z8</a:t>
            </a: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8"/>
        <p:cNvGrpSpPr/>
        <p:nvPr/>
      </p:nvGrpSpPr>
      <p:grpSpPr>
        <a:xfrm>
          <a:off x="0" y="0"/>
          <a:ext cx="0" cy="0"/>
          <a:chOff x="0" y="0"/>
          <a:chExt cx="0" cy="0"/>
        </a:xfrm>
      </p:grpSpPr>
      <p:sp>
        <p:nvSpPr>
          <p:cNvPr id="1029" name="Google Shape;1029;g5540b6adc3_2_7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0" name="Google Shape;1030;g5540b6adc3_2_7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097297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6"/>
        <p:cNvGrpSpPr/>
        <p:nvPr/>
      </p:nvGrpSpPr>
      <p:grpSpPr>
        <a:xfrm>
          <a:off x="0" y="0"/>
          <a:ext cx="0" cy="0"/>
          <a:chOff x="0" y="0"/>
          <a:chExt cx="0" cy="0"/>
        </a:xfrm>
      </p:grpSpPr>
      <p:sp>
        <p:nvSpPr>
          <p:cNvPr id="667" name="Google Shape;667;g5540b6adc3_2_4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8" name="Google Shape;668;g5540b6adc3_2_4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g5540b6adc3_2_1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7" name="Google Shape;347;g5540b6adc3_2_1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781162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IG TITTLE OPENING" type="title">
  <p:cSld name="TITLE">
    <p:bg>
      <p:bgPr>
        <a:solidFill>
          <a:srgbClr val="EFEFEF"/>
        </a:solidFill>
        <a:effectLst/>
      </p:bgPr>
    </p:bg>
    <p:spTree>
      <p:nvGrpSpPr>
        <p:cNvPr id="1" name="Shape 8"/>
        <p:cNvGrpSpPr/>
        <p:nvPr/>
      </p:nvGrpSpPr>
      <p:grpSpPr>
        <a:xfrm>
          <a:off x="0" y="0"/>
          <a:ext cx="0" cy="0"/>
          <a:chOff x="0" y="0"/>
          <a:chExt cx="0" cy="0"/>
        </a:xfrm>
      </p:grpSpPr>
      <p:sp>
        <p:nvSpPr>
          <p:cNvPr id="9" name="Google Shape;9;p2"/>
          <p:cNvSpPr/>
          <p:nvPr/>
        </p:nvSpPr>
        <p:spPr>
          <a:xfrm>
            <a:off x="18639" y="1507984"/>
            <a:ext cx="176" cy="172"/>
          </a:xfrm>
          <a:custGeom>
            <a:avLst/>
            <a:gdLst/>
            <a:ahLst/>
            <a:cxnLst/>
            <a:rect l="l" t="t" r="r" b="b"/>
            <a:pathLst>
              <a:path w="1" h="1" extrusionOk="0">
                <a:moveTo>
                  <a:pt x="0" y="0"/>
                </a:moveTo>
                <a:lnTo>
                  <a:pt x="0" y="0"/>
                </a:lnTo>
                <a:lnTo>
                  <a:pt x="0"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0;p2"/>
          <p:cNvSpPr/>
          <p:nvPr/>
        </p:nvSpPr>
        <p:spPr>
          <a:xfrm>
            <a:off x="18639" y="2419108"/>
            <a:ext cx="176" cy="172"/>
          </a:xfrm>
          <a:custGeom>
            <a:avLst/>
            <a:gdLst/>
            <a:ahLst/>
            <a:cxnLst/>
            <a:rect l="l" t="t" r="r" b="b"/>
            <a:pathLst>
              <a:path w="1" h="1" extrusionOk="0">
                <a:moveTo>
                  <a:pt x="0" y="0"/>
                </a:moveTo>
                <a:lnTo>
                  <a:pt x="0"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p:nvPr/>
        </p:nvSpPr>
        <p:spPr>
          <a:xfrm flipH="1">
            <a:off x="1144517" y="9122"/>
            <a:ext cx="176" cy="172"/>
          </a:xfrm>
          <a:custGeom>
            <a:avLst/>
            <a:gdLst/>
            <a:ahLst/>
            <a:cxnLst/>
            <a:rect l="l" t="t" r="r" b="b"/>
            <a:pathLst>
              <a:path w="1" h="1" extrusionOk="0">
                <a:moveTo>
                  <a:pt x="0" y="1"/>
                </a:moveTo>
                <a:lnTo>
                  <a:pt x="0" y="1"/>
                </a:lnTo>
                <a:lnTo>
                  <a:pt x="0"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flipH="1">
            <a:off x="1144517" y="9122"/>
            <a:ext cx="176" cy="172"/>
          </a:xfrm>
          <a:custGeom>
            <a:avLst/>
            <a:gdLst/>
            <a:ahLst/>
            <a:cxnLst/>
            <a:rect l="l" t="t" r="r" b="b"/>
            <a:pathLst>
              <a:path w="1" h="1" extrusionOk="0">
                <a:moveTo>
                  <a:pt x="0" y="1"/>
                </a:moveTo>
                <a:lnTo>
                  <a:pt x="0" y="1"/>
                </a:lnTo>
                <a:lnTo>
                  <a:pt x="0"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txBox="1">
            <a:spLocks noGrp="1"/>
          </p:cNvSpPr>
          <p:nvPr>
            <p:ph type="ctrTitle"/>
          </p:nvPr>
        </p:nvSpPr>
        <p:spPr>
          <a:xfrm flipH="1">
            <a:off x="713850" y="3292446"/>
            <a:ext cx="7716300" cy="595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000"/>
              <a:buNone/>
              <a:defRPr sz="3000">
                <a:latin typeface="Oswald"/>
                <a:ea typeface="Oswald"/>
                <a:cs typeface="Oswald"/>
                <a:sym typeface="Oswald"/>
              </a:defRPr>
            </a:lvl1pPr>
            <a:lvl2pPr lvl="1" algn="ctr" rtl="0">
              <a:spcBef>
                <a:spcPts val="0"/>
              </a:spcBef>
              <a:spcAft>
                <a:spcPts val="0"/>
              </a:spcAft>
              <a:buClr>
                <a:srgbClr val="FFFFFF"/>
              </a:buClr>
              <a:buSzPts val="7200"/>
              <a:buNone/>
              <a:defRPr sz="7200">
                <a:solidFill>
                  <a:srgbClr val="FFFFFF"/>
                </a:solidFill>
              </a:defRPr>
            </a:lvl2pPr>
            <a:lvl3pPr lvl="2" algn="ctr" rtl="0">
              <a:spcBef>
                <a:spcPts val="0"/>
              </a:spcBef>
              <a:spcAft>
                <a:spcPts val="0"/>
              </a:spcAft>
              <a:buClr>
                <a:srgbClr val="FFFFFF"/>
              </a:buClr>
              <a:buSzPts val="7200"/>
              <a:buNone/>
              <a:defRPr sz="7200">
                <a:solidFill>
                  <a:srgbClr val="FFFFFF"/>
                </a:solidFill>
              </a:defRPr>
            </a:lvl3pPr>
            <a:lvl4pPr lvl="3" algn="ctr" rtl="0">
              <a:spcBef>
                <a:spcPts val="0"/>
              </a:spcBef>
              <a:spcAft>
                <a:spcPts val="0"/>
              </a:spcAft>
              <a:buClr>
                <a:srgbClr val="FFFFFF"/>
              </a:buClr>
              <a:buSzPts val="7200"/>
              <a:buNone/>
              <a:defRPr sz="7200">
                <a:solidFill>
                  <a:srgbClr val="FFFFFF"/>
                </a:solidFill>
              </a:defRPr>
            </a:lvl4pPr>
            <a:lvl5pPr lvl="4" algn="ctr" rtl="0">
              <a:spcBef>
                <a:spcPts val="0"/>
              </a:spcBef>
              <a:spcAft>
                <a:spcPts val="0"/>
              </a:spcAft>
              <a:buClr>
                <a:srgbClr val="FFFFFF"/>
              </a:buClr>
              <a:buSzPts val="7200"/>
              <a:buNone/>
              <a:defRPr sz="7200">
                <a:solidFill>
                  <a:srgbClr val="FFFFFF"/>
                </a:solidFill>
              </a:defRPr>
            </a:lvl5pPr>
            <a:lvl6pPr lvl="5" algn="ctr" rtl="0">
              <a:spcBef>
                <a:spcPts val="0"/>
              </a:spcBef>
              <a:spcAft>
                <a:spcPts val="0"/>
              </a:spcAft>
              <a:buClr>
                <a:srgbClr val="FFFFFF"/>
              </a:buClr>
              <a:buSzPts val="7200"/>
              <a:buNone/>
              <a:defRPr sz="7200">
                <a:solidFill>
                  <a:srgbClr val="FFFFFF"/>
                </a:solidFill>
              </a:defRPr>
            </a:lvl6pPr>
            <a:lvl7pPr lvl="6" algn="ctr" rtl="0">
              <a:spcBef>
                <a:spcPts val="0"/>
              </a:spcBef>
              <a:spcAft>
                <a:spcPts val="0"/>
              </a:spcAft>
              <a:buClr>
                <a:srgbClr val="FFFFFF"/>
              </a:buClr>
              <a:buSzPts val="7200"/>
              <a:buNone/>
              <a:defRPr sz="7200">
                <a:solidFill>
                  <a:srgbClr val="FFFFFF"/>
                </a:solidFill>
              </a:defRPr>
            </a:lvl7pPr>
            <a:lvl8pPr lvl="7" algn="ctr" rtl="0">
              <a:spcBef>
                <a:spcPts val="0"/>
              </a:spcBef>
              <a:spcAft>
                <a:spcPts val="0"/>
              </a:spcAft>
              <a:buClr>
                <a:srgbClr val="FFFFFF"/>
              </a:buClr>
              <a:buSzPts val="7200"/>
              <a:buNone/>
              <a:defRPr sz="7200">
                <a:solidFill>
                  <a:srgbClr val="FFFFFF"/>
                </a:solidFill>
              </a:defRPr>
            </a:lvl8pPr>
            <a:lvl9pPr lvl="8" algn="ctr" rtl="0">
              <a:spcBef>
                <a:spcPts val="0"/>
              </a:spcBef>
              <a:spcAft>
                <a:spcPts val="0"/>
              </a:spcAft>
              <a:buClr>
                <a:srgbClr val="FFFFFF"/>
              </a:buClr>
              <a:buSzPts val="7200"/>
              <a:buNone/>
              <a:defRPr sz="7200">
                <a:solidFill>
                  <a:srgbClr val="FFFFFF"/>
                </a:solidFill>
              </a:defRPr>
            </a:lvl9pPr>
          </a:lstStyle>
          <a:p>
            <a:endParaRPr/>
          </a:p>
        </p:txBody>
      </p:sp>
      <p:sp>
        <p:nvSpPr>
          <p:cNvPr id="14" name="Google Shape;14;p2"/>
          <p:cNvSpPr txBox="1">
            <a:spLocks noGrp="1"/>
          </p:cNvSpPr>
          <p:nvPr>
            <p:ph type="subTitle" idx="1"/>
          </p:nvPr>
        </p:nvSpPr>
        <p:spPr>
          <a:xfrm flipH="1">
            <a:off x="3017850" y="3887955"/>
            <a:ext cx="3108300" cy="2451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Clr>
                <a:srgbClr val="434343"/>
              </a:buClr>
              <a:buSzPts val="1400"/>
              <a:buFont typeface="Oswald Regular"/>
              <a:buNone/>
              <a:defRPr sz="900"/>
            </a:lvl1pPr>
            <a:lvl2pPr lvl="1" algn="ctr" rtl="0">
              <a:lnSpc>
                <a:spcPct val="100000"/>
              </a:lnSpc>
              <a:spcBef>
                <a:spcPts val="0"/>
              </a:spcBef>
              <a:spcAft>
                <a:spcPts val="0"/>
              </a:spcAft>
              <a:buClr>
                <a:srgbClr val="FFFFFF"/>
              </a:buClr>
              <a:buSzPts val="1400"/>
              <a:buFont typeface="Oswald Regular"/>
              <a:buNone/>
              <a:defRPr sz="1400">
                <a:solidFill>
                  <a:srgbClr val="FFFFFF"/>
                </a:solidFill>
                <a:latin typeface="Oswald Regular"/>
                <a:ea typeface="Oswald Regular"/>
                <a:cs typeface="Oswald Regular"/>
                <a:sym typeface="Oswald Regular"/>
              </a:defRPr>
            </a:lvl2pPr>
            <a:lvl3pPr lvl="2" algn="ctr" rtl="0">
              <a:lnSpc>
                <a:spcPct val="100000"/>
              </a:lnSpc>
              <a:spcBef>
                <a:spcPts val="0"/>
              </a:spcBef>
              <a:spcAft>
                <a:spcPts val="0"/>
              </a:spcAft>
              <a:buClr>
                <a:srgbClr val="FFFFFF"/>
              </a:buClr>
              <a:buSzPts val="1400"/>
              <a:buFont typeface="Oswald Regular"/>
              <a:buNone/>
              <a:defRPr sz="1400">
                <a:solidFill>
                  <a:srgbClr val="FFFFFF"/>
                </a:solidFill>
                <a:latin typeface="Oswald Regular"/>
                <a:ea typeface="Oswald Regular"/>
                <a:cs typeface="Oswald Regular"/>
                <a:sym typeface="Oswald Regular"/>
              </a:defRPr>
            </a:lvl3pPr>
            <a:lvl4pPr lvl="3" algn="ctr" rtl="0">
              <a:lnSpc>
                <a:spcPct val="100000"/>
              </a:lnSpc>
              <a:spcBef>
                <a:spcPts val="0"/>
              </a:spcBef>
              <a:spcAft>
                <a:spcPts val="0"/>
              </a:spcAft>
              <a:buClr>
                <a:srgbClr val="FFFFFF"/>
              </a:buClr>
              <a:buSzPts val="1400"/>
              <a:buFont typeface="Oswald Regular"/>
              <a:buNone/>
              <a:defRPr sz="1400">
                <a:solidFill>
                  <a:srgbClr val="FFFFFF"/>
                </a:solidFill>
                <a:latin typeface="Oswald Regular"/>
                <a:ea typeface="Oswald Regular"/>
                <a:cs typeface="Oswald Regular"/>
                <a:sym typeface="Oswald Regular"/>
              </a:defRPr>
            </a:lvl4pPr>
            <a:lvl5pPr lvl="4" algn="ctr" rtl="0">
              <a:lnSpc>
                <a:spcPct val="100000"/>
              </a:lnSpc>
              <a:spcBef>
                <a:spcPts val="0"/>
              </a:spcBef>
              <a:spcAft>
                <a:spcPts val="0"/>
              </a:spcAft>
              <a:buClr>
                <a:srgbClr val="FFFFFF"/>
              </a:buClr>
              <a:buSzPts val="1400"/>
              <a:buFont typeface="Oswald Regular"/>
              <a:buNone/>
              <a:defRPr sz="1400">
                <a:solidFill>
                  <a:srgbClr val="FFFFFF"/>
                </a:solidFill>
                <a:latin typeface="Oswald Regular"/>
                <a:ea typeface="Oswald Regular"/>
                <a:cs typeface="Oswald Regular"/>
                <a:sym typeface="Oswald Regular"/>
              </a:defRPr>
            </a:lvl5pPr>
            <a:lvl6pPr lvl="5" algn="ctr" rtl="0">
              <a:lnSpc>
                <a:spcPct val="100000"/>
              </a:lnSpc>
              <a:spcBef>
                <a:spcPts val="0"/>
              </a:spcBef>
              <a:spcAft>
                <a:spcPts val="0"/>
              </a:spcAft>
              <a:buClr>
                <a:srgbClr val="FFFFFF"/>
              </a:buClr>
              <a:buSzPts val="1400"/>
              <a:buFont typeface="Oswald Regular"/>
              <a:buNone/>
              <a:defRPr sz="1400">
                <a:solidFill>
                  <a:srgbClr val="FFFFFF"/>
                </a:solidFill>
                <a:latin typeface="Oswald Regular"/>
                <a:ea typeface="Oswald Regular"/>
                <a:cs typeface="Oswald Regular"/>
                <a:sym typeface="Oswald Regular"/>
              </a:defRPr>
            </a:lvl6pPr>
            <a:lvl7pPr lvl="6" algn="ctr" rtl="0">
              <a:lnSpc>
                <a:spcPct val="100000"/>
              </a:lnSpc>
              <a:spcBef>
                <a:spcPts val="0"/>
              </a:spcBef>
              <a:spcAft>
                <a:spcPts val="0"/>
              </a:spcAft>
              <a:buClr>
                <a:srgbClr val="FFFFFF"/>
              </a:buClr>
              <a:buSzPts val="1400"/>
              <a:buFont typeface="Oswald Regular"/>
              <a:buNone/>
              <a:defRPr sz="1400">
                <a:solidFill>
                  <a:srgbClr val="FFFFFF"/>
                </a:solidFill>
                <a:latin typeface="Oswald Regular"/>
                <a:ea typeface="Oswald Regular"/>
                <a:cs typeface="Oswald Regular"/>
                <a:sym typeface="Oswald Regular"/>
              </a:defRPr>
            </a:lvl7pPr>
            <a:lvl8pPr lvl="7" algn="ctr" rtl="0">
              <a:lnSpc>
                <a:spcPct val="100000"/>
              </a:lnSpc>
              <a:spcBef>
                <a:spcPts val="0"/>
              </a:spcBef>
              <a:spcAft>
                <a:spcPts val="0"/>
              </a:spcAft>
              <a:buClr>
                <a:srgbClr val="FFFFFF"/>
              </a:buClr>
              <a:buSzPts val="1400"/>
              <a:buFont typeface="Oswald Regular"/>
              <a:buNone/>
              <a:defRPr sz="1400">
                <a:solidFill>
                  <a:srgbClr val="FFFFFF"/>
                </a:solidFill>
                <a:latin typeface="Oswald Regular"/>
                <a:ea typeface="Oswald Regular"/>
                <a:cs typeface="Oswald Regular"/>
                <a:sym typeface="Oswald Regular"/>
              </a:defRPr>
            </a:lvl8pPr>
            <a:lvl9pPr lvl="8" algn="ctr" rtl="0">
              <a:lnSpc>
                <a:spcPct val="100000"/>
              </a:lnSpc>
              <a:spcBef>
                <a:spcPts val="0"/>
              </a:spcBef>
              <a:spcAft>
                <a:spcPts val="0"/>
              </a:spcAft>
              <a:buClr>
                <a:srgbClr val="FFFFFF"/>
              </a:buClr>
              <a:buSzPts val="1400"/>
              <a:buFont typeface="Oswald Regular"/>
              <a:buNone/>
              <a:defRPr sz="1400">
                <a:solidFill>
                  <a:srgbClr val="FFFFFF"/>
                </a:solidFill>
                <a:latin typeface="Oswald Regular"/>
                <a:ea typeface="Oswald Regular"/>
                <a:cs typeface="Oswald Regular"/>
                <a:sym typeface="Oswald Regular"/>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TITLE">
  <p:cSld name="CUSTOM_1_1_1_2_1_1_1_1_1_1_2">
    <p:bg>
      <p:bgPr>
        <a:solidFill>
          <a:srgbClr val="EFEFEF"/>
        </a:solidFill>
        <a:effectLst/>
      </p:bgPr>
    </p:bg>
    <p:spTree>
      <p:nvGrpSpPr>
        <p:cNvPr id="1" name="Shape 106"/>
        <p:cNvGrpSpPr/>
        <p:nvPr/>
      </p:nvGrpSpPr>
      <p:grpSpPr>
        <a:xfrm>
          <a:off x="0" y="0"/>
          <a:ext cx="0" cy="0"/>
          <a:chOff x="0" y="0"/>
          <a:chExt cx="0" cy="0"/>
        </a:xfrm>
      </p:grpSpPr>
      <p:sp>
        <p:nvSpPr>
          <p:cNvPr id="107" name="Google Shape;107;p15"/>
          <p:cNvSpPr txBox="1">
            <a:spLocks noGrp="1"/>
          </p:cNvSpPr>
          <p:nvPr>
            <p:ph type="title"/>
          </p:nvPr>
        </p:nvSpPr>
        <p:spPr>
          <a:xfrm>
            <a:off x="3648525" y="844425"/>
            <a:ext cx="4609800" cy="2108400"/>
          </a:xfrm>
          <a:prstGeom prst="rect">
            <a:avLst/>
          </a:prstGeom>
        </p:spPr>
        <p:txBody>
          <a:bodyPr spcFirstLastPara="1" wrap="square" lIns="91425" tIns="91425" rIns="91425" bIns="91425" anchor="ctr" anchorCtr="0">
            <a:noAutofit/>
          </a:bodyPr>
          <a:lstStyle>
            <a:lvl1pPr lvl="0" algn="r" rtl="0">
              <a:spcBef>
                <a:spcPts val="0"/>
              </a:spcBef>
              <a:spcAft>
                <a:spcPts val="0"/>
              </a:spcAft>
              <a:buNone/>
              <a:defRPr sz="6000">
                <a:solidFill>
                  <a:srgbClr val="2C3938"/>
                </a:solidFill>
                <a:latin typeface="Oswald"/>
                <a:ea typeface="Oswald"/>
                <a:cs typeface="Oswald"/>
                <a:sym typeface="Oswald"/>
              </a:defRPr>
            </a:lvl1pPr>
            <a:lvl2pPr lvl="1" rtl="0">
              <a:spcBef>
                <a:spcPts val="0"/>
              </a:spcBef>
              <a:spcAft>
                <a:spcPts val="0"/>
              </a:spcAft>
              <a:buNone/>
              <a:defRPr sz="6000">
                <a:solidFill>
                  <a:srgbClr val="2C3938"/>
                </a:solidFill>
                <a:latin typeface="Oswald"/>
                <a:ea typeface="Oswald"/>
                <a:cs typeface="Oswald"/>
                <a:sym typeface="Oswald"/>
              </a:defRPr>
            </a:lvl2pPr>
            <a:lvl3pPr lvl="2" rtl="0">
              <a:spcBef>
                <a:spcPts val="0"/>
              </a:spcBef>
              <a:spcAft>
                <a:spcPts val="0"/>
              </a:spcAft>
              <a:buNone/>
              <a:defRPr sz="6000">
                <a:solidFill>
                  <a:srgbClr val="2C3938"/>
                </a:solidFill>
                <a:latin typeface="Oswald"/>
                <a:ea typeface="Oswald"/>
                <a:cs typeface="Oswald"/>
                <a:sym typeface="Oswald"/>
              </a:defRPr>
            </a:lvl3pPr>
            <a:lvl4pPr lvl="3" rtl="0">
              <a:spcBef>
                <a:spcPts val="0"/>
              </a:spcBef>
              <a:spcAft>
                <a:spcPts val="0"/>
              </a:spcAft>
              <a:buNone/>
              <a:defRPr sz="6000">
                <a:solidFill>
                  <a:srgbClr val="2C3938"/>
                </a:solidFill>
                <a:latin typeface="Oswald"/>
                <a:ea typeface="Oswald"/>
                <a:cs typeface="Oswald"/>
                <a:sym typeface="Oswald"/>
              </a:defRPr>
            </a:lvl4pPr>
            <a:lvl5pPr lvl="4" rtl="0">
              <a:spcBef>
                <a:spcPts val="0"/>
              </a:spcBef>
              <a:spcAft>
                <a:spcPts val="0"/>
              </a:spcAft>
              <a:buNone/>
              <a:defRPr sz="6000">
                <a:solidFill>
                  <a:srgbClr val="2C3938"/>
                </a:solidFill>
                <a:latin typeface="Oswald"/>
                <a:ea typeface="Oswald"/>
                <a:cs typeface="Oswald"/>
                <a:sym typeface="Oswald"/>
              </a:defRPr>
            </a:lvl5pPr>
            <a:lvl6pPr lvl="5" rtl="0">
              <a:spcBef>
                <a:spcPts val="0"/>
              </a:spcBef>
              <a:spcAft>
                <a:spcPts val="0"/>
              </a:spcAft>
              <a:buNone/>
              <a:defRPr sz="6000">
                <a:solidFill>
                  <a:srgbClr val="2C3938"/>
                </a:solidFill>
                <a:latin typeface="Oswald"/>
                <a:ea typeface="Oswald"/>
                <a:cs typeface="Oswald"/>
                <a:sym typeface="Oswald"/>
              </a:defRPr>
            </a:lvl6pPr>
            <a:lvl7pPr lvl="6" rtl="0">
              <a:spcBef>
                <a:spcPts val="0"/>
              </a:spcBef>
              <a:spcAft>
                <a:spcPts val="0"/>
              </a:spcAft>
              <a:buNone/>
              <a:defRPr sz="6000">
                <a:solidFill>
                  <a:srgbClr val="2C3938"/>
                </a:solidFill>
                <a:latin typeface="Oswald"/>
                <a:ea typeface="Oswald"/>
                <a:cs typeface="Oswald"/>
                <a:sym typeface="Oswald"/>
              </a:defRPr>
            </a:lvl7pPr>
            <a:lvl8pPr lvl="7" rtl="0">
              <a:spcBef>
                <a:spcPts val="0"/>
              </a:spcBef>
              <a:spcAft>
                <a:spcPts val="0"/>
              </a:spcAft>
              <a:buNone/>
              <a:defRPr sz="6000">
                <a:solidFill>
                  <a:srgbClr val="2C3938"/>
                </a:solidFill>
                <a:latin typeface="Oswald"/>
                <a:ea typeface="Oswald"/>
                <a:cs typeface="Oswald"/>
                <a:sym typeface="Oswald"/>
              </a:defRPr>
            </a:lvl8pPr>
            <a:lvl9pPr lvl="8" rtl="0">
              <a:spcBef>
                <a:spcPts val="0"/>
              </a:spcBef>
              <a:spcAft>
                <a:spcPts val="0"/>
              </a:spcAft>
              <a:buNone/>
              <a:defRPr sz="6000">
                <a:solidFill>
                  <a:srgbClr val="2C3938"/>
                </a:solidFill>
                <a:latin typeface="Oswald"/>
                <a:ea typeface="Oswald"/>
                <a:cs typeface="Oswald"/>
                <a:sym typeface="Oswald"/>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ACKGROUND ">
  <p:cSld name="CUSTOM_1_1_1_2_1_1_1_1_1_1_1_1_1_3_2_1_1">
    <p:bg>
      <p:bgPr>
        <a:solidFill>
          <a:srgbClr val="2C3938"/>
        </a:solidFill>
        <a:effectLst/>
      </p:bgPr>
    </p:bg>
    <p:spTree>
      <p:nvGrpSpPr>
        <p:cNvPr id="1" name="Shape 119"/>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SLIDE">
  <p:cSld name="CUSTOM_1_1_1_2_1_1_1_1_1_1_1_1_1_3_1">
    <p:bg>
      <p:bgPr>
        <a:solidFill>
          <a:srgbClr val="EFEFEF"/>
        </a:solidFill>
        <a:effectLst/>
      </p:bgPr>
    </p:bg>
    <p:spTree>
      <p:nvGrpSpPr>
        <p:cNvPr id="1" name="Shape 120"/>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 TEXT">
  <p:cSld name="TITLE_1">
    <p:bg>
      <p:bgPr>
        <a:solidFill>
          <a:srgbClr val="EFEFEF"/>
        </a:solidFill>
        <a:effectLst/>
      </p:bgPr>
    </p:bg>
    <p:spTree>
      <p:nvGrpSpPr>
        <p:cNvPr id="1" name="Shape 15"/>
        <p:cNvGrpSpPr/>
        <p:nvPr/>
      </p:nvGrpSpPr>
      <p:grpSpPr>
        <a:xfrm>
          <a:off x="0" y="0"/>
          <a:ext cx="0" cy="0"/>
          <a:chOff x="0" y="0"/>
          <a:chExt cx="0" cy="0"/>
        </a:xfrm>
      </p:grpSpPr>
      <p:sp>
        <p:nvSpPr>
          <p:cNvPr id="16" name="Google Shape;16;p3"/>
          <p:cNvSpPr/>
          <p:nvPr/>
        </p:nvSpPr>
        <p:spPr>
          <a:xfrm>
            <a:off x="18639" y="1507984"/>
            <a:ext cx="176" cy="172"/>
          </a:xfrm>
          <a:custGeom>
            <a:avLst/>
            <a:gdLst/>
            <a:ahLst/>
            <a:cxnLst/>
            <a:rect l="l" t="t" r="r" b="b"/>
            <a:pathLst>
              <a:path w="1" h="1" extrusionOk="0">
                <a:moveTo>
                  <a:pt x="0" y="0"/>
                </a:moveTo>
                <a:lnTo>
                  <a:pt x="0" y="0"/>
                </a:lnTo>
                <a:lnTo>
                  <a:pt x="0"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3"/>
          <p:cNvSpPr/>
          <p:nvPr/>
        </p:nvSpPr>
        <p:spPr>
          <a:xfrm>
            <a:off x="18639" y="2419108"/>
            <a:ext cx="176" cy="172"/>
          </a:xfrm>
          <a:custGeom>
            <a:avLst/>
            <a:gdLst/>
            <a:ahLst/>
            <a:cxnLst/>
            <a:rect l="l" t="t" r="r" b="b"/>
            <a:pathLst>
              <a:path w="1" h="1" extrusionOk="0">
                <a:moveTo>
                  <a:pt x="0" y="0"/>
                </a:moveTo>
                <a:lnTo>
                  <a:pt x="0"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3"/>
          <p:cNvSpPr/>
          <p:nvPr/>
        </p:nvSpPr>
        <p:spPr>
          <a:xfrm>
            <a:off x="-6375" y="-44100"/>
            <a:ext cx="9352500" cy="1259700"/>
          </a:xfrm>
          <a:prstGeom prst="rect">
            <a:avLst/>
          </a:prstGeom>
          <a:solidFill>
            <a:srgbClr val="2C39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3"/>
          <p:cNvSpPr/>
          <p:nvPr/>
        </p:nvSpPr>
        <p:spPr>
          <a:xfrm flipH="1">
            <a:off x="1144517" y="9122"/>
            <a:ext cx="176" cy="172"/>
          </a:xfrm>
          <a:custGeom>
            <a:avLst/>
            <a:gdLst/>
            <a:ahLst/>
            <a:cxnLst/>
            <a:rect l="l" t="t" r="r" b="b"/>
            <a:pathLst>
              <a:path w="1" h="1" extrusionOk="0">
                <a:moveTo>
                  <a:pt x="0" y="1"/>
                </a:moveTo>
                <a:lnTo>
                  <a:pt x="0" y="1"/>
                </a:lnTo>
                <a:lnTo>
                  <a:pt x="0"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3"/>
          <p:cNvSpPr/>
          <p:nvPr/>
        </p:nvSpPr>
        <p:spPr>
          <a:xfrm flipH="1">
            <a:off x="1144517" y="9122"/>
            <a:ext cx="176" cy="172"/>
          </a:xfrm>
          <a:custGeom>
            <a:avLst/>
            <a:gdLst/>
            <a:ahLst/>
            <a:cxnLst/>
            <a:rect l="l" t="t" r="r" b="b"/>
            <a:pathLst>
              <a:path w="1" h="1" extrusionOk="0">
                <a:moveTo>
                  <a:pt x="0" y="1"/>
                </a:moveTo>
                <a:lnTo>
                  <a:pt x="0" y="1"/>
                </a:lnTo>
                <a:lnTo>
                  <a:pt x="0"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3"/>
          <p:cNvSpPr txBox="1">
            <a:spLocks noGrp="1"/>
          </p:cNvSpPr>
          <p:nvPr>
            <p:ph type="subTitle" idx="1"/>
          </p:nvPr>
        </p:nvSpPr>
        <p:spPr>
          <a:xfrm>
            <a:off x="824650" y="1312225"/>
            <a:ext cx="7492800" cy="3227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None/>
              <a:defRPr>
                <a:solidFill>
                  <a:srgbClr val="434343"/>
                </a:solidFill>
              </a:defRPr>
            </a:lvl1pPr>
            <a:lvl2pPr lvl="1" rtl="0">
              <a:lnSpc>
                <a:spcPct val="100000"/>
              </a:lnSpc>
              <a:spcBef>
                <a:spcPts val="0"/>
              </a:spcBef>
              <a:spcAft>
                <a:spcPts val="0"/>
              </a:spcAft>
              <a:buNone/>
              <a:defRPr>
                <a:solidFill>
                  <a:srgbClr val="434343"/>
                </a:solidFill>
              </a:defRPr>
            </a:lvl2pPr>
            <a:lvl3pPr lvl="2" rtl="0">
              <a:lnSpc>
                <a:spcPct val="100000"/>
              </a:lnSpc>
              <a:spcBef>
                <a:spcPts val="0"/>
              </a:spcBef>
              <a:spcAft>
                <a:spcPts val="0"/>
              </a:spcAft>
              <a:buNone/>
              <a:defRPr>
                <a:solidFill>
                  <a:srgbClr val="434343"/>
                </a:solidFill>
              </a:defRPr>
            </a:lvl3pPr>
            <a:lvl4pPr lvl="3" rtl="0">
              <a:lnSpc>
                <a:spcPct val="100000"/>
              </a:lnSpc>
              <a:spcBef>
                <a:spcPts val="0"/>
              </a:spcBef>
              <a:spcAft>
                <a:spcPts val="0"/>
              </a:spcAft>
              <a:buNone/>
              <a:defRPr>
                <a:solidFill>
                  <a:srgbClr val="434343"/>
                </a:solidFill>
              </a:defRPr>
            </a:lvl4pPr>
            <a:lvl5pPr lvl="4" rtl="0">
              <a:lnSpc>
                <a:spcPct val="100000"/>
              </a:lnSpc>
              <a:spcBef>
                <a:spcPts val="0"/>
              </a:spcBef>
              <a:spcAft>
                <a:spcPts val="0"/>
              </a:spcAft>
              <a:buNone/>
              <a:defRPr>
                <a:solidFill>
                  <a:srgbClr val="434343"/>
                </a:solidFill>
              </a:defRPr>
            </a:lvl5pPr>
            <a:lvl6pPr lvl="5" rtl="0">
              <a:lnSpc>
                <a:spcPct val="100000"/>
              </a:lnSpc>
              <a:spcBef>
                <a:spcPts val="0"/>
              </a:spcBef>
              <a:spcAft>
                <a:spcPts val="0"/>
              </a:spcAft>
              <a:buNone/>
              <a:defRPr>
                <a:solidFill>
                  <a:srgbClr val="434343"/>
                </a:solidFill>
              </a:defRPr>
            </a:lvl6pPr>
            <a:lvl7pPr lvl="6" rtl="0">
              <a:lnSpc>
                <a:spcPct val="100000"/>
              </a:lnSpc>
              <a:spcBef>
                <a:spcPts val="0"/>
              </a:spcBef>
              <a:spcAft>
                <a:spcPts val="0"/>
              </a:spcAft>
              <a:buNone/>
              <a:defRPr>
                <a:solidFill>
                  <a:srgbClr val="434343"/>
                </a:solidFill>
              </a:defRPr>
            </a:lvl7pPr>
            <a:lvl8pPr lvl="7" rtl="0">
              <a:lnSpc>
                <a:spcPct val="100000"/>
              </a:lnSpc>
              <a:spcBef>
                <a:spcPts val="0"/>
              </a:spcBef>
              <a:spcAft>
                <a:spcPts val="0"/>
              </a:spcAft>
              <a:buNone/>
              <a:defRPr>
                <a:solidFill>
                  <a:srgbClr val="434343"/>
                </a:solidFill>
              </a:defRPr>
            </a:lvl8pPr>
            <a:lvl9pPr lvl="8" rtl="0">
              <a:lnSpc>
                <a:spcPct val="100000"/>
              </a:lnSpc>
              <a:spcBef>
                <a:spcPts val="0"/>
              </a:spcBef>
              <a:spcAft>
                <a:spcPts val="0"/>
              </a:spcAft>
              <a:buNone/>
              <a:defRPr>
                <a:solidFill>
                  <a:srgbClr val="434343"/>
                </a:solidFill>
              </a:defRPr>
            </a:lvl9pPr>
          </a:lstStyle>
          <a:p>
            <a:endParaRPr/>
          </a:p>
        </p:txBody>
      </p:sp>
      <p:sp>
        <p:nvSpPr>
          <p:cNvPr id="22" name="Google Shape;22;p3"/>
          <p:cNvSpPr txBox="1">
            <a:spLocks noGrp="1"/>
          </p:cNvSpPr>
          <p:nvPr>
            <p:ph type="title"/>
          </p:nvPr>
        </p:nvSpPr>
        <p:spPr>
          <a:xfrm>
            <a:off x="432925" y="375875"/>
            <a:ext cx="8293200" cy="5778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3000">
                <a:solidFill>
                  <a:srgbClr val="F3F3F3"/>
                </a:solidFill>
                <a:latin typeface="Oswald"/>
                <a:ea typeface="Oswald"/>
                <a:cs typeface="Oswald"/>
                <a:sym typeface="Oswald"/>
              </a:defRPr>
            </a:lvl1pPr>
            <a:lvl2pPr lvl="1" rtl="0">
              <a:spcBef>
                <a:spcPts val="0"/>
              </a:spcBef>
              <a:spcAft>
                <a:spcPts val="0"/>
              </a:spcAft>
              <a:buNone/>
              <a:defRPr sz="3000">
                <a:solidFill>
                  <a:srgbClr val="F3F3F3"/>
                </a:solidFill>
                <a:latin typeface="Oswald"/>
                <a:ea typeface="Oswald"/>
                <a:cs typeface="Oswald"/>
                <a:sym typeface="Oswald"/>
              </a:defRPr>
            </a:lvl2pPr>
            <a:lvl3pPr lvl="2" rtl="0">
              <a:spcBef>
                <a:spcPts val="0"/>
              </a:spcBef>
              <a:spcAft>
                <a:spcPts val="0"/>
              </a:spcAft>
              <a:buNone/>
              <a:defRPr sz="3000">
                <a:solidFill>
                  <a:srgbClr val="F3F3F3"/>
                </a:solidFill>
                <a:latin typeface="Oswald"/>
                <a:ea typeface="Oswald"/>
                <a:cs typeface="Oswald"/>
                <a:sym typeface="Oswald"/>
              </a:defRPr>
            </a:lvl3pPr>
            <a:lvl4pPr lvl="3" rtl="0">
              <a:spcBef>
                <a:spcPts val="0"/>
              </a:spcBef>
              <a:spcAft>
                <a:spcPts val="0"/>
              </a:spcAft>
              <a:buNone/>
              <a:defRPr sz="3000">
                <a:solidFill>
                  <a:srgbClr val="F3F3F3"/>
                </a:solidFill>
                <a:latin typeface="Oswald"/>
                <a:ea typeface="Oswald"/>
                <a:cs typeface="Oswald"/>
                <a:sym typeface="Oswald"/>
              </a:defRPr>
            </a:lvl4pPr>
            <a:lvl5pPr lvl="4" rtl="0">
              <a:spcBef>
                <a:spcPts val="0"/>
              </a:spcBef>
              <a:spcAft>
                <a:spcPts val="0"/>
              </a:spcAft>
              <a:buNone/>
              <a:defRPr sz="3000">
                <a:solidFill>
                  <a:srgbClr val="F3F3F3"/>
                </a:solidFill>
                <a:latin typeface="Oswald"/>
                <a:ea typeface="Oswald"/>
                <a:cs typeface="Oswald"/>
                <a:sym typeface="Oswald"/>
              </a:defRPr>
            </a:lvl5pPr>
            <a:lvl6pPr lvl="5" rtl="0">
              <a:spcBef>
                <a:spcPts val="0"/>
              </a:spcBef>
              <a:spcAft>
                <a:spcPts val="0"/>
              </a:spcAft>
              <a:buNone/>
              <a:defRPr sz="3000">
                <a:solidFill>
                  <a:srgbClr val="F3F3F3"/>
                </a:solidFill>
                <a:latin typeface="Oswald"/>
                <a:ea typeface="Oswald"/>
                <a:cs typeface="Oswald"/>
                <a:sym typeface="Oswald"/>
              </a:defRPr>
            </a:lvl6pPr>
            <a:lvl7pPr lvl="6" rtl="0">
              <a:spcBef>
                <a:spcPts val="0"/>
              </a:spcBef>
              <a:spcAft>
                <a:spcPts val="0"/>
              </a:spcAft>
              <a:buNone/>
              <a:defRPr sz="3000">
                <a:solidFill>
                  <a:srgbClr val="F3F3F3"/>
                </a:solidFill>
                <a:latin typeface="Oswald"/>
                <a:ea typeface="Oswald"/>
                <a:cs typeface="Oswald"/>
                <a:sym typeface="Oswald"/>
              </a:defRPr>
            </a:lvl7pPr>
            <a:lvl8pPr lvl="7" rtl="0">
              <a:spcBef>
                <a:spcPts val="0"/>
              </a:spcBef>
              <a:spcAft>
                <a:spcPts val="0"/>
              </a:spcAft>
              <a:buNone/>
              <a:defRPr sz="3000">
                <a:solidFill>
                  <a:srgbClr val="F3F3F3"/>
                </a:solidFill>
                <a:latin typeface="Oswald"/>
                <a:ea typeface="Oswald"/>
                <a:cs typeface="Oswald"/>
                <a:sym typeface="Oswald"/>
              </a:defRPr>
            </a:lvl8pPr>
            <a:lvl9pPr lvl="8" rtl="0">
              <a:spcBef>
                <a:spcPts val="0"/>
              </a:spcBef>
              <a:spcAft>
                <a:spcPts val="0"/>
              </a:spcAft>
              <a:buNone/>
              <a:defRPr sz="3000">
                <a:solidFill>
                  <a:srgbClr val="F3F3F3"/>
                </a:solidFill>
                <a:latin typeface="Oswald"/>
                <a:ea typeface="Oswald"/>
                <a:cs typeface="Oswald"/>
                <a:sym typeface="Oswald"/>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ABLE OF CONTENT ">
  <p:cSld name="CUSTOM_1_1_2">
    <p:bg>
      <p:bgPr>
        <a:solidFill>
          <a:srgbClr val="EFEFEF"/>
        </a:solidFill>
        <a:effectLst/>
      </p:bgPr>
    </p:bg>
    <p:spTree>
      <p:nvGrpSpPr>
        <p:cNvPr id="1" name="Shape 23"/>
        <p:cNvGrpSpPr/>
        <p:nvPr/>
      </p:nvGrpSpPr>
      <p:grpSpPr>
        <a:xfrm>
          <a:off x="0" y="0"/>
          <a:ext cx="0" cy="0"/>
          <a:chOff x="0" y="0"/>
          <a:chExt cx="0" cy="0"/>
        </a:xfrm>
      </p:grpSpPr>
      <p:sp>
        <p:nvSpPr>
          <p:cNvPr id="24" name="Google Shape;24;p4"/>
          <p:cNvSpPr/>
          <p:nvPr/>
        </p:nvSpPr>
        <p:spPr>
          <a:xfrm>
            <a:off x="-6375" y="953800"/>
            <a:ext cx="9222000" cy="4202400"/>
          </a:xfrm>
          <a:prstGeom prst="rect">
            <a:avLst/>
          </a:prstGeom>
          <a:solidFill>
            <a:srgbClr val="2C39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4"/>
          <p:cNvSpPr txBox="1">
            <a:spLocks noGrp="1"/>
          </p:cNvSpPr>
          <p:nvPr>
            <p:ph type="ctrTitle"/>
          </p:nvPr>
        </p:nvSpPr>
        <p:spPr>
          <a:xfrm>
            <a:off x="1049600" y="1902772"/>
            <a:ext cx="2196600" cy="369600"/>
          </a:xfrm>
          <a:prstGeom prst="rect">
            <a:avLst/>
          </a:prstGeom>
        </p:spPr>
        <p:txBody>
          <a:bodyPr spcFirstLastPara="1" wrap="square" lIns="91425" tIns="91425" rIns="91425" bIns="91425" anchor="b" anchorCtr="0">
            <a:noAutofit/>
          </a:bodyPr>
          <a:lstStyle>
            <a:lvl1pPr lvl="0" algn="ctr" rtl="0">
              <a:spcBef>
                <a:spcPts val="0"/>
              </a:spcBef>
              <a:spcAft>
                <a:spcPts val="0"/>
              </a:spcAft>
              <a:buClr>
                <a:srgbClr val="F3F3F3"/>
              </a:buClr>
              <a:buSzPts val="1400"/>
              <a:buNone/>
              <a:defRPr sz="1400">
                <a:solidFill>
                  <a:srgbClr val="F3F3F3"/>
                </a:solidFill>
                <a:latin typeface="Oswald"/>
                <a:ea typeface="Oswald"/>
                <a:cs typeface="Oswald"/>
                <a:sym typeface="Oswald"/>
              </a:defRPr>
            </a:lvl1pPr>
            <a:lvl2pPr lvl="1" rtl="0">
              <a:spcBef>
                <a:spcPts val="0"/>
              </a:spcBef>
              <a:spcAft>
                <a:spcPts val="0"/>
              </a:spcAft>
              <a:buClr>
                <a:srgbClr val="F3F3F3"/>
              </a:buClr>
              <a:buSzPts val="1400"/>
              <a:buNone/>
              <a:defRPr sz="1400">
                <a:solidFill>
                  <a:srgbClr val="F3F3F3"/>
                </a:solidFill>
              </a:defRPr>
            </a:lvl2pPr>
            <a:lvl3pPr lvl="2" rtl="0">
              <a:spcBef>
                <a:spcPts val="0"/>
              </a:spcBef>
              <a:spcAft>
                <a:spcPts val="0"/>
              </a:spcAft>
              <a:buClr>
                <a:srgbClr val="F3F3F3"/>
              </a:buClr>
              <a:buSzPts val="1400"/>
              <a:buNone/>
              <a:defRPr sz="1400">
                <a:solidFill>
                  <a:srgbClr val="F3F3F3"/>
                </a:solidFill>
              </a:defRPr>
            </a:lvl3pPr>
            <a:lvl4pPr lvl="3" rtl="0">
              <a:spcBef>
                <a:spcPts val="0"/>
              </a:spcBef>
              <a:spcAft>
                <a:spcPts val="0"/>
              </a:spcAft>
              <a:buClr>
                <a:srgbClr val="F3F3F3"/>
              </a:buClr>
              <a:buSzPts val="1400"/>
              <a:buNone/>
              <a:defRPr sz="1400">
                <a:solidFill>
                  <a:srgbClr val="F3F3F3"/>
                </a:solidFill>
              </a:defRPr>
            </a:lvl4pPr>
            <a:lvl5pPr lvl="4" rtl="0">
              <a:spcBef>
                <a:spcPts val="0"/>
              </a:spcBef>
              <a:spcAft>
                <a:spcPts val="0"/>
              </a:spcAft>
              <a:buClr>
                <a:srgbClr val="F3F3F3"/>
              </a:buClr>
              <a:buSzPts val="1400"/>
              <a:buNone/>
              <a:defRPr sz="1400">
                <a:solidFill>
                  <a:srgbClr val="F3F3F3"/>
                </a:solidFill>
              </a:defRPr>
            </a:lvl5pPr>
            <a:lvl6pPr lvl="5" rtl="0">
              <a:spcBef>
                <a:spcPts val="0"/>
              </a:spcBef>
              <a:spcAft>
                <a:spcPts val="0"/>
              </a:spcAft>
              <a:buClr>
                <a:srgbClr val="F3F3F3"/>
              </a:buClr>
              <a:buSzPts val="1400"/>
              <a:buNone/>
              <a:defRPr sz="1400">
                <a:solidFill>
                  <a:srgbClr val="F3F3F3"/>
                </a:solidFill>
              </a:defRPr>
            </a:lvl6pPr>
            <a:lvl7pPr lvl="6" rtl="0">
              <a:spcBef>
                <a:spcPts val="0"/>
              </a:spcBef>
              <a:spcAft>
                <a:spcPts val="0"/>
              </a:spcAft>
              <a:buClr>
                <a:srgbClr val="F3F3F3"/>
              </a:buClr>
              <a:buSzPts val="1400"/>
              <a:buNone/>
              <a:defRPr sz="1400">
                <a:solidFill>
                  <a:srgbClr val="F3F3F3"/>
                </a:solidFill>
              </a:defRPr>
            </a:lvl7pPr>
            <a:lvl8pPr lvl="7" rtl="0">
              <a:spcBef>
                <a:spcPts val="0"/>
              </a:spcBef>
              <a:spcAft>
                <a:spcPts val="0"/>
              </a:spcAft>
              <a:buClr>
                <a:srgbClr val="F3F3F3"/>
              </a:buClr>
              <a:buSzPts val="1400"/>
              <a:buNone/>
              <a:defRPr sz="1400">
                <a:solidFill>
                  <a:srgbClr val="F3F3F3"/>
                </a:solidFill>
              </a:defRPr>
            </a:lvl8pPr>
            <a:lvl9pPr lvl="8" rtl="0">
              <a:spcBef>
                <a:spcPts val="0"/>
              </a:spcBef>
              <a:spcAft>
                <a:spcPts val="0"/>
              </a:spcAft>
              <a:buClr>
                <a:srgbClr val="F3F3F3"/>
              </a:buClr>
              <a:buSzPts val="1400"/>
              <a:buNone/>
              <a:defRPr sz="1400">
                <a:solidFill>
                  <a:srgbClr val="F3F3F3"/>
                </a:solidFill>
              </a:defRPr>
            </a:lvl9pPr>
          </a:lstStyle>
          <a:p>
            <a:endParaRPr/>
          </a:p>
        </p:txBody>
      </p:sp>
      <p:sp>
        <p:nvSpPr>
          <p:cNvPr id="26" name="Google Shape;26;p4"/>
          <p:cNvSpPr txBox="1">
            <a:spLocks noGrp="1"/>
          </p:cNvSpPr>
          <p:nvPr>
            <p:ph type="subTitle" idx="1"/>
          </p:nvPr>
        </p:nvSpPr>
        <p:spPr>
          <a:xfrm>
            <a:off x="1092088" y="2183275"/>
            <a:ext cx="2111400" cy="3285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3F3F3"/>
              </a:buClr>
              <a:buSzPts val="900"/>
              <a:buNone/>
              <a:defRPr sz="900">
                <a:solidFill>
                  <a:srgbClr val="F3F3F3"/>
                </a:solidFill>
              </a:defRPr>
            </a:lvl1pPr>
            <a:lvl2pPr lvl="1" rtl="0">
              <a:lnSpc>
                <a:spcPct val="100000"/>
              </a:lnSpc>
              <a:spcBef>
                <a:spcPts val="0"/>
              </a:spcBef>
              <a:spcAft>
                <a:spcPts val="0"/>
              </a:spcAft>
              <a:buClr>
                <a:srgbClr val="F3F3F3"/>
              </a:buClr>
              <a:buSzPts val="900"/>
              <a:buNone/>
              <a:defRPr sz="900">
                <a:solidFill>
                  <a:srgbClr val="F3F3F3"/>
                </a:solidFill>
              </a:defRPr>
            </a:lvl2pPr>
            <a:lvl3pPr lvl="2" rtl="0">
              <a:lnSpc>
                <a:spcPct val="100000"/>
              </a:lnSpc>
              <a:spcBef>
                <a:spcPts val="0"/>
              </a:spcBef>
              <a:spcAft>
                <a:spcPts val="0"/>
              </a:spcAft>
              <a:buClr>
                <a:srgbClr val="F3F3F3"/>
              </a:buClr>
              <a:buSzPts val="900"/>
              <a:buNone/>
              <a:defRPr sz="900">
                <a:solidFill>
                  <a:srgbClr val="F3F3F3"/>
                </a:solidFill>
              </a:defRPr>
            </a:lvl3pPr>
            <a:lvl4pPr lvl="3" rtl="0">
              <a:lnSpc>
                <a:spcPct val="100000"/>
              </a:lnSpc>
              <a:spcBef>
                <a:spcPts val="0"/>
              </a:spcBef>
              <a:spcAft>
                <a:spcPts val="0"/>
              </a:spcAft>
              <a:buClr>
                <a:srgbClr val="F3F3F3"/>
              </a:buClr>
              <a:buSzPts val="900"/>
              <a:buNone/>
              <a:defRPr sz="900">
                <a:solidFill>
                  <a:srgbClr val="F3F3F3"/>
                </a:solidFill>
              </a:defRPr>
            </a:lvl4pPr>
            <a:lvl5pPr lvl="4" rtl="0">
              <a:lnSpc>
                <a:spcPct val="100000"/>
              </a:lnSpc>
              <a:spcBef>
                <a:spcPts val="0"/>
              </a:spcBef>
              <a:spcAft>
                <a:spcPts val="0"/>
              </a:spcAft>
              <a:buClr>
                <a:srgbClr val="F3F3F3"/>
              </a:buClr>
              <a:buSzPts val="900"/>
              <a:buNone/>
              <a:defRPr sz="900">
                <a:solidFill>
                  <a:srgbClr val="F3F3F3"/>
                </a:solidFill>
              </a:defRPr>
            </a:lvl5pPr>
            <a:lvl6pPr lvl="5" rtl="0">
              <a:lnSpc>
                <a:spcPct val="100000"/>
              </a:lnSpc>
              <a:spcBef>
                <a:spcPts val="0"/>
              </a:spcBef>
              <a:spcAft>
                <a:spcPts val="0"/>
              </a:spcAft>
              <a:buClr>
                <a:srgbClr val="F3F3F3"/>
              </a:buClr>
              <a:buSzPts val="900"/>
              <a:buNone/>
              <a:defRPr sz="900">
                <a:solidFill>
                  <a:srgbClr val="F3F3F3"/>
                </a:solidFill>
              </a:defRPr>
            </a:lvl6pPr>
            <a:lvl7pPr lvl="6" rtl="0">
              <a:lnSpc>
                <a:spcPct val="100000"/>
              </a:lnSpc>
              <a:spcBef>
                <a:spcPts val="0"/>
              </a:spcBef>
              <a:spcAft>
                <a:spcPts val="0"/>
              </a:spcAft>
              <a:buClr>
                <a:srgbClr val="F3F3F3"/>
              </a:buClr>
              <a:buSzPts val="900"/>
              <a:buNone/>
              <a:defRPr sz="900">
                <a:solidFill>
                  <a:srgbClr val="F3F3F3"/>
                </a:solidFill>
              </a:defRPr>
            </a:lvl7pPr>
            <a:lvl8pPr lvl="7" rtl="0">
              <a:lnSpc>
                <a:spcPct val="100000"/>
              </a:lnSpc>
              <a:spcBef>
                <a:spcPts val="0"/>
              </a:spcBef>
              <a:spcAft>
                <a:spcPts val="0"/>
              </a:spcAft>
              <a:buClr>
                <a:srgbClr val="F3F3F3"/>
              </a:buClr>
              <a:buSzPts val="900"/>
              <a:buNone/>
              <a:defRPr sz="900">
                <a:solidFill>
                  <a:srgbClr val="F3F3F3"/>
                </a:solidFill>
              </a:defRPr>
            </a:lvl8pPr>
            <a:lvl9pPr lvl="8" rtl="0">
              <a:lnSpc>
                <a:spcPct val="100000"/>
              </a:lnSpc>
              <a:spcBef>
                <a:spcPts val="0"/>
              </a:spcBef>
              <a:spcAft>
                <a:spcPts val="0"/>
              </a:spcAft>
              <a:buClr>
                <a:srgbClr val="F3F3F3"/>
              </a:buClr>
              <a:buSzPts val="900"/>
              <a:buNone/>
              <a:defRPr sz="900">
                <a:solidFill>
                  <a:srgbClr val="F3F3F3"/>
                </a:solidFill>
              </a:defRPr>
            </a:lvl9pPr>
          </a:lstStyle>
          <a:p>
            <a:endParaRPr/>
          </a:p>
        </p:txBody>
      </p:sp>
      <p:sp>
        <p:nvSpPr>
          <p:cNvPr id="27" name="Google Shape;27;p4"/>
          <p:cNvSpPr txBox="1">
            <a:spLocks noGrp="1"/>
          </p:cNvSpPr>
          <p:nvPr>
            <p:ph type="title" idx="2" hasCustomPrompt="1"/>
          </p:nvPr>
        </p:nvSpPr>
        <p:spPr>
          <a:xfrm>
            <a:off x="1477150" y="1548976"/>
            <a:ext cx="1341300" cy="4077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rgbClr val="F3F3F3"/>
              </a:buClr>
              <a:buSzPts val="4800"/>
              <a:buNone/>
              <a:defRPr sz="2400">
                <a:solidFill>
                  <a:srgbClr val="F3F3F3"/>
                </a:solidFill>
                <a:latin typeface="Oswald"/>
                <a:ea typeface="Oswald"/>
                <a:cs typeface="Oswald"/>
                <a:sym typeface="Oswald"/>
              </a:defRPr>
            </a:lvl1pPr>
            <a:lvl2pPr lvl="1"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9pPr>
          </a:lstStyle>
          <a:p>
            <a:r>
              <a:t>xx%</a:t>
            </a:r>
          </a:p>
        </p:txBody>
      </p:sp>
      <p:sp>
        <p:nvSpPr>
          <p:cNvPr id="28" name="Google Shape;28;p4"/>
          <p:cNvSpPr txBox="1">
            <a:spLocks noGrp="1"/>
          </p:cNvSpPr>
          <p:nvPr>
            <p:ph type="ctrTitle" idx="3"/>
          </p:nvPr>
        </p:nvSpPr>
        <p:spPr>
          <a:xfrm>
            <a:off x="5897888" y="1902772"/>
            <a:ext cx="2196600" cy="369600"/>
          </a:xfrm>
          <a:prstGeom prst="rect">
            <a:avLst/>
          </a:prstGeom>
        </p:spPr>
        <p:txBody>
          <a:bodyPr spcFirstLastPara="1" wrap="square" lIns="91425" tIns="91425" rIns="91425" bIns="91425" anchor="b" anchorCtr="0">
            <a:noAutofit/>
          </a:bodyPr>
          <a:lstStyle>
            <a:lvl1pPr lvl="0" algn="ctr" rtl="0">
              <a:spcBef>
                <a:spcPts val="0"/>
              </a:spcBef>
              <a:spcAft>
                <a:spcPts val="0"/>
              </a:spcAft>
              <a:buClr>
                <a:srgbClr val="F3F3F3"/>
              </a:buClr>
              <a:buSzPts val="1400"/>
              <a:buNone/>
              <a:defRPr sz="1400">
                <a:solidFill>
                  <a:srgbClr val="F3F3F3"/>
                </a:solidFill>
                <a:latin typeface="Oswald"/>
                <a:ea typeface="Oswald"/>
                <a:cs typeface="Oswald"/>
                <a:sym typeface="Oswald"/>
              </a:defRPr>
            </a:lvl1pPr>
            <a:lvl2pPr lvl="1" rtl="0">
              <a:spcBef>
                <a:spcPts val="0"/>
              </a:spcBef>
              <a:spcAft>
                <a:spcPts val="0"/>
              </a:spcAft>
              <a:buClr>
                <a:srgbClr val="F3F3F3"/>
              </a:buClr>
              <a:buSzPts val="1400"/>
              <a:buNone/>
              <a:defRPr sz="1400">
                <a:solidFill>
                  <a:srgbClr val="F3F3F3"/>
                </a:solidFill>
              </a:defRPr>
            </a:lvl2pPr>
            <a:lvl3pPr lvl="2" rtl="0">
              <a:spcBef>
                <a:spcPts val="0"/>
              </a:spcBef>
              <a:spcAft>
                <a:spcPts val="0"/>
              </a:spcAft>
              <a:buClr>
                <a:srgbClr val="F3F3F3"/>
              </a:buClr>
              <a:buSzPts val="1400"/>
              <a:buNone/>
              <a:defRPr sz="1400">
                <a:solidFill>
                  <a:srgbClr val="F3F3F3"/>
                </a:solidFill>
              </a:defRPr>
            </a:lvl3pPr>
            <a:lvl4pPr lvl="3" rtl="0">
              <a:spcBef>
                <a:spcPts val="0"/>
              </a:spcBef>
              <a:spcAft>
                <a:spcPts val="0"/>
              </a:spcAft>
              <a:buClr>
                <a:srgbClr val="F3F3F3"/>
              </a:buClr>
              <a:buSzPts val="1400"/>
              <a:buNone/>
              <a:defRPr sz="1400">
                <a:solidFill>
                  <a:srgbClr val="F3F3F3"/>
                </a:solidFill>
              </a:defRPr>
            </a:lvl4pPr>
            <a:lvl5pPr lvl="4" rtl="0">
              <a:spcBef>
                <a:spcPts val="0"/>
              </a:spcBef>
              <a:spcAft>
                <a:spcPts val="0"/>
              </a:spcAft>
              <a:buClr>
                <a:srgbClr val="F3F3F3"/>
              </a:buClr>
              <a:buSzPts val="1400"/>
              <a:buNone/>
              <a:defRPr sz="1400">
                <a:solidFill>
                  <a:srgbClr val="F3F3F3"/>
                </a:solidFill>
              </a:defRPr>
            </a:lvl5pPr>
            <a:lvl6pPr lvl="5" rtl="0">
              <a:spcBef>
                <a:spcPts val="0"/>
              </a:spcBef>
              <a:spcAft>
                <a:spcPts val="0"/>
              </a:spcAft>
              <a:buClr>
                <a:srgbClr val="F3F3F3"/>
              </a:buClr>
              <a:buSzPts val="1400"/>
              <a:buNone/>
              <a:defRPr sz="1400">
                <a:solidFill>
                  <a:srgbClr val="F3F3F3"/>
                </a:solidFill>
              </a:defRPr>
            </a:lvl6pPr>
            <a:lvl7pPr lvl="6" rtl="0">
              <a:spcBef>
                <a:spcPts val="0"/>
              </a:spcBef>
              <a:spcAft>
                <a:spcPts val="0"/>
              </a:spcAft>
              <a:buClr>
                <a:srgbClr val="F3F3F3"/>
              </a:buClr>
              <a:buSzPts val="1400"/>
              <a:buNone/>
              <a:defRPr sz="1400">
                <a:solidFill>
                  <a:srgbClr val="F3F3F3"/>
                </a:solidFill>
              </a:defRPr>
            </a:lvl7pPr>
            <a:lvl8pPr lvl="7" rtl="0">
              <a:spcBef>
                <a:spcPts val="0"/>
              </a:spcBef>
              <a:spcAft>
                <a:spcPts val="0"/>
              </a:spcAft>
              <a:buClr>
                <a:srgbClr val="F3F3F3"/>
              </a:buClr>
              <a:buSzPts val="1400"/>
              <a:buNone/>
              <a:defRPr sz="1400">
                <a:solidFill>
                  <a:srgbClr val="F3F3F3"/>
                </a:solidFill>
              </a:defRPr>
            </a:lvl8pPr>
            <a:lvl9pPr lvl="8" rtl="0">
              <a:spcBef>
                <a:spcPts val="0"/>
              </a:spcBef>
              <a:spcAft>
                <a:spcPts val="0"/>
              </a:spcAft>
              <a:buClr>
                <a:srgbClr val="F3F3F3"/>
              </a:buClr>
              <a:buSzPts val="1400"/>
              <a:buNone/>
              <a:defRPr sz="1400">
                <a:solidFill>
                  <a:srgbClr val="F3F3F3"/>
                </a:solidFill>
              </a:defRPr>
            </a:lvl9pPr>
          </a:lstStyle>
          <a:p>
            <a:endParaRPr/>
          </a:p>
        </p:txBody>
      </p:sp>
      <p:sp>
        <p:nvSpPr>
          <p:cNvPr id="29" name="Google Shape;29;p4"/>
          <p:cNvSpPr txBox="1">
            <a:spLocks noGrp="1"/>
          </p:cNvSpPr>
          <p:nvPr>
            <p:ph type="subTitle" idx="4"/>
          </p:nvPr>
        </p:nvSpPr>
        <p:spPr>
          <a:xfrm>
            <a:off x="5940488" y="2183275"/>
            <a:ext cx="2111400" cy="3285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3F3F3"/>
              </a:buClr>
              <a:buSzPts val="900"/>
              <a:buNone/>
              <a:defRPr sz="900">
                <a:solidFill>
                  <a:srgbClr val="F3F3F3"/>
                </a:solidFill>
              </a:defRPr>
            </a:lvl1pPr>
            <a:lvl2pPr lvl="1" rtl="0">
              <a:lnSpc>
                <a:spcPct val="100000"/>
              </a:lnSpc>
              <a:spcBef>
                <a:spcPts val="0"/>
              </a:spcBef>
              <a:spcAft>
                <a:spcPts val="0"/>
              </a:spcAft>
              <a:buClr>
                <a:srgbClr val="F3F3F3"/>
              </a:buClr>
              <a:buSzPts val="900"/>
              <a:buNone/>
              <a:defRPr sz="900">
                <a:solidFill>
                  <a:srgbClr val="F3F3F3"/>
                </a:solidFill>
              </a:defRPr>
            </a:lvl2pPr>
            <a:lvl3pPr lvl="2" rtl="0">
              <a:lnSpc>
                <a:spcPct val="100000"/>
              </a:lnSpc>
              <a:spcBef>
                <a:spcPts val="0"/>
              </a:spcBef>
              <a:spcAft>
                <a:spcPts val="0"/>
              </a:spcAft>
              <a:buClr>
                <a:srgbClr val="F3F3F3"/>
              </a:buClr>
              <a:buSzPts val="900"/>
              <a:buNone/>
              <a:defRPr sz="900">
                <a:solidFill>
                  <a:srgbClr val="F3F3F3"/>
                </a:solidFill>
              </a:defRPr>
            </a:lvl3pPr>
            <a:lvl4pPr lvl="3" rtl="0">
              <a:lnSpc>
                <a:spcPct val="100000"/>
              </a:lnSpc>
              <a:spcBef>
                <a:spcPts val="0"/>
              </a:spcBef>
              <a:spcAft>
                <a:spcPts val="0"/>
              </a:spcAft>
              <a:buClr>
                <a:srgbClr val="F3F3F3"/>
              </a:buClr>
              <a:buSzPts val="900"/>
              <a:buNone/>
              <a:defRPr sz="900">
                <a:solidFill>
                  <a:srgbClr val="F3F3F3"/>
                </a:solidFill>
              </a:defRPr>
            </a:lvl4pPr>
            <a:lvl5pPr lvl="4" rtl="0">
              <a:lnSpc>
                <a:spcPct val="100000"/>
              </a:lnSpc>
              <a:spcBef>
                <a:spcPts val="0"/>
              </a:spcBef>
              <a:spcAft>
                <a:spcPts val="0"/>
              </a:spcAft>
              <a:buClr>
                <a:srgbClr val="F3F3F3"/>
              </a:buClr>
              <a:buSzPts val="900"/>
              <a:buNone/>
              <a:defRPr sz="900">
                <a:solidFill>
                  <a:srgbClr val="F3F3F3"/>
                </a:solidFill>
              </a:defRPr>
            </a:lvl5pPr>
            <a:lvl6pPr lvl="5" rtl="0">
              <a:lnSpc>
                <a:spcPct val="100000"/>
              </a:lnSpc>
              <a:spcBef>
                <a:spcPts val="0"/>
              </a:spcBef>
              <a:spcAft>
                <a:spcPts val="0"/>
              </a:spcAft>
              <a:buClr>
                <a:srgbClr val="F3F3F3"/>
              </a:buClr>
              <a:buSzPts val="900"/>
              <a:buNone/>
              <a:defRPr sz="900">
                <a:solidFill>
                  <a:srgbClr val="F3F3F3"/>
                </a:solidFill>
              </a:defRPr>
            </a:lvl6pPr>
            <a:lvl7pPr lvl="6" rtl="0">
              <a:lnSpc>
                <a:spcPct val="100000"/>
              </a:lnSpc>
              <a:spcBef>
                <a:spcPts val="0"/>
              </a:spcBef>
              <a:spcAft>
                <a:spcPts val="0"/>
              </a:spcAft>
              <a:buClr>
                <a:srgbClr val="F3F3F3"/>
              </a:buClr>
              <a:buSzPts val="900"/>
              <a:buNone/>
              <a:defRPr sz="900">
                <a:solidFill>
                  <a:srgbClr val="F3F3F3"/>
                </a:solidFill>
              </a:defRPr>
            </a:lvl7pPr>
            <a:lvl8pPr lvl="7" rtl="0">
              <a:lnSpc>
                <a:spcPct val="100000"/>
              </a:lnSpc>
              <a:spcBef>
                <a:spcPts val="0"/>
              </a:spcBef>
              <a:spcAft>
                <a:spcPts val="0"/>
              </a:spcAft>
              <a:buClr>
                <a:srgbClr val="F3F3F3"/>
              </a:buClr>
              <a:buSzPts val="900"/>
              <a:buNone/>
              <a:defRPr sz="900">
                <a:solidFill>
                  <a:srgbClr val="F3F3F3"/>
                </a:solidFill>
              </a:defRPr>
            </a:lvl8pPr>
            <a:lvl9pPr lvl="8" rtl="0">
              <a:lnSpc>
                <a:spcPct val="100000"/>
              </a:lnSpc>
              <a:spcBef>
                <a:spcPts val="0"/>
              </a:spcBef>
              <a:spcAft>
                <a:spcPts val="0"/>
              </a:spcAft>
              <a:buClr>
                <a:srgbClr val="F3F3F3"/>
              </a:buClr>
              <a:buSzPts val="900"/>
              <a:buNone/>
              <a:defRPr sz="900">
                <a:solidFill>
                  <a:srgbClr val="F3F3F3"/>
                </a:solidFill>
              </a:defRPr>
            </a:lvl9pPr>
          </a:lstStyle>
          <a:p>
            <a:endParaRPr/>
          </a:p>
        </p:txBody>
      </p:sp>
      <p:sp>
        <p:nvSpPr>
          <p:cNvPr id="30" name="Google Shape;30;p4"/>
          <p:cNvSpPr txBox="1">
            <a:spLocks noGrp="1"/>
          </p:cNvSpPr>
          <p:nvPr>
            <p:ph type="title" idx="5" hasCustomPrompt="1"/>
          </p:nvPr>
        </p:nvSpPr>
        <p:spPr>
          <a:xfrm>
            <a:off x="6325550" y="1548976"/>
            <a:ext cx="1341300" cy="4077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rgbClr val="F3F3F3"/>
              </a:buClr>
              <a:buSzPts val="4800"/>
              <a:buNone/>
              <a:defRPr sz="2400">
                <a:solidFill>
                  <a:srgbClr val="F3F3F3"/>
                </a:solidFill>
                <a:latin typeface="Oswald"/>
                <a:ea typeface="Oswald"/>
                <a:cs typeface="Oswald"/>
                <a:sym typeface="Oswald"/>
              </a:defRPr>
            </a:lvl1pPr>
            <a:lvl2pPr lvl="1"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9pPr>
          </a:lstStyle>
          <a:p>
            <a:r>
              <a:t>xx%</a:t>
            </a:r>
          </a:p>
        </p:txBody>
      </p:sp>
      <p:sp>
        <p:nvSpPr>
          <p:cNvPr id="31" name="Google Shape;31;p4"/>
          <p:cNvSpPr txBox="1">
            <a:spLocks noGrp="1"/>
          </p:cNvSpPr>
          <p:nvPr>
            <p:ph type="ctrTitle" idx="6"/>
          </p:nvPr>
        </p:nvSpPr>
        <p:spPr>
          <a:xfrm>
            <a:off x="3473687" y="3832975"/>
            <a:ext cx="2196600" cy="369600"/>
          </a:xfrm>
          <a:prstGeom prst="rect">
            <a:avLst/>
          </a:prstGeom>
        </p:spPr>
        <p:txBody>
          <a:bodyPr spcFirstLastPara="1" wrap="square" lIns="91425" tIns="91425" rIns="91425" bIns="91425" anchor="b" anchorCtr="0">
            <a:noAutofit/>
          </a:bodyPr>
          <a:lstStyle>
            <a:lvl1pPr lvl="0" algn="ctr" rtl="0">
              <a:spcBef>
                <a:spcPts val="0"/>
              </a:spcBef>
              <a:spcAft>
                <a:spcPts val="0"/>
              </a:spcAft>
              <a:buClr>
                <a:srgbClr val="F3F3F3"/>
              </a:buClr>
              <a:buSzPts val="1400"/>
              <a:buNone/>
              <a:defRPr sz="1400">
                <a:solidFill>
                  <a:srgbClr val="F3F3F3"/>
                </a:solidFill>
                <a:latin typeface="Oswald"/>
                <a:ea typeface="Oswald"/>
                <a:cs typeface="Oswald"/>
                <a:sym typeface="Oswald"/>
              </a:defRPr>
            </a:lvl1pPr>
            <a:lvl2pPr lvl="1" rtl="0">
              <a:spcBef>
                <a:spcPts val="0"/>
              </a:spcBef>
              <a:spcAft>
                <a:spcPts val="0"/>
              </a:spcAft>
              <a:buClr>
                <a:srgbClr val="F3F3F3"/>
              </a:buClr>
              <a:buSzPts val="1400"/>
              <a:buNone/>
              <a:defRPr sz="1400">
                <a:solidFill>
                  <a:srgbClr val="F3F3F3"/>
                </a:solidFill>
              </a:defRPr>
            </a:lvl2pPr>
            <a:lvl3pPr lvl="2" rtl="0">
              <a:spcBef>
                <a:spcPts val="0"/>
              </a:spcBef>
              <a:spcAft>
                <a:spcPts val="0"/>
              </a:spcAft>
              <a:buClr>
                <a:srgbClr val="F3F3F3"/>
              </a:buClr>
              <a:buSzPts val="1400"/>
              <a:buNone/>
              <a:defRPr sz="1400">
                <a:solidFill>
                  <a:srgbClr val="F3F3F3"/>
                </a:solidFill>
              </a:defRPr>
            </a:lvl3pPr>
            <a:lvl4pPr lvl="3" rtl="0">
              <a:spcBef>
                <a:spcPts val="0"/>
              </a:spcBef>
              <a:spcAft>
                <a:spcPts val="0"/>
              </a:spcAft>
              <a:buClr>
                <a:srgbClr val="F3F3F3"/>
              </a:buClr>
              <a:buSzPts val="1400"/>
              <a:buNone/>
              <a:defRPr sz="1400">
                <a:solidFill>
                  <a:srgbClr val="F3F3F3"/>
                </a:solidFill>
              </a:defRPr>
            </a:lvl4pPr>
            <a:lvl5pPr lvl="4" rtl="0">
              <a:spcBef>
                <a:spcPts val="0"/>
              </a:spcBef>
              <a:spcAft>
                <a:spcPts val="0"/>
              </a:spcAft>
              <a:buClr>
                <a:srgbClr val="F3F3F3"/>
              </a:buClr>
              <a:buSzPts val="1400"/>
              <a:buNone/>
              <a:defRPr sz="1400">
                <a:solidFill>
                  <a:srgbClr val="F3F3F3"/>
                </a:solidFill>
              </a:defRPr>
            </a:lvl5pPr>
            <a:lvl6pPr lvl="5" rtl="0">
              <a:spcBef>
                <a:spcPts val="0"/>
              </a:spcBef>
              <a:spcAft>
                <a:spcPts val="0"/>
              </a:spcAft>
              <a:buClr>
                <a:srgbClr val="F3F3F3"/>
              </a:buClr>
              <a:buSzPts val="1400"/>
              <a:buNone/>
              <a:defRPr sz="1400">
                <a:solidFill>
                  <a:srgbClr val="F3F3F3"/>
                </a:solidFill>
              </a:defRPr>
            </a:lvl6pPr>
            <a:lvl7pPr lvl="6" rtl="0">
              <a:spcBef>
                <a:spcPts val="0"/>
              </a:spcBef>
              <a:spcAft>
                <a:spcPts val="0"/>
              </a:spcAft>
              <a:buClr>
                <a:srgbClr val="F3F3F3"/>
              </a:buClr>
              <a:buSzPts val="1400"/>
              <a:buNone/>
              <a:defRPr sz="1400">
                <a:solidFill>
                  <a:srgbClr val="F3F3F3"/>
                </a:solidFill>
              </a:defRPr>
            </a:lvl7pPr>
            <a:lvl8pPr lvl="7" rtl="0">
              <a:spcBef>
                <a:spcPts val="0"/>
              </a:spcBef>
              <a:spcAft>
                <a:spcPts val="0"/>
              </a:spcAft>
              <a:buClr>
                <a:srgbClr val="F3F3F3"/>
              </a:buClr>
              <a:buSzPts val="1400"/>
              <a:buNone/>
              <a:defRPr sz="1400">
                <a:solidFill>
                  <a:srgbClr val="F3F3F3"/>
                </a:solidFill>
              </a:defRPr>
            </a:lvl8pPr>
            <a:lvl9pPr lvl="8" rtl="0">
              <a:spcBef>
                <a:spcPts val="0"/>
              </a:spcBef>
              <a:spcAft>
                <a:spcPts val="0"/>
              </a:spcAft>
              <a:buClr>
                <a:srgbClr val="F3F3F3"/>
              </a:buClr>
              <a:buSzPts val="1400"/>
              <a:buNone/>
              <a:defRPr sz="1400">
                <a:solidFill>
                  <a:srgbClr val="F3F3F3"/>
                </a:solidFill>
              </a:defRPr>
            </a:lvl9pPr>
          </a:lstStyle>
          <a:p>
            <a:endParaRPr/>
          </a:p>
        </p:txBody>
      </p:sp>
      <p:sp>
        <p:nvSpPr>
          <p:cNvPr id="32" name="Google Shape;32;p4"/>
          <p:cNvSpPr txBox="1">
            <a:spLocks noGrp="1"/>
          </p:cNvSpPr>
          <p:nvPr>
            <p:ph type="subTitle" idx="7"/>
          </p:nvPr>
        </p:nvSpPr>
        <p:spPr>
          <a:xfrm>
            <a:off x="3516291" y="4113800"/>
            <a:ext cx="2111400" cy="3285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3F3F3"/>
              </a:buClr>
              <a:buSzPts val="900"/>
              <a:buNone/>
              <a:defRPr sz="900">
                <a:solidFill>
                  <a:srgbClr val="F3F3F3"/>
                </a:solidFill>
              </a:defRPr>
            </a:lvl1pPr>
            <a:lvl2pPr lvl="1" rtl="0">
              <a:lnSpc>
                <a:spcPct val="100000"/>
              </a:lnSpc>
              <a:spcBef>
                <a:spcPts val="0"/>
              </a:spcBef>
              <a:spcAft>
                <a:spcPts val="0"/>
              </a:spcAft>
              <a:buClr>
                <a:srgbClr val="F3F3F3"/>
              </a:buClr>
              <a:buSzPts val="900"/>
              <a:buNone/>
              <a:defRPr sz="900">
                <a:solidFill>
                  <a:srgbClr val="F3F3F3"/>
                </a:solidFill>
              </a:defRPr>
            </a:lvl2pPr>
            <a:lvl3pPr lvl="2" rtl="0">
              <a:lnSpc>
                <a:spcPct val="100000"/>
              </a:lnSpc>
              <a:spcBef>
                <a:spcPts val="0"/>
              </a:spcBef>
              <a:spcAft>
                <a:spcPts val="0"/>
              </a:spcAft>
              <a:buClr>
                <a:srgbClr val="F3F3F3"/>
              </a:buClr>
              <a:buSzPts val="900"/>
              <a:buNone/>
              <a:defRPr sz="900">
                <a:solidFill>
                  <a:srgbClr val="F3F3F3"/>
                </a:solidFill>
              </a:defRPr>
            </a:lvl3pPr>
            <a:lvl4pPr lvl="3" rtl="0">
              <a:lnSpc>
                <a:spcPct val="100000"/>
              </a:lnSpc>
              <a:spcBef>
                <a:spcPts val="0"/>
              </a:spcBef>
              <a:spcAft>
                <a:spcPts val="0"/>
              </a:spcAft>
              <a:buClr>
                <a:srgbClr val="F3F3F3"/>
              </a:buClr>
              <a:buSzPts val="900"/>
              <a:buNone/>
              <a:defRPr sz="900">
                <a:solidFill>
                  <a:srgbClr val="F3F3F3"/>
                </a:solidFill>
              </a:defRPr>
            </a:lvl4pPr>
            <a:lvl5pPr lvl="4" rtl="0">
              <a:lnSpc>
                <a:spcPct val="100000"/>
              </a:lnSpc>
              <a:spcBef>
                <a:spcPts val="0"/>
              </a:spcBef>
              <a:spcAft>
                <a:spcPts val="0"/>
              </a:spcAft>
              <a:buClr>
                <a:srgbClr val="F3F3F3"/>
              </a:buClr>
              <a:buSzPts val="900"/>
              <a:buNone/>
              <a:defRPr sz="900">
                <a:solidFill>
                  <a:srgbClr val="F3F3F3"/>
                </a:solidFill>
              </a:defRPr>
            </a:lvl5pPr>
            <a:lvl6pPr lvl="5" rtl="0">
              <a:lnSpc>
                <a:spcPct val="100000"/>
              </a:lnSpc>
              <a:spcBef>
                <a:spcPts val="0"/>
              </a:spcBef>
              <a:spcAft>
                <a:spcPts val="0"/>
              </a:spcAft>
              <a:buClr>
                <a:srgbClr val="F3F3F3"/>
              </a:buClr>
              <a:buSzPts val="900"/>
              <a:buNone/>
              <a:defRPr sz="900">
                <a:solidFill>
                  <a:srgbClr val="F3F3F3"/>
                </a:solidFill>
              </a:defRPr>
            </a:lvl6pPr>
            <a:lvl7pPr lvl="6" rtl="0">
              <a:lnSpc>
                <a:spcPct val="100000"/>
              </a:lnSpc>
              <a:spcBef>
                <a:spcPts val="0"/>
              </a:spcBef>
              <a:spcAft>
                <a:spcPts val="0"/>
              </a:spcAft>
              <a:buClr>
                <a:srgbClr val="F3F3F3"/>
              </a:buClr>
              <a:buSzPts val="900"/>
              <a:buNone/>
              <a:defRPr sz="900">
                <a:solidFill>
                  <a:srgbClr val="F3F3F3"/>
                </a:solidFill>
              </a:defRPr>
            </a:lvl7pPr>
            <a:lvl8pPr lvl="7" rtl="0">
              <a:lnSpc>
                <a:spcPct val="100000"/>
              </a:lnSpc>
              <a:spcBef>
                <a:spcPts val="0"/>
              </a:spcBef>
              <a:spcAft>
                <a:spcPts val="0"/>
              </a:spcAft>
              <a:buClr>
                <a:srgbClr val="F3F3F3"/>
              </a:buClr>
              <a:buSzPts val="900"/>
              <a:buNone/>
              <a:defRPr sz="900">
                <a:solidFill>
                  <a:srgbClr val="F3F3F3"/>
                </a:solidFill>
              </a:defRPr>
            </a:lvl8pPr>
            <a:lvl9pPr lvl="8" rtl="0">
              <a:lnSpc>
                <a:spcPct val="100000"/>
              </a:lnSpc>
              <a:spcBef>
                <a:spcPts val="0"/>
              </a:spcBef>
              <a:spcAft>
                <a:spcPts val="0"/>
              </a:spcAft>
              <a:buClr>
                <a:srgbClr val="F3F3F3"/>
              </a:buClr>
              <a:buSzPts val="900"/>
              <a:buNone/>
              <a:defRPr sz="900">
                <a:solidFill>
                  <a:srgbClr val="F3F3F3"/>
                </a:solidFill>
              </a:defRPr>
            </a:lvl9pPr>
          </a:lstStyle>
          <a:p>
            <a:endParaRPr/>
          </a:p>
        </p:txBody>
      </p:sp>
      <p:sp>
        <p:nvSpPr>
          <p:cNvPr id="33" name="Google Shape;33;p4"/>
          <p:cNvSpPr txBox="1">
            <a:spLocks noGrp="1"/>
          </p:cNvSpPr>
          <p:nvPr>
            <p:ph type="ctrTitle" idx="8"/>
          </p:nvPr>
        </p:nvSpPr>
        <p:spPr>
          <a:xfrm>
            <a:off x="3473687" y="1902772"/>
            <a:ext cx="2196600" cy="369600"/>
          </a:xfrm>
          <a:prstGeom prst="rect">
            <a:avLst/>
          </a:prstGeom>
        </p:spPr>
        <p:txBody>
          <a:bodyPr spcFirstLastPara="1" wrap="square" lIns="91425" tIns="91425" rIns="91425" bIns="91425" anchor="b" anchorCtr="0">
            <a:noAutofit/>
          </a:bodyPr>
          <a:lstStyle>
            <a:lvl1pPr lvl="0" algn="ctr" rtl="0">
              <a:spcBef>
                <a:spcPts val="0"/>
              </a:spcBef>
              <a:spcAft>
                <a:spcPts val="0"/>
              </a:spcAft>
              <a:buClr>
                <a:srgbClr val="F3F3F3"/>
              </a:buClr>
              <a:buSzPts val="1400"/>
              <a:buNone/>
              <a:defRPr sz="1400">
                <a:solidFill>
                  <a:srgbClr val="F3F3F3"/>
                </a:solidFill>
                <a:latin typeface="Oswald"/>
                <a:ea typeface="Oswald"/>
                <a:cs typeface="Oswald"/>
                <a:sym typeface="Oswald"/>
              </a:defRPr>
            </a:lvl1pPr>
            <a:lvl2pPr lvl="1" rtl="0">
              <a:spcBef>
                <a:spcPts val="0"/>
              </a:spcBef>
              <a:spcAft>
                <a:spcPts val="0"/>
              </a:spcAft>
              <a:buClr>
                <a:srgbClr val="F3F3F3"/>
              </a:buClr>
              <a:buSzPts val="1400"/>
              <a:buNone/>
              <a:defRPr sz="1400">
                <a:solidFill>
                  <a:srgbClr val="F3F3F3"/>
                </a:solidFill>
              </a:defRPr>
            </a:lvl2pPr>
            <a:lvl3pPr lvl="2" rtl="0">
              <a:spcBef>
                <a:spcPts val="0"/>
              </a:spcBef>
              <a:spcAft>
                <a:spcPts val="0"/>
              </a:spcAft>
              <a:buClr>
                <a:srgbClr val="F3F3F3"/>
              </a:buClr>
              <a:buSzPts val="1400"/>
              <a:buNone/>
              <a:defRPr sz="1400">
                <a:solidFill>
                  <a:srgbClr val="F3F3F3"/>
                </a:solidFill>
              </a:defRPr>
            </a:lvl3pPr>
            <a:lvl4pPr lvl="3" rtl="0">
              <a:spcBef>
                <a:spcPts val="0"/>
              </a:spcBef>
              <a:spcAft>
                <a:spcPts val="0"/>
              </a:spcAft>
              <a:buClr>
                <a:srgbClr val="F3F3F3"/>
              </a:buClr>
              <a:buSzPts val="1400"/>
              <a:buNone/>
              <a:defRPr sz="1400">
                <a:solidFill>
                  <a:srgbClr val="F3F3F3"/>
                </a:solidFill>
              </a:defRPr>
            </a:lvl4pPr>
            <a:lvl5pPr lvl="4" rtl="0">
              <a:spcBef>
                <a:spcPts val="0"/>
              </a:spcBef>
              <a:spcAft>
                <a:spcPts val="0"/>
              </a:spcAft>
              <a:buClr>
                <a:srgbClr val="F3F3F3"/>
              </a:buClr>
              <a:buSzPts val="1400"/>
              <a:buNone/>
              <a:defRPr sz="1400">
                <a:solidFill>
                  <a:srgbClr val="F3F3F3"/>
                </a:solidFill>
              </a:defRPr>
            </a:lvl5pPr>
            <a:lvl6pPr lvl="5" rtl="0">
              <a:spcBef>
                <a:spcPts val="0"/>
              </a:spcBef>
              <a:spcAft>
                <a:spcPts val="0"/>
              </a:spcAft>
              <a:buClr>
                <a:srgbClr val="F3F3F3"/>
              </a:buClr>
              <a:buSzPts val="1400"/>
              <a:buNone/>
              <a:defRPr sz="1400">
                <a:solidFill>
                  <a:srgbClr val="F3F3F3"/>
                </a:solidFill>
              </a:defRPr>
            </a:lvl6pPr>
            <a:lvl7pPr lvl="6" rtl="0">
              <a:spcBef>
                <a:spcPts val="0"/>
              </a:spcBef>
              <a:spcAft>
                <a:spcPts val="0"/>
              </a:spcAft>
              <a:buClr>
                <a:srgbClr val="F3F3F3"/>
              </a:buClr>
              <a:buSzPts val="1400"/>
              <a:buNone/>
              <a:defRPr sz="1400">
                <a:solidFill>
                  <a:srgbClr val="F3F3F3"/>
                </a:solidFill>
              </a:defRPr>
            </a:lvl7pPr>
            <a:lvl8pPr lvl="7" rtl="0">
              <a:spcBef>
                <a:spcPts val="0"/>
              </a:spcBef>
              <a:spcAft>
                <a:spcPts val="0"/>
              </a:spcAft>
              <a:buClr>
                <a:srgbClr val="F3F3F3"/>
              </a:buClr>
              <a:buSzPts val="1400"/>
              <a:buNone/>
              <a:defRPr sz="1400">
                <a:solidFill>
                  <a:srgbClr val="F3F3F3"/>
                </a:solidFill>
              </a:defRPr>
            </a:lvl8pPr>
            <a:lvl9pPr lvl="8" rtl="0">
              <a:spcBef>
                <a:spcPts val="0"/>
              </a:spcBef>
              <a:spcAft>
                <a:spcPts val="0"/>
              </a:spcAft>
              <a:buClr>
                <a:srgbClr val="F3F3F3"/>
              </a:buClr>
              <a:buSzPts val="1400"/>
              <a:buNone/>
              <a:defRPr sz="1400">
                <a:solidFill>
                  <a:srgbClr val="F3F3F3"/>
                </a:solidFill>
              </a:defRPr>
            </a:lvl9pPr>
          </a:lstStyle>
          <a:p>
            <a:endParaRPr/>
          </a:p>
        </p:txBody>
      </p:sp>
      <p:sp>
        <p:nvSpPr>
          <p:cNvPr id="34" name="Google Shape;34;p4"/>
          <p:cNvSpPr txBox="1">
            <a:spLocks noGrp="1"/>
          </p:cNvSpPr>
          <p:nvPr>
            <p:ph type="subTitle" idx="9"/>
          </p:nvPr>
        </p:nvSpPr>
        <p:spPr>
          <a:xfrm>
            <a:off x="3516291" y="2183275"/>
            <a:ext cx="2111400" cy="3285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3F3F3"/>
              </a:buClr>
              <a:buSzPts val="900"/>
              <a:buNone/>
              <a:defRPr sz="900">
                <a:solidFill>
                  <a:srgbClr val="F3F3F3"/>
                </a:solidFill>
              </a:defRPr>
            </a:lvl1pPr>
            <a:lvl2pPr lvl="1" rtl="0">
              <a:lnSpc>
                <a:spcPct val="100000"/>
              </a:lnSpc>
              <a:spcBef>
                <a:spcPts val="0"/>
              </a:spcBef>
              <a:spcAft>
                <a:spcPts val="0"/>
              </a:spcAft>
              <a:buClr>
                <a:srgbClr val="F3F3F3"/>
              </a:buClr>
              <a:buSzPts val="900"/>
              <a:buNone/>
              <a:defRPr sz="900">
                <a:solidFill>
                  <a:srgbClr val="F3F3F3"/>
                </a:solidFill>
              </a:defRPr>
            </a:lvl2pPr>
            <a:lvl3pPr lvl="2" rtl="0">
              <a:lnSpc>
                <a:spcPct val="100000"/>
              </a:lnSpc>
              <a:spcBef>
                <a:spcPts val="0"/>
              </a:spcBef>
              <a:spcAft>
                <a:spcPts val="0"/>
              </a:spcAft>
              <a:buClr>
                <a:srgbClr val="F3F3F3"/>
              </a:buClr>
              <a:buSzPts val="900"/>
              <a:buNone/>
              <a:defRPr sz="900">
                <a:solidFill>
                  <a:srgbClr val="F3F3F3"/>
                </a:solidFill>
              </a:defRPr>
            </a:lvl3pPr>
            <a:lvl4pPr lvl="3" rtl="0">
              <a:lnSpc>
                <a:spcPct val="100000"/>
              </a:lnSpc>
              <a:spcBef>
                <a:spcPts val="0"/>
              </a:spcBef>
              <a:spcAft>
                <a:spcPts val="0"/>
              </a:spcAft>
              <a:buClr>
                <a:srgbClr val="F3F3F3"/>
              </a:buClr>
              <a:buSzPts val="900"/>
              <a:buNone/>
              <a:defRPr sz="900">
                <a:solidFill>
                  <a:srgbClr val="F3F3F3"/>
                </a:solidFill>
              </a:defRPr>
            </a:lvl4pPr>
            <a:lvl5pPr lvl="4" rtl="0">
              <a:lnSpc>
                <a:spcPct val="100000"/>
              </a:lnSpc>
              <a:spcBef>
                <a:spcPts val="0"/>
              </a:spcBef>
              <a:spcAft>
                <a:spcPts val="0"/>
              </a:spcAft>
              <a:buClr>
                <a:srgbClr val="F3F3F3"/>
              </a:buClr>
              <a:buSzPts val="900"/>
              <a:buNone/>
              <a:defRPr sz="900">
                <a:solidFill>
                  <a:srgbClr val="F3F3F3"/>
                </a:solidFill>
              </a:defRPr>
            </a:lvl5pPr>
            <a:lvl6pPr lvl="5" rtl="0">
              <a:lnSpc>
                <a:spcPct val="100000"/>
              </a:lnSpc>
              <a:spcBef>
                <a:spcPts val="0"/>
              </a:spcBef>
              <a:spcAft>
                <a:spcPts val="0"/>
              </a:spcAft>
              <a:buClr>
                <a:srgbClr val="F3F3F3"/>
              </a:buClr>
              <a:buSzPts val="900"/>
              <a:buNone/>
              <a:defRPr sz="900">
                <a:solidFill>
                  <a:srgbClr val="F3F3F3"/>
                </a:solidFill>
              </a:defRPr>
            </a:lvl6pPr>
            <a:lvl7pPr lvl="6" rtl="0">
              <a:lnSpc>
                <a:spcPct val="100000"/>
              </a:lnSpc>
              <a:spcBef>
                <a:spcPts val="0"/>
              </a:spcBef>
              <a:spcAft>
                <a:spcPts val="0"/>
              </a:spcAft>
              <a:buClr>
                <a:srgbClr val="F3F3F3"/>
              </a:buClr>
              <a:buSzPts val="900"/>
              <a:buNone/>
              <a:defRPr sz="900">
                <a:solidFill>
                  <a:srgbClr val="F3F3F3"/>
                </a:solidFill>
              </a:defRPr>
            </a:lvl7pPr>
            <a:lvl8pPr lvl="7" rtl="0">
              <a:lnSpc>
                <a:spcPct val="100000"/>
              </a:lnSpc>
              <a:spcBef>
                <a:spcPts val="0"/>
              </a:spcBef>
              <a:spcAft>
                <a:spcPts val="0"/>
              </a:spcAft>
              <a:buClr>
                <a:srgbClr val="F3F3F3"/>
              </a:buClr>
              <a:buSzPts val="900"/>
              <a:buNone/>
              <a:defRPr sz="900">
                <a:solidFill>
                  <a:srgbClr val="F3F3F3"/>
                </a:solidFill>
              </a:defRPr>
            </a:lvl8pPr>
            <a:lvl9pPr lvl="8" rtl="0">
              <a:lnSpc>
                <a:spcPct val="100000"/>
              </a:lnSpc>
              <a:spcBef>
                <a:spcPts val="0"/>
              </a:spcBef>
              <a:spcAft>
                <a:spcPts val="0"/>
              </a:spcAft>
              <a:buClr>
                <a:srgbClr val="F3F3F3"/>
              </a:buClr>
              <a:buSzPts val="900"/>
              <a:buNone/>
              <a:defRPr sz="900">
                <a:solidFill>
                  <a:srgbClr val="F3F3F3"/>
                </a:solidFill>
              </a:defRPr>
            </a:lvl9pPr>
          </a:lstStyle>
          <a:p>
            <a:endParaRPr/>
          </a:p>
        </p:txBody>
      </p:sp>
      <p:sp>
        <p:nvSpPr>
          <p:cNvPr id="35" name="Google Shape;35;p4"/>
          <p:cNvSpPr txBox="1">
            <a:spLocks noGrp="1"/>
          </p:cNvSpPr>
          <p:nvPr>
            <p:ph type="ctrTitle" idx="13"/>
          </p:nvPr>
        </p:nvSpPr>
        <p:spPr>
          <a:xfrm>
            <a:off x="1049488" y="3832975"/>
            <a:ext cx="2196600" cy="369600"/>
          </a:xfrm>
          <a:prstGeom prst="rect">
            <a:avLst/>
          </a:prstGeom>
        </p:spPr>
        <p:txBody>
          <a:bodyPr spcFirstLastPara="1" wrap="square" lIns="91425" tIns="91425" rIns="91425" bIns="91425" anchor="b" anchorCtr="0">
            <a:noAutofit/>
          </a:bodyPr>
          <a:lstStyle>
            <a:lvl1pPr lvl="0" algn="ctr" rtl="0">
              <a:spcBef>
                <a:spcPts val="0"/>
              </a:spcBef>
              <a:spcAft>
                <a:spcPts val="0"/>
              </a:spcAft>
              <a:buClr>
                <a:srgbClr val="F3F3F3"/>
              </a:buClr>
              <a:buSzPts val="1400"/>
              <a:buNone/>
              <a:defRPr sz="1400">
                <a:solidFill>
                  <a:srgbClr val="F3F3F3"/>
                </a:solidFill>
                <a:latin typeface="Oswald"/>
                <a:ea typeface="Oswald"/>
                <a:cs typeface="Oswald"/>
                <a:sym typeface="Oswald"/>
              </a:defRPr>
            </a:lvl1pPr>
            <a:lvl2pPr lvl="1" rtl="0">
              <a:spcBef>
                <a:spcPts val="0"/>
              </a:spcBef>
              <a:spcAft>
                <a:spcPts val="0"/>
              </a:spcAft>
              <a:buClr>
                <a:srgbClr val="F3F3F3"/>
              </a:buClr>
              <a:buSzPts val="1400"/>
              <a:buNone/>
              <a:defRPr sz="1400">
                <a:solidFill>
                  <a:srgbClr val="F3F3F3"/>
                </a:solidFill>
              </a:defRPr>
            </a:lvl2pPr>
            <a:lvl3pPr lvl="2" rtl="0">
              <a:spcBef>
                <a:spcPts val="0"/>
              </a:spcBef>
              <a:spcAft>
                <a:spcPts val="0"/>
              </a:spcAft>
              <a:buClr>
                <a:srgbClr val="F3F3F3"/>
              </a:buClr>
              <a:buSzPts val="1400"/>
              <a:buNone/>
              <a:defRPr sz="1400">
                <a:solidFill>
                  <a:srgbClr val="F3F3F3"/>
                </a:solidFill>
              </a:defRPr>
            </a:lvl3pPr>
            <a:lvl4pPr lvl="3" rtl="0">
              <a:spcBef>
                <a:spcPts val="0"/>
              </a:spcBef>
              <a:spcAft>
                <a:spcPts val="0"/>
              </a:spcAft>
              <a:buClr>
                <a:srgbClr val="F3F3F3"/>
              </a:buClr>
              <a:buSzPts val="1400"/>
              <a:buNone/>
              <a:defRPr sz="1400">
                <a:solidFill>
                  <a:srgbClr val="F3F3F3"/>
                </a:solidFill>
              </a:defRPr>
            </a:lvl4pPr>
            <a:lvl5pPr lvl="4" rtl="0">
              <a:spcBef>
                <a:spcPts val="0"/>
              </a:spcBef>
              <a:spcAft>
                <a:spcPts val="0"/>
              </a:spcAft>
              <a:buClr>
                <a:srgbClr val="F3F3F3"/>
              </a:buClr>
              <a:buSzPts val="1400"/>
              <a:buNone/>
              <a:defRPr sz="1400">
                <a:solidFill>
                  <a:srgbClr val="F3F3F3"/>
                </a:solidFill>
              </a:defRPr>
            </a:lvl5pPr>
            <a:lvl6pPr lvl="5" rtl="0">
              <a:spcBef>
                <a:spcPts val="0"/>
              </a:spcBef>
              <a:spcAft>
                <a:spcPts val="0"/>
              </a:spcAft>
              <a:buClr>
                <a:srgbClr val="F3F3F3"/>
              </a:buClr>
              <a:buSzPts val="1400"/>
              <a:buNone/>
              <a:defRPr sz="1400">
                <a:solidFill>
                  <a:srgbClr val="F3F3F3"/>
                </a:solidFill>
              </a:defRPr>
            </a:lvl6pPr>
            <a:lvl7pPr lvl="6" rtl="0">
              <a:spcBef>
                <a:spcPts val="0"/>
              </a:spcBef>
              <a:spcAft>
                <a:spcPts val="0"/>
              </a:spcAft>
              <a:buClr>
                <a:srgbClr val="F3F3F3"/>
              </a:buClr>
              <a:buSzPts val="1400"/>
              <a:buNone/>
              <a:defRPr sz="1400">
                <a:solidFill>
                  <a:srgbClr val="F3F3F3"/>
                </a:solidFill>
              </a:defRPr>
            </a:lvl7pPr>
            <a:lvl8pPr lvl="7" rtl="0">
              <a:spcBef>
                <a:spcPts val="0"/>
              </a:spcBef>
              <a:spcAft>
                <a:spcPts val="0"/>
              </a:spcAft>
              <a:buClr>
                <a:srgbClr val="F3F3F3"/>
              </a:buClr>
              <a:buSzPts val="1400"/>
              <a:buNone/>
              <a:defRPr sz="1400">
                <a:solidFill>
                  <a:srgbClr val="F3F3F3"/>
                </a:solidFill>
              </a:defRPr>
            </a:lvl8pPr>
            <a:lvl9pPr lvl="8" rtl="0">
              <a:spcBef>
                <a:spcPts val="0"/>
              </a:spcBef>
              <a:spcAft>
                <a:spcPts val="0"/>
              </a:spcAft>
              <a:buClr>
                <a:srgbClr val="F3F3F3"/>
              </a:buClr>
              <a:buSzPts val="1400"/>
              <a:buNone/>
              <a:defRPr sz="1400">
                <a:solidFill>
                  <a:srgbClr val="F3F3F3"/>
                </a:solidFill>
              </a:defRPr>
            </a:lvl9pPr>
          </a:lstStyle>
          <a:p>
            <a:endParaRPr/>
          </a:p>
        </p:txBody>
      </p:sp>
      <p:sp>
        <p:nvSpPr>
          <p:cNvPr id="36" name="Google Shape;36;p4"/>
          <p:cNvSpPr txBox="1">
            <a:spLocks noGrp="1"/>
          </p:cNvSpPr>
          <p:nvPr>
            <p:ph type="subTitle" idx="14"/>
          </p:nvPr>
        </p:nvSpPr>
        <p:spPr>
          <a:xfrm>
            <a:off x="1092088" y="4113800"/>
            <a:ext cx="2111400" cy="3285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3F3F3"/>
              </a:buClr>
              <a:buSzPts val="900"/>
              <a:buNone/>
              <a:defRPr sz="900">
                <a:solidFill>
                  <a:srgbClr val="F3F3F3"/>
                </a:solidFill>
              </a:defRPr>
            </a:lvl1pPr>
            <a:lvl2pPr lvl="1" rtl="0">
              <a:lnSpc>
                <a:spcPct val="100000"/>
              </a:lnSpc>
              <a:spcBef>
                <a:spcPts val="0"/>
              </a:spcBef>
              <a:spcAft>
                <a:spcPts val="0"/>
              </a:spcAft>
              <a:buClr>
                <a:srgbClr val="F3F3F3"/>
              </a:buClr>
              <a:buSzPts val="900"/>
              <a:buNone/>
              <a:defRPr sz="900">
                <a:solidFill>
                  <a:srgbClr val="F3F3F3"/>
                </a:solidFill>
              </a:defRPr>
            </a:lvl2pPr>
            <a:lvl3pPr lvl="2" rtl="0">
              <a:lnSpc>
                <a:spcPct val="100000"/>
              </a:lnSpc>
              <a:spcBef>
                <a:spcPts val="0"/>
              </a:spcBef>
              <a:spcAft>
                <a:spcPts val="0"/>
              </a:spcAft>
              <a:buClr>
                <a:srgbClr val="F3F3F3"/>
              </a:buClr>
              <a:buSzPts val="900"/>
              <a:buNone/>
              <a:defRPr sz="900">
                <a:solidFill>
                  <a:srgbClr val="F3F3F3"/>
                </a:solidFill>
              </a:defRPr>
            </a:lvl3pPr>
            <a:lvl4pPr lvl="3" rtl="0">
              <a:lnSpc>
                <a:spcPct val="100000"/>
              </a:lnSpc>
              <a:spcBef>
                <a:spcPts val="0"/>
              </a:spcBef>
              <a:spcAft>
                <a:spcPts val="0"/>
              </a:spcAft>
              <a:buClr>
                <a:srgbClr val="F3F3F3"/>
              </a:buClr>
              <a:buSzPts val="900"/>
              <a:buNone/>
              <a:defRPr sz="900">
                <a:solidFill>
                  <a:srgbClr val="F3F3F3"/>
                </a:solidFill>
              </a:defRPr>
            </a:lvl4pPr>
            <a:lvl5pPr lvl="4" rtl="0">
              <a:lnSpc>
                <a:spcPct val="100000"/>
              </a:lnSpc>
              <a:spcBef>
                <a:spcPts val="0"/>
              </a:spcBef>
              <a:spcAft>
                <a:spcPts val="0"/>
              </a:spcAft>
              <a:buClr>
                <a:srgbClr val="F3F3F3"/>
              </a:buClr>
              <a:buSzPts val="900"/>
              <a:buNone/>
              <a:defRPr sz="900">
                <a:solidFill>
                  <a:srgbClr val="F3F3F3"/>
                </a:solidFill>
              </a:defRPr>
            </a:lvl5pPr>
            <a:lvl6pPr lvl="5" rtl="0">
              <a:lnSpc>
                <a:spcPct val="100000"/>
              </a:lnSpc>
              <a:spcBef>
                <a:spcPts val="0"/>
              </a:spcBef>
              <a:spcAft>
                <a:spcPts val="0"/>
              </a:spcAft>
              <a:buClr>
                <a:srgbClr val="F3F3F3"/>
              </a:buClr>
              <a:buSzPts val="900"/>
              <a:buNone/>
              <a:defRPr sz="900">
                <a:solidFill>
                  <a:srgbClr val="F3F3F3"/>
                </a:solidFill>
              </a:defRPr>
            </a:lvl6pPr>
            <a:lvl7pPr lvl="6" rtl="0">
              <a:lnSpc>
                <a:spcPct val="100000"/>
              </a:lnSpc>
              <a:spcBef>
                <a:spcPts val="0"/>
              </a:spcBef>
              <a:spcAft>
                <a:spcPts val="0"/>
              </a:spcAft>
              <a:buClr>
                <a:srgbClr val="F3F3F3"/>
              </a:buClr>
              <a:buSzPts val="900"/>
              <a:buNone/>
              <a:defRPr sz="900">
                <a:solidFill>
                  <a:srgbClr val="F3F3F3"/>
                </a:solidFill>
              </a:defRPr>
            </a:lvl7pPr>
            <a:lvl8pPr lvl="7" rtl="0">
              <a:lnSpc>
                <a:spcPct val="100000"/>
              </a:lnSpc>
              <a:spcBef>
                <a:spcPts val="0"/>
              </a:spcBef>
              <a:spcAft>
                <a:spcPts val="0"/>
              </a:spcAft>
              <a:buClr>
                <a:srgbClr val="F3F3F3"/>
              </a:buClr>
              <a:buSzPts val="900"/>
              <a:buNone/>
              <a:defRPr sz="900">
                <a:solidFill>
                  <a:srgbClr val="F3F3F3"/>
                </a:solidFill>
              </a:defRPr>
            </a:lvl8pPr>
            <a:lvl9pPr lvl="8" rtl="0">
              <a:lnSpc>
                <a:spcPct val="100000"/>
              </a:lnSpc>
              <a:spcBef>
                <a:spcPts val="0"/>
              </a:spcBef>
              <a:spcAft>
                <a:spcPts val="0"/>
              </a:spcAft>
              <a:buClr>
                <a:srgbClr val="F3F3F3"/>
              </a:buClr>
              <a:buSzPts val="900"/>
              <a:buNone/>
              <a:defRPr sz="900">
                <a:solidFill>
                  <a:srgbClr val="F3F3F3"/>
                </a:solidFill>
              </a:defRPr>
            </a:lvl9pPr>
          </a:lstStyle>
          <a:p>
            <a:endParaRPr/>
          </a:p>
        </p:txBody>
      </p:sp>
      <p:sp>
        <p:nvSpPr>
          <p:cNvPr id="37" name="Google Shape;37;p4"/>
          <p:cNvSpPr txBox="1">
            <a:spLocks noGrp="1"/>
          </p:cNvSpPr>
          <p:nvPr>
            <p:ph type="ctrTitle" idx="15"/>
          </p:nvPr>
        </p:nvSpPr>
        <p:spPr>
          <a:xfrm>
            <a:off x="5897888" y="3832975"/>
            <a:ext cx="2196600" cy="369600"/>
          </a:xfrm>
          <a:prstGeom prst="rect">
            <a:avLst/>
          </a:prstGeom>
        </p:spPr>
        <p:txBody>
          <a:bodyPr spcFirstLastPara="1" wrap="square" lIns="91425" tIns="91425" rIns="91425" bIns="91425" anchor="b" anchorCtr="0">
            <a:noAutofit/>
          </a:bodyPr>
          <a:lstStyle>
            <a:lvl1pPr lvl="0" algn="ctr" rtl="0">
              <a:spcBef>
                <a:spcPts val="0"/>
              </a:spcBef>
              <a:spcAft>
                <a:spcPts val="0"/>
              </a:spcAft>
              <a:buClr>
                <a:srgbClr val="F3F3F3"/>
              </a:buClr>
              <a:buSzPts val="1400"/>
              <a:buNone/>
              <a:defRPr sz="1400">
                <a:solidFill>
                  <a:srgbClr val="F3F3F3"/>
                </a:solidFill>
                <a:latin typeface="Oswald"/>
                <a:ea typeface="Oswald"/>
                <a:cs typeface="Oswald"/>
                <a:sym typeface="Oswald"/>
              </a:defRPr>
            </a:lvl1pPr>
            <a:lvl2pPr lvl="1" rtl="0">
              <a:spcBef>
                <a:spcPts val="0"/>
              </a:spcBef>
              <a:spcAft>
                <a:spcPts val="0"/>
              </a:spcAft>
              <a:buClr>
                <a:srgbClr val="F3F3F3"/>
              </a:buClr>
              <a:buSzPts val="1400"/>
              <a:buNone/>
              <a:defRPr sz="1400">
                <a:solidFill>
                  <a:srgbClr val="F3F3F3"/>
                </a:solidFill>
              </a:defRPr>
            </a:lvl2pPr>
            <a:lvl3pPr lvl="2" rtl="0">
              <a:spcBef>
                <a:spcPts val="0"/>
              </a:spcBef>
              <a:spcAft>
                <a:spcPts val="0"/>
              </a:spcAft>
              <a:buClr>
                <a:srgbClr val="F3F3F3"/>
              </a:buClr>
              <a:buSzPts val="1400"/>
              <a:buNone/>
              <a:defRPr sz="1400">
                <a:solidFill>
                  <a:srgbClr val="F3F3F3"/>
                </a:solidFill>
              </a:defRPr>
            </a:lvl3pPr>
            <a:lvl4pPr lvl="3" rtl="0">
              <a:spcBef>
                <a:spcPts val="0"/>
              </a:spcBef>
              <a:spcAft>
                <a:spcPts val="0"/>
              </a:spcAft>
              <a:buClr>
                <a:srgbClr val="F3F3F3"/>
              </a:buClr>
              <a:buSzPts val="1400"/>
              <a:buNone/>
              <a:defRPr sz="1400">
                <a:solidFill>
                  <a:srgbClr val="F3F3F3"/>
                </a:solidFill>
              </a:defRPr>
            </a:lvl4pPr>
            <a:lvl5pPr lvl="4" rtl="0">
              <a:spcBef>
                <a:spcPts val="0"/>
              </a:spcBef>
              <a:spcAft>
                <a:spcPts val="0"/>
              </a:spcAft>
              <a:buClr>
                <a:srgbClr val="F3F3F3"/>
              </a:buClr>
              <a:buSzPts val="1400"/>
              <a:buNone/>
              <a:defRPr sz="1400">
                <a:solidFill>
                  <a:srgbClr val="F3F3F3"/>
                </a:solidFill>
              </a:defRPr>
            </a:lvl5pPr>
            <a:lvl6pPr lvl="5" rtl="0">
              <a:spcBef>
                <a:spcPts val="0"/>
              </a:spcBef>
              <a:spcAft>
                <a:spcPts val="0"/>
              </a:spcAft>
              <a:buClr>
                <a:srgbClr val="F3F3F3"/>
              </a:buClr>
              <a:buSzPts val="1400"/>
              <a:buNone/>
              <a:defRPr sz="1400">
                <a:solidFill>
                  <a:srgbClr val="F3F3F3"/>
                </a:solidFill>
              </a:defRPr>
            </a:lvl6pPr>
            <a:lvl7pPr lvl="6" rtl="0">
              <a:spcBef>
                <a:spcPts val="0"/>
              </a:spcBef>
              <a:spcAft>
                <a:spcPts val="0"/>
              </a:spcAft>
              <a:buClr>
                <a:srgbClr val="F3F3F3"/>
              </a:buClr>
              <a:buSzPts val="1400"/>
              <a:buNone/>
              <a:defRPr sz="1400">
                <a:solidFill>
                  <a:srgbClr val="F3F3F3"/>
                </a:solidFill>
              </a:defRPr>
            </a:lvl7pPr>
            <a:lvl8pPr lvl="7" rtl="0">
              <a:spcBef>
                <a:spcPts val="0"/>
              </a:spcBef>
              <a:spcAft>
                <a:spcPts val="0"/>
              </a:spcAft>
              <a:buClr>
                <a:srgbClr val="F3F3F3"/>
              </a:buClr>
              <a:buSzPts val="1400"/>
              <a:buNone/>
              <a:defRPr sz="1400">
                <a:solidFill>
                  <a:srgbClr val="F3F3F3"/>
                </a:solidFill>
              </a:defRPr>
            </a:lvl8pPr>
            <a:lvl9pPr lvl="8" rtl="0">
              <a:spcBef>
                <a:spcPts val="0"/>
              </a:spcBef>
              <a:spcAft>
                <a:spcPts val="0"/>
              </a:spcAft>
              <a:buClr>
                <a:srgbClr val="F3F3F3"/>
              </a:buClr>
              <a:buSzPts val="1400"/>
              <a:buNone/>
              <a:defRPr sz="1400">
                <a:solidFill>
                  <a:srgbClr val="F3F3F3"/>
                </a:solidFill>
              </a:defRPr>
            </a:lvl9pPr>
          </a:lstStyle>
          <a:p>
            <a:endParaRPr/>
          </a:p>
        </p:txBody>
      </p:sp>
      <p:sp>
        <p:nvSpPr>
          <p:cNvPr id="38" name="Google Shape;38;p4"/>
          <p:cNvSpPr txBox="1">
            <a:spLocks noGrp="1"/>
          </p:cNvSpPr>
          <p:nvPr>
            <p:ph type="subTitle" idx="16"/>
          </p:nvPr>
        </p:nvSpPr>
        <p:spPr>
          <a:xfrm>
            <a:off x="5940488" y="4113788"/>
            <a:ext cx="2111400" cy="3285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3F3F3"/>
              </a:buClr>
              <a:buSzPts val="900"/>
              <a:buNone/>
              <a:defRPr sz="900">
                <a:solidFill>
                  <a:srgbClr val="F3F3F3"/>
                </a:solidFill>
              </a:defRPr>
            </a:lvl1pPr>
            <a:lvl2pPr lvl="1" rtl="0">
              <a:lnSpc>
                <a:spcPct val="100000"/>
              </a:lnSpc>
              <a:spcBef>
                <a:spcPts val="0"/>
              </a:spcBef>
              <a:spcAft>
                <a:spcPts val="0"/>
              </a:spcAft>
              <a:buClr>
                <a:srgbClr val="F3F3F3"/>
              </a:buClr>
              <a:buSzPts val="900"/>
              <a:buNone/>
              <a:defRPr sz="900">
                <a:solidFill>
                  <a:srgbClr val="F3F3F3"/>
                </a:solidFill>
              </a:defRPr>
            </a:lvl2pPr>
            <a:lvl3pPr lvl="2" rtl="0">
              <a:lnSpc>
                <a:spcPct val="100000"/>
              </a:lnSpc>
              <a:spcBef>
                <a:spcPts val="0"/>
              </a:spcBef>
              <a:spcAft>
                <a:spcPts val="0"/>
              </a:spcAft>
              <a:buClr>
                <a:srgbClr val="F3F3F3"/>
              </a:buClr>
              <a:buSzPts val="900"/>
              <a:buNone/>
              <a:defRPr sz="900">
                <a:solidFill>
                  <a:srgbClr val="F3F3F3"/>
                </a:solidFill>
              </a:defRPr>
            </a:lvl3pPr>
            <a:lvl4pPr lvl="3" rtl="0">
              <a:lnSpc>
                <a:spcPct val="100000"/>
              </a:lnSpc>
              <a:spcBef>
                <a:spcPts val="0"/>
              </a:spcBef>
              <a:spcAft>
                <a:spcPts val="0"/>
              </a:spcAft>
              <a:buClr>
                <a:srgbClr val="F3F3F3"/>
              </a:buClr>
              <a:buSzPts val="900"/>
              <a:buNone/>
              <a:defRPr sz="900">
                <a:solidFill>
                  <a:srgbClr val="F3F3F3"/>
                </a:solidFill>
              </a:defRPr>
            </a:lvl4pPr>
            <a:lvl5pPr lvl="4" rtl="0">
              <a:lnSpc>
                <a:spcPct val="100000"/>
              </a:lnSpc>
              <a:spcBef>
                <a:spcPts val="0"/>
              </a:spcBef>
              <a:spcAft>
                <a:spcPts val="0"/>
              </a:spcAft>
              <a:buClr>
                <a:srgbClr val="F3F3F3"/>
              </a:buClr>
              <a:buSzPts val="900"/>
              <a:buNone/>
              <a:defRPr sz="900">
                <a:solidFill>
                  <a:srgbClr val="F3F3F3"/>
                </a:solidFill>
              </a:defRPr>
            </a:lvl5pPr>
            <a:lvl6pPr lvl="5" rtl="0">
              <a:lnSpc>
                <a:spcPct val="100000"/>
              </a:lnSpc>
              <a:spcBef>
                <a:spcPts val="0"/>
              </a:spcBef>
              <a:spcAft>
                <a:spcPts val="0"/>
              </a:spcAft>
              <a:buClr>
                <a:srgbClr val="F3F3F3"/>
              </a:buClr>
              <a:buSzPts val="900"/>
              <a:buNone/>
              <a:defRPr sz="900">
                <a:solidFill>
                  <a:srgbClr val="F3F3F3"/>
                </a:solidFill>
              </a:defRPr>
            </a:lvl6pPr>
            <a:lvl7pPr lvl="6" rtl="0">
              <a:lnSpc>
                <a:spcPct val="100000"/>
              </a:lnSpc>
              <a:spcBef>
                <a:spcPts val="0"/>
              </a:spcBef>
              <a:spcAft>
                <a:spcPts val="0"/>
              </a:spcAft>
              <a:buClr>
                <a:srgbClr val="F3F3F3"/>
              </a:buClr>
              <a:buSzPts val="900"/>
              <a:buNone/>
              <a:defRPr sz="900">
                <a:solidFill>
                  <a:srgbClr val="F3F3F3"/>
                </a:solidFill>
              </a:defRPr>
            </a:lvl7pPr>
            <a:lvl8pPr lvl="7" rtl="0">
              <a:lnSpc>
                <a:spcPct val="100000"/>
              </a:lnSpc>
              <a:spcBef>
                <a:spcPts val="0"/>
              </a:spcBef>
              <a:spcAft>
                <a:spcPts val="0"/>
              </a:spcAft>
              <a:buClr>
                <a:srgbClr val="F3F3F3"/>
              </a:buClr>
              <a:buSzPts val="900"/>
              <a:buNone/>
              <a:defRPr sz="900">
                <a:solidFill>
                  <a:srgbClr val="F3F3F3"/>
                </a:solidFill>
              </a:defRPr>
            </a:lvl8pPr>
            <a:lvl9pPr lvl="8" rtl="0">
              <a:lnSpc>
                <a:spcPct val="100000"/>
              </a:lnSpc>
              <a:spcBef>
                <a:spcPts val="0"/>
              </a:spcBef>
              <a:spcAft>
                <a:spcPts val="0"/>
              </a:spcAft>
              <a:buClr>
                <a:srgbClr val="F3F3F3"/>
              </a:buClr>
              <a:buSzPts val="900"/>
              <a:buNone/>
              <a:defRPr sz="900">
                <a:solidFill>
                  <a:srgbClr val="F3F3F3"/>
                </a:solidFill>
              </a:defRPr>
            </a:lvl9pPr>
          </a:lstStyle>
          <a:p>
            <a:endParaRPr/>
          </a:p>
        </p:txBody>
      </p:sp>
      <p:sp>
        <p:nvSpPr>
          <p:cNvPr id="39" name="Google Shape;39;p4"/>
          <p:cNvSpPr txBox="1">
            <a:spLocks noGrp="1"/>
          </p:cNvSpPr>
          <p:nvPr>
            <p:ph type="title" idx="17" hasCustomPrompt="1"/>
          </p:nvPr>
        </p:nvSpPr>
        <p:spPr>
          <a:xfrm>
            <a:off x="3901353" y="1548976"/>
            <a:ext cx="1341300" cy="4077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rgbClr val="F3F3F3"/>
              </a:buClr>
              <a:buSzPts val="4800"/>
              <a:buNone/>
              <a:defRPr sz="2400">
                <a:solidFill>
                  <a:srgbClr val="F3F3F3"/>
                </a:solidFill>
                <a:latin typeface="Oswald"/>
                <a:ea typeface="Oswald"/>
                <a:cs typeface="Oswald"/>
                <a:sym typeface="Oswald"/>
              </a:defRPr>
            </a:lvl1pPr>
            <a:lvl2pPr lvl="1"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9pPr>
          </a:lstStyle>
          <a:p>
            <a:r>
              <a:t>xx%</a:t>
            </a:r>
          </a:p>
        </p:txBody>
      </p:sp>
      <p:sp>
        <p:nvSpPr>
          <p:cNvPr id="40" name="Google Shape;40;p4"/>
          <p:cNvSpPr txBox="1">
            <a:spLocks noGrp="1"/>
          </p:cNvSpPr>
          <p:nvPr>
            <p:ph type="title" idx="18" hasCustomPrompt="1"/>
          </p:nvPr>
        </p:nvSpPr>
        <p:spPr>
          <a:xfrm>
            <a:off x="1477150" y="3425101"/>
            <a:ext cx="1341300" cy="4077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rgbClr val="F3F3F3"/>
              </a:buClr>
              <a:buSzPts val="4800"/>
              <a:buNone/>
              <a:defRPr sz="2400">
                <a:solidFill>
                  <a:srgbClr val="F3F3F3"/>
                </a:solidFill>
                <a:latin typeface="Oswald"/>
                <a:ea typeface="Oswald"/>
                <a:cs typeface="Oswald"/>
                <a:sym typeface="Oswald"/>
              </a:defRPr>
            </a:lvl1pPr>
            <a:lvl2pPr lvl="1"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9pPr>
          </a:lstStyle>
          <a:p>
            <a:r>
              <a:t>xx%</a:t>
            </a:r>
          </a:p>
        </p:txBody>
      </p:sp>
      <p:sp>
        <p:nvSpPr>
          <p:cNvPr id="41" name="Google Shape;41;p4"/>
          <p:cNvSpPr txBox="1">
            <a:spLocks noGrp="1"/>
          </p:cNvSpPr>
          <p:nvPr>
            <p:ph type="title" idx="19" hasCustomPrompt="1"/>
          </p:nvPr>
        </p:nvSpPr>
        <p:spPr>
          <a:xfrm>
            <a:off x="6325550" y="3425101"/>
            <a:ext cx="1341300" cy="4077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rgbClr val="F3F3F3"/>
              </a:buClr>
              <a:buSzPts val="4800"/>
              <a:buNone/>
              <a:defRPr sz="2400">
                <a:solidFill>
                  <a:srgbClr val="F3F3F3"/>
                </a:solidFill>
                <a:latin typeface="Oswald"/>
                <a:ea typeface="Oswald"/>
                <a:cs typeface="Oswald"/>
                <a:sym typeface="Oswald"/>
              </a:defRPr>
            </a:lvl1pPr>
            <a:lvl2pPr lvl="1"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9pPr>
          </a:lstStyle>
          <a:p>
            <a:r>
              <a:t>xx%</a:t>
            </a:r>
          </a:p>
        </p:txBody>
      </p:sp>
      <p:sp>
        <p:nvSpPr>
          <p:cNvPr id="42" name="Google Shape;42;p4"/>
          <p:cNvSpPr txBox="1">
            <a:spLocks noGrp="1"/>
          </p:cNvSpPr>
          <p:nvPr>
            <p:ph type="title" idx="20" hasCustomPrompt="1"/>
          </p:nvPr>
        </p:nvSpPr>
        <p:spPr>
          <a:xfrm>
            <a:off x="3901353" y="3425101"/>
            <a:ext cx="1341300" cy="4077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rgbClr val="F3F3F3"/>
              </a:buClr>
              <a:buSzPts val="4800"/>
              <a:buNone/>
              <a:defRPr sz="2400">
                <a:solidFill>
                  <a:srgbClr val="F3F3F3"/>
                </a:solidFill>
                <a:latin typeface="Oswald"/>
                <a:ea typeface="Oswald"/>
                <a:cs typeface="Oswald"/>
                <a:sym typeface="Oswald"/>
              </a:defRPr>
            </a:lvl1pPr>
            <a:lvl2pPr lvl="1"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9pPr>
          </a:lstStyle>
          <a:p>
            <a:r>
              <a:t>xx%</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p:cSld name="CUSTOM_1_1_1_2">
    <p:bg>
      <p:bgPr>
        <a:solidFill>
          <a:srgbClr val="EFEFEF"/>
        </a:solidFill>
        <a:effectLst/>
      </p:bgPr>
    </p:bg>
    <p:spTree>
      <p:nvGrpSpPr>
        <p:cNvPr id="1" name="Shape 43"/>
        <p:cNvGrpSpPr/>
        <p:nvPr/>
      </p:nvGrpSpPr>
      <p:grpSpPr>
        <a:xfrm>
          <a:off x="0" y="0"/>
          <a:ext cx="0" cy="0"/>
          <a:chOff x="0" y="0"/>
          <a:chExt cx="0" cy="0"/>
        </a:xfrm>
      </p:grpSpPr>
      <p:sp>
        <p:nvSpPr>
          <p:cNvPr id="44" name="Google Shape;44;p5"/>
          <p:cNvSpPr/>
          <p:nvPr/>
        </p:nvSpPr>
        <p:spPr>
          <a:xfrm rot="10800000" flipH="1">
            <a:off x="-6375" y="-27600"/>
            <a:ext cx="9215100" cy="1952100"/>
          </a:xfrm>
          <a:prstGeom prst="rect">
            <a:avLst/>
          </a:prstGeom>
          <a:solidFill>
            <a:srgbClr val="2C39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5"/>
          <p:cNvSpPr txBox="1">
            <a:spLocks noGrp="1"/>
          </p:cNvSpPr>
          <p:nvPr>
            <p:ph type="title" hasCustomPrompt="1"/>
          </p:nvPr>
        </p:nvSpPr>
        <p:spPr>
          <a:xfrm>
            <a:off x="2314725" y="1980869"/>
            <a:ext cx="2051100" cy="606600"/>
          </a:xfrm>
          <a:prstGeom prst="rect">
            <a:avLst/>
          </a:prstGeom>
          <a:noFill/>
        </p:spPr>
        <p:txBody>
          <a:bodyPr spcFirstLastPara="1" wrap="square" lIns="91425" tIns="91425" rIns="91425" bIns="91425" anchor="b" anchorCtr="0">
            <a:noAutofit/>
          </a:bodyPr>
          <a:lstStyle>
            <a:lvl1pPr lvl="0" algn="r" rtl="0">
              <a:spcBef>
                <a:spcPts val="0"/>
              </a:spcBef>
              <a:spcAft>
                <a:spcPts val="0"/>
              </a:spcAft>
              <a:buSzPts val="7200"/>
              <a:buNone/>
              <a:defRPr sz="3000">
                <a:latin typeface="Oswald"/>
                <a:ea typeface="Oswald"/>
                <a:cs typeface="Oswald"/>
                <a:sym typeface="Oswald"/>
              </a:defRPr>
            </a:lvl1pPr>
            <a:lvl2pPr lvl="1" rtl="0">
              <a:spcBef>
                <a:spcPts val="0"/>
              </a:spcBef>
              <a:spcAft>
                <a:spcPts val="0"/>
              </a:spcAft>
              <a:buClr>
                <a:srgbClr val="434343"/>
              </a:buClr>
              <a:buSzPts val="7200"/>
              <a:buFont typeface="Fira Sans Extra Condensed Medium"/>
              <a:buNone/>
              <a:defRPr sz="7200">
                <a:solidFill>
                  <a:srgbClr val="434343"/>
                </a:solidFill>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Clr>
                <a:srgbClr val="434343"/>
              </a:buClr>
              <a:buSzPts val="7200"/>
              <a:buFont typeface="Fira Sans Extra Condensed Medium"/>
              <a:buNone/>
              <a:defRPr sz="7200">
                <a:solidFill>
                  <a:srgbClr val="434343"/>
                </a:solidFill>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Clr>
                <a:srgbClr val="434343"/>
              </a:buClr>
              <a:buSzPts val="7200"/>
              <a:buFont typeface="Fira Sans Extra Condensed Medium"/>
              <a:buNone/>
              <a:defRPr sz="7200">
                <a:solidFill>
                  <a:srgbClr val="434343"/>
                </a:solidFill>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Clr>
                <a:srgbClr val="434343"/>
              </a:buClr>
              <a:buSzPts val="7200"/>
              <a:buFont typeface="Fira Sans Extra Condensed Medium"/>
              <a:buNone/>
              <a:defRPr sz="7200">
                <a:solidFill>
                  <a:srgbClr val="434343"/>
                </a:solidFill>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Clr>
                <a:srgbClr val="434343"/>
              </a:buClr>
              <a:buSzPts val="7200"/>
              <a:buFont typeface="Fira Sans Extra Condensed Medium"/>
              <a:buNone/>
              <a:defRPr sz="7200">
                <a:solidFill>
                  <a:srgbClr val="434343"/>
                </a:solidFill>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Clr>
                <a:srgbClr val="434343"/>
              </a:buClr>
              <a:buSzPts val="7200"/>
              <a:buFont typeface="Fira Sans Extra Condensed Medium"/>
              <a:buNone/>
              <a:defRPr sz="7200">
                <a:solidFill>
                  <a:srgbClr val="434343"/>
                </a:solidFill>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Clr>
                <a:srgbClr val="434343"/>
              </a:buClr>
              <a:buSzPts val="7200"/>
              <a:buFont typeface="Fira Sans Extra Condensed Medium"/>
              <a:buNone/>
              <a:defRPr sz="7200">
                <a:solidFill>
                  <a:srgbClr val="434343"/>
                </a:solidFill>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Clr>
                <a:srgbClr val="434343"/>
              </a:buClr>
              <a:buSzPts val="7200"/>
              <a:buFont typeface="Fira Sans Extra Condensed Medium"/>
              <a:buNone/>
              <a:defRPr sz="7200">
                <a:solidFill>
                  <a:srgbClr val="434343"/>
                </a:solidFill>
                <a:latin typeface="Fira Sans Extra Condensed Medium"/>
                <a:ea typeface="Fira Sans Extra Condensed Medium"/>
                <a:cs typeface="Fira Sans Extra Condensed Medium"/>
                <a:sym typeface="Fira Sans Extra Condensed Medium"/>
              </a:defRPr>
            </a:lvl9pPr>
          </a:lstStyle>
          <a:p>
            <a:r>
              <a:t>xx%</a:t>
            </a:r>
          </a:p>
        </p:txBody>
      </p:sp>
      <p:sp>
        <p:nvSpPr>
          <p:cNvPr id="46" name="Google Shape;46;p5"/>
          <p:cNvSpPr txBox="1">
            <a:spLocks noGrp="1"/>
          </p:cNvSpPr>
          <p:nvPr>
            <p:ph type="ctrTitle" idx="2"/>
          </p:nvPr>
        </p:nvSpPr>
        <p:spPr>
          <a:xfrm>
            <a:off x="1071525" y="1319303"/>
            <a:ext cx="3294300" cy="617700"/>
          </a:xfrm>
          <a:prstGeom prst="rect">
            <a:avLst/>
          </a:prstGeom>
        </p:spPr>
        <p:txBody>
          <a:bodyPr spcFirstLastPara="1" wrap="square" lIns="91425" tIns="91425" rIns="91425" bIns="91425" anchor="b" anchorCtr="0">
            <a:noAutofit/>
          </a:bodyPr>
          <a:lstStyle>
            <a:lvl1pPr lvl="0" algn="r" rtl="0">
              <a:spcBef>
                <a:spcPts val="0"/>
              </a:spcBef>
              <a:spcAft>
                <a:spcPts val="0"/>
              </a:spcAft>
              <a:buSzPts val="6000"/>
              <a:buNone/>
              <a:defRPr sz="3000">
                <a:solidFill>
                  <a:srgbClr val="F3F3F3"/>
                </a:solidFill>
                <a:latin typeface="Oswald"/>
                <a:ea typeface="Oswald"/>
                <a:cs typeface="Oswald"/>
                <a:sym typeface="Oswald"/>
              </a:defRPr>
            </a:lvl1pPr>
            <a:lvl2pPr lvl="1" algn="r" rtl="0">
              <a:spcBef>
                <a:spcPts val="0"/>
              </a:spcBef>
              <a:spcAft>
                <a:spcPts val="0"/>
              </a:spcAft>
              <a:buClr>
                <a:srgbClr val="434343"/>
              </a:buClr>
              <a:buSzPts val="6000"/>
              <a:buNone/>
              <a:defRPr sz="6000">
                <a:solidFill>
                  <a:srgbClr val="434343"/>
                </a:solidFill>
              </a:defRPr>
            </a:lvl2pPr>
            <a:lvl3pPr lvl="2" algn="r" rtl="0">
              <a:spcBef>
                <a:spcPts val="0"/>
              </a:spcBef>
              <a:spcAft>
                <a:spcPts val="0"/>
              </a:spcAft>
              <a:buClr>
                <a:srgbClr val="434343"/>
              </a:buClr>
              <a:buSzPts val="6000"/>
              <a:buNone/>
              <a:defRPr sz="6000">
                <a:solidFill>
                  <a:srgbClr val="434343"/>
                </a:solidFill>
              </a:defRPr>
            </a:lvl3pPr>
            <a:lvl4pPr lvl="3" algn="r" rtl="0">
              <a:spcBef>
                <a:spcPts val="0"/>
              </a:spcBef>
              <a:spcAft>
                <a:spcPts val="0"/>
              </a:spcAft>
              <a:buClr>
                <a:srgbClr val="434343"/>
              </a:buClr>
              <a:buSzPts val="6000"/>
              <a:buNone/>
              <a:defRPr sz="6000">
                <a:solidFill>
                  <a:srgbClr val="434343"/>
                </a:solidFill>
              </a:defRPr>
            </a:lvl4pPr>
            <a:lvl5pPr lvl="4" algn="r" rtl="0">
              <a:spcBef>
                <a:spcPts val="0"/>
              </a:spcBef>
              <a:spcAft>
                <a:spcPts val="0"/>
              </a:spcAft>
              <a:buClr>
                <a:srgbClr val="434343"/>
              </a:buClr>
              <a:buSzPts val="6000"/>
              <a:buNone/>
              <a:defRPr sz="6000">
                <a:solidFill>
                  <a:srgbClr val="434343"/>
                </a:solidFill>
              </a:defRPr>
            </a:lvl5pPr>
            <a:lvl6pPr lvl="5" algn="r" rtl="0">
              <a:spcBef>
                <a:spcPts val="0"/>
              </a:spcBef>
              <a:spcAft>
                <a:spcPts val="0"/>
              </a:spcAft>
              <a:buClr>
                <a:srgbClr val="434343"/>
              </a:buClr>
              <a:buSzPts val="6000"/>
              <a:buNone/>
              <a:defRPr sz="6000">
                <a:solidFill>
                  <a:srgbClr val="434343"/>
                </a:solidFill>
              </a:defRPr>
            </a:lvl6pPr>
            <a:lvl7pPr lvl="6" algn="r" rtl="0">
              <a:spcBef>
                <a:spcPts val="0"/>
              </a:spcBef>
              <a:spcAft>
                <a:spcPts val="0"/>
              </a:spcAft>
              <a:buClr>
                <a:srgbClr val="434343"/>
              </a:buClr>
              <a:buSzPts val="6000"/>
              <a:buNone/>
              <a:defRPr sz="6000">
                <a:solidFill>
                  <a:srgbClr val="434343"/>
                </a:solidFill>
              </a:defRPr>
            </a:lvl7pPr>
            <a:lvl8pPr lvl="7" algn="r" rtl="0">
              <a:spcBef>
                <a:spcPts val="0"/>
              </a:spcBef>
              <a:spcAft>
                <a:spcPts val="0"/>
              </a:spcAft>
              <a:buClr>
                <a:srgbClr val="434343"/>
              </a:buClr>
              <a:buSzPts val="6000"/>
              <a:buNone/>
              <a:defRPr sz="6000">
                <a:solidFill>
                  <a:srgbClr val="434343"/>
                </a:solidFill>
              </a:defRPr>
            </a:lvl8pPr>
            <a:lvl9pPr lvl="8" algn="r" rtl="0">
              <a:spcBef>
                <a:spcPts val="0"/>
              </a:spcBef>
              <a:spcAft>
                <a:spcPts val="0"/>
              </a:spcAft>
              <a:buClr>
                <a:srgbClr val="434343"/>
              </a:buClr>
              <a:buSzPts val="6000"/>
              <a:buNone/>
              <a:defRPr sz="6000">
                <a:solidFill>
                  <a:srgbClr val="434343"/>
                </a:solidFill>
              </a:defRPr>
            </a:lvl9pPr>
          </a:lstStyle>
          <a:p>
            <a:endParaRPr/>
          </a:p>
        </p:txBody>
      </p:sp>
      <p:sp>
        <p:nvSpPr>
          <p:cNvPr id="47" name="Google Shape;47;p5"/>
          <p:cNvSpPr txBox="1">
            <a:spLocks noGrp="1"/>
          </p:cNvSpPr>
          <p:nvPr>
            <p:ph type="subTitle" idx="1"/>
          </p:nvPr>
        </p:nvSpPr>
        <p:spPr>
          <a:xfrm>
            <a:off x="1320779" y="3432197"/>
            <a:ext cx="3190800" cy="328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900"/>
              <a:buNone/>
              <a:defRPr sz="900"/>
            </a:lvl1pPr>
            <a:lvl2pPr lvl="1" rtl="0">
              <a:lnSpc>
                <a:spcPct val="100000"/>
              </a:lnSpc>
              <a:spcBef>
                <a:spcPts val="0"/>
              </a:spcBef>
              <a:spcAft>
                <a:spcPts val="0"/>
              </a:spcAft>
              <a:buSzPts val="900"/>
              <a:buNone/>
              <a:defRPr sz="900"/>
            </a:lvl2pPr>
            <a:lvl3pPr lvl="2" rtl="0">
              <a:lnSpc>
                <a:spcPct val="100000"/>
              </a:lnSpc>
              <a:spcBef>
                <a:spcPts val="0"/>
              </a:spcBef>
              <a:spcAft>
                <a:spcPts val="0"/>
              </a:spcAft>
              <a:buSzPts val="900"/>
              <a:buNone/>
              <a:defRPr sz="900"/>
            </a:lvl3pPr>
            <a:lvl4pPr lvl="3" rtl="0">
              <a:lnSpc>
                <a:spcPct val="100000"/>
              </a:lnSpc>
              <a:spcBef>
                <a:spcPts val="0"/>
              </a:spcBef>
              <a:spcAft>
                <a:spcPts val="0"/>
              </a:spcAft>
              <a:buSzPts val="900"/>
              <a:buNone/>
              <a:defRPr sz="900"/>
            </a:lvl4pPr>
            <a:lvl5pPr lvl="4" rtl="0">
              <a:lnSpc>
                <a:spcPct val="100000"/>
              </a:lnSpc>
              <a:spcBef>
                <a:spcPts val="0"/>
              </a:spcBef>
              <a:spcAft>
                <a:spcPts val="0"/>
              </a:spcAft>
              <a:buSzPts val="900"/>
              <a:buNone/>
              <a:defRPr sz="900"/>
            </a:lvl5pPr>
            <a:lvl6pPr lvl="5" rtl="0">
              <a:lnSpc>
                <a:spcPct val="100000"/>
              </a:lnSpc>
              <a:spcBef>
                <a:spcPts val="0"/>
              </a:spcBef>
              <a:spcAft>
                <a:spcPts val="0"/>
              </a:spcAft>
              <a:buSzPts val="900"/>
              <a:buNone/>
              <a:defRPr sz="900"/>
            </a:lvl6pPr>
            <a:lvl7pPr lvl="6" rtl="0">
              <a:lnSpc>
                <a:spcPct val="100000"/>
              </a:lnSpc>
              <a:spcBef>
                <a:spcPts val="0"/>
              </a:spcBef>
              <a:spcAft>
                <a:spcPts val="0"/>
              </a:spcAft>
              <a:buSzPts val="900"/>
              <a:buNone/>
              <a:defRPr sz="900"/>
            </a:lvl7pPr>
            <a:lvl8pPr lvl="7" rtl="0">
              <a:lnSpc>
                <a:spcPct val="100000"/>
              </a:lnSpc>
              <a:spcBef>
                <a:spcPts val="0"/>
              </a:spcBef>
              <a:spcAft>
                <a:spcPts val="0"/>
              </a:spcAft>
              <a:buSzPts val="900"/>
              <a:buNone/>
              <a:defRPr sz="900"/>
            </a:lvl8pPr>
            <a:lvl9pPr lvl="8" rtl="0">
              <a:lnSpc>
                <a:spcPct val="100000"/>
              </a:lnSpc>
              <a:spcBef>
                <a:spcPts val="0"/>
              </a:spcBef>
              <a:spcAft>
                <a:spcPts val="0"/>
              </a:spcAft>
              <a:buSzPts val="900"/>
              <a:buNone/>
              <a:defRPr sz="900"/>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 TEXT 1">
  <p:cSld name="CUSTOM_1_1_1_2_1">
    <p:bg>
      <p:bgPr>
        <a:solidFill>
          <a:srgbClr val="EFEFEF"/>
        </a:solidFill>
        <a:effectLst/>
      </p:bgPr>
    </p:bg>
    <p:spTree>
      <p:nvGrpSpPr>
        <p:cNvPr id="1" name="Shape 48"/>
        <p:cNvGrpSpPr/>
        <p:nvPr/>
      </p:nvGrpSpPr>
      <p:grpSpPr>
        <a:xfrm>
          <a:off x="0" y="0"/>
          <a:ext cx="0" cy="0"/>
          <a:chOff x="0" y="0"/>
          <a:chExt cx="0" cy="0"/>
        </a:xfrm>
      </p:grpSpPr>
      <p:sp>
        <p:nvSpPr>
          <p:cNvPr id="49" name="Google Shape;49;p6"/>
          <p:cNvSpPr/>
          <p:nvPr/>
        </p:nvSpPr>
        <p:spPr>
          <a:xfrm rot="10800000" flipH="1">
            <a:off x="-6375" y="3218875"/>
            <a:ext cx="9215100" cy="1952100"/>
          </a:xfrm>
          <a:prstGeom prst="rect">
            <a:avLst/>
          </a:prstGeom>
          <a:solidFill>
            <a:srgbClr val="2C39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6"/>
          <p:cNvSpPr txBox="1">
            <a:spLocks noGrp="1"/>
          </p:cNvSpPr>
          <p:nvPr>
            <p:ph type="ctrTitle"/>
          </p:nvPr>
        </p:nvSpPr>
        <p:spPr>
          <a:xfrm>
            <a:off x="5059074" y="4128123"/>
            <a:ext cx="3294300" cy="5778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F3F3F3"/>
              </a:buClr>
              <a:buSzPts val="3000"/>
              <a:buFont typeface="Oswald"/>
              <a:buNone/>
              <a:defRPr sz="3000">
                <a:solidFill>
                  <a:srgbClr val="F3F3F3"/>
                </a:solidFill>
                <a:latin typeface="Oswald"/>
                <a:ea typeface="Oswald"/>
                <a:cs typeface="Oswald"/>
                <a:sym typeface="Oswald"/>
              </a:defRPr>
            </a:lvl1pPr>
            <a:lvl2pPr lvl="1" rtl="0">
              <a:spcBef>
                <a:spcPts val="0"/>
              </a:spcBef>
              <a:spcAft>
                <a:spcPts val="0"/>
              </a:spcAft>
              <a:buClr>
                <a:srgbClr val="434343"/>
              </a:buClr>
              <a:buSzPts val="1600"/>
              <a:buNone/>
              <a:defRPr sz="1600">
                <a:solidFill>
                  <a:srgbClr val="434343"/>
                </a:solidFill>
              </a:defRPr>
            </a:lvl2pPr>
            <a:lvl3pPr lvl="2" rtl="0">
              <a:spcBef>
                <a:spcPts val="0"/>
              </a:spcBef>
              <a:spcAft>
                <a:spcPts val="0"/>
              </a:spcAft>
              <a:buClr>
                <a:srgbClr val="434343"/>
              </a:buClr>
              <a:buSzPts val="1600"/>
              <a:buNone/>
              <a:defRPr sz="1600">
                <a:solidFill>
                  <a:srgbClr val="434343"/>
                </a:solidFill>
              </a:defRPr>
            </a:lvl3pPr>
            <a:lvl4pPr lvl="3" rtl="0">
              <a:spcBef>
                <a:spcPts val="0"/>
              </a:spcBef>
              <a:spcAft>
                <a:spcPts val="0"/>
              </a:spcAft>
              <a:buClr>
                <a:srgbClr val="434343"/>
              </a:buClr>
              <a:buSzPts val="1600"/>
              <a:buNone/>
              <a:defRPr sz="1600">
                <a:solidFill>
                  <a:srgbClr val="434343"/>
                </a:solidFill>
              </a:defRPr>
            </a:lvl4pPr>
            <a:lvl5pPr lvl="4" rtl="0">
              <a:spcBef>
                <a:spcPts val="0"/>
              </a:spcBef>
              <a:spcAft>
                <a:spcPts val="0"/>
              </a:spcAft>
              <a:buClr>
                <a:srgbClr val="434343"/>
              </a:buClr>
              <a:buSzPts val="1600"/>
              <a:buNone/>
              <a:defRPr sz="1600">
                <a:solidFill>
                  <a:srgbClr val="434343"/>
                </a:solidFill>
              </a:defRPr>
            </a:lvl5pPr>
            <a:lvl6pPr lvl="5" rtl="0">
              <a:spcBef>
                <a:spcPts val="0"/>
              </a:spcBef>
              <a:spcAft>
                <a:spcPts val="0"/>
              </a:spcAft>
              <a:buClr>
                <a:srgbClr val="434343"/>
              </a:buClr>
              <a:buSzPts val="1600"/>
              <a:buNone/>
              <a:defRPr sz="1600">
                <a:solidFill>
                  <a:srgbClr val="434343"/>
                </a:solidFill>
              </a:defRPr>
            </a:lvl6pPr>
            <a:lvl7pPr lvl="6" rtl="0">
              <a:spcBef>
                <a:spcPts val="0"/>
              </a:spcBef>
              <a:spcAft>
                <a:spcPts val="0"/>
              </a:spcAft>
              <a:buClr>
                <a:srgbClr val="434343"/>
              </a:buClr>
              <a:buSzPts val="1600"/>
              <a:buNone/>
              <a:defRPr sz="1600">
                <a:solidFill>
                  <a:srgbClr val="434343"/>
                </a:solidFill>
              </a:defRPr>
            </a:lvl7pPr>
            <a:lvl8pPr lvl="7" rtl="0">
              <a:spcBef>
                <a:spcPts val="0"/>
              </a:spcBef>
              <a:spcAft>
                <a:spcPts val="0"/>
              </a:spcAft>
              <a:buClr>
                <a:srgbClr val="434343"/>
              </a:buClr>
              <a:buSzPts val="1600"/>
              <a:buNone/>
              <a:defRPr sz="1600">
                <a:solidFill>
                  <a:srgbClr val="434343"/>
                </a:solidFill>
              </a:defRPr>
            </a:lvl8pPr>
            <a:lvl9pPr lvl="8" rtl="0">
              <a:spcBef>
                <a:spcPts val="0"/>
              </a:spcBef>
              <a:spcAft>
                <a:spcPts val="0"/>
              </a:spcAft>
              <a:buClr>
                <a:srgbClr val="434343"/>
              </a:buClr>
              <a:buSzPts val="1600"/>
              <a:buNone/>
              <a:defRPr sz="1600">
                <a:solidFill>
                  <a:srgbClr val="434343"/>
                </a:solidFill>
              </a:defRPr>
            </a:lvl9pPr>
          </a:lstStyle>
          <a:p>
            <a:endParaRPr/>
          </a:p>
        </p:txBody>
      </p:sp>
      <p:sp>
        <p:nvSpPr>
          <p:cNvPr id="51" name="Google Shape;51;p6"/>
          <p:cNvSpPr txBox="1">
            <a:spLocks noGrp="1"/>
          </p:cNvSpPr>
          <p:nvPr>
            <p:ph type="subTitle" idx="1"/>
          </p:nvPr>
        </p:nvSpPr>
        <p:spPr>
          <a:xfrm>
            <a:off x="4804225" y="1368600"/>
            <a:ext cx="3055800" cy="10791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900"/>
              <a:buNone/>
              <a:defRPr sz="900"/>
            </a:lvl1pPr>
            <a:lvl2pPr lvl="1" rtl="0">
              <a:lnSpc>
                <a:spcPct val="100000"/>
              </a:lnSpc>
              <a:spcBef>
                <a:spcPts val="0"/>
              </a:spcBef>
              <a:spcAft>
                <a:spcPts val="0"/>
              </a:spcAft>
              <a:buClr>
                <a:srgbClr val="434343"/>
              </a:buClr>
              <a:buSzPts val="1100"/>
              <a:buNone/>
              <a:defRPr sz="1100">
                <a:solidFill>
                  <a:srgbClr val="434343"/>
                </a:solidFill>
              </a:defRPr>
            </a:lvl2pPr>
            <a:lvl3pPr lvl="2" rtl="0">
              <a:lnSpc>
                <a:spcPct val="100000"/>
              </a:lnSpc>
              <a:spcBef>
                <a:spcPts val="0"/>
              </a:spcBef>
              <a:spcAft>
                <a:spcPts val="0"/>
              </a:spcAft>
              <a:buClr>
                <a:srgbClr val="434343"/>
              </a:buClr>
              <a:buSzPts val="1100"/>
              <a:buNone/>
              <a:defRPr sz="1100">
                <a:solidFill>
                  <a:srgbClr val="434343"/>
                </a:solidFill>
              </a:defRPr>
            </a:lvl3pPr>
            <a:lvl4pPr lvl="3" rtl="0">
              <a:lnSpc>
                <a:spcPct val="100000"/>
              </a:lnSpc>
              <a:spcBef>
                <a:spcPts val="0"/>
              </a:spcBef>
              <a:spcAft>
                <a:spcPts val="0"/>
              </a:spcAft>
              <a:buClr>
                <a:srgbClr val="434343"/>
              </a:buClr>
              <a:buSzPts val="1100"/>
              <a:buNone/>
              <a:defRPr sz="1100">
                <a:solidFill>
                  <a:srgbClr val="434343"/>
                </a:solidFill>
              </a:defRPr>
            </a:lvl4pPr>
            <a:lvl5pPr lvl="4" rtl="0">
              <a:lnSpc>
                <a:spcPct val="100000"/>
              </a:lnSpc>
              <a:spcBef>
                <a:spcPts val="0"/>
              </a:spcBef>
              <a:spcAft>
                <a:spcPts val="0"/>
              </a:spcAft>
              <a:buClr>
                <a:srgbClr val="434343"/>
              </a:buClr>
              <a:buSzPts val="1100"/>
              <a:buNone/>
              <a:defRPr sz="1100">
                <a:solidFill>
                  <a:srgbClr val="434343"/>
                </a:solidFill>
              </a:defRPr>
            </a:lvl5pPr>
            <a:lvl6pPr lvl="5" rtl="0">
              <a:lnSpc>
                <a:spcPct val="100000"/>
              </a:lnSpc>
              <a:spcBef>
                <a:spcPts val="0"/>
              </a:spcBef>
              <a:spcAft>
                <a:spcPts val="0"/>
              </a:spcAft>
              <a:buClr>
                <a:srgbClr val="434343"/>
              </a:buClr>
              <a:buSzPts val="1100"/>
              <a:buNone/>
              <a:defRPr sz="1100">
                <a:solidFill>
                  <a:srgbClr val="434343"/>
                </a:solidFill>
              </a:defRPr>
            </a:lvl6pPr>
            <a:lvl7pPr lvl="6" rtl="0">
              <a:lnSpc>
                <a:spcPct val="100000"/>
              </a:lnSpc>
              <a:spcBef>
                <a:spcPts val="0"/>
              </a:spcBef>
              <a:spcAft>
                <a:spcPts val="0"/>
              </a:spcAft>
              <a:buClr>
                <a:srgbClr val="434343"/>
              </a:buClr>
              <a:buSzPts val="1100"/>
              <a:buNone/>
              <a:defRPr sz="1100">
                <a:solidFill>
                  <a:srgbClr val="434343"/>
                </a:solidFill>
              </a:defRPr>
            </a:lvl7pPr>
            <a:lvl8pPr lvl="7" rtl="0">
              <a:lnSpc>
                <a:spcPct val="100000"/>
              </a:lnSpc>
              <a:spcBef>
                <a:spcPts val="0"/>
              </a:spcBef>
              <a:spcAft>
                <a:spcPts val="0"/>
              </a:spcAft>
              <a:buClr>
                <a:srgbClr val="434343"/>
              </a:buClr>
              <a:buSzPts val="1100"/>
              <a:buNone/>
              <a:defRPr sz="1100">
                <a:solidFill>
                  <a:srgbClr val="434343"/>
                </a:solidFill>
              </a:defRPr>
            </a:lvl8pPr>
            <a:lvl9pPr lvl="8" rtl="0">
              <a:lnSpc>
                <a:spcPct val="100000"/>
              </a:lnSpc>
              <a:spcBef>
                <a:spcPts val="0"/>
              </a:spcBef>
              <a:spcAft>
                <a:spcPts val="0"/>
              </a:spcAft>
              <a:buClr>
                <a:srgbClr val="434343"/>
              </a:buClr>
              <a:buSzPts val="1100"/>
              <a:buNone/>
              <a:defRPr sz="1100">
                <a:solidFill>
                  <a:srgbClr val="434343"/>
                </a:solidFil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WO COLUMNS">
  <p:cSld name="CUSTOM_1_1_1_2_1_1_1">
    <p:bg>
      <p:bgPr>
        <a:solidFill>
          <a:srgbClr val="EFEFEF"/>
        </a:solidFill>
        <a:effectLst/>
      </p:bgPr>
    </p:bg>
    <p:spTree>
      <p:nvGrpSpPr>
        <p:cNvPr id="1" name="Shape 63"/>
        <p:cNvGrpSpPr/>
        <p:nvPr/>
      </p:nvGrpSpPr>
      <p:grpSpPr>
        <a:xfrm>
          <a:off x="0" y="0"/>
          <a:ext cx="0" cy="0"/>
          <a:chOff x="0" y="0"/>
          <a:chExt cx="0" cy="0"/>
        </a:xfrm>
      </p:grpSpPr>
      <p:sp>
        <p:nvSpPr>
          <p:cNvPr id="64" name="Google Shape;64;p8"/>
          <p:cNvSpPr txBox="1">
            <a:spLocks noGrp="1"/>
          </p:cNvSpPr>
          <p:nvPr>
            <p:ph type="ctrTitle"/>
          </p:nvPr>
        </p:nvSpPr>
        <p:spPr>
          <a:xfrm>
            <a:off x="4457275" y="4231958"/>
            <a:ext cx="2054100" cy="384900"/>
          </a:xfrm>
          <a:prstGeom prst="rect">
            <a:avLst/>
          </a:prstGeom>
          <a:ln>
            <a:noFill/>
          </a:ln>
        </p:spPr>
        <p:txBody>
          <a:bodyPr spcFirstLastPara="1" wrap="square" lIns="91425" tIns="91425" rIns="91425" bIns="91425" anchor="t" anchorCtr="0">
            <a:noAutofit/>
          </a:bodyPr>
          <a:lstStyle>
            <a:lvl1pPr lvl="0" rtl="0">
              <a:spcBef>
                <a:spcPts val="0"/>
              </a:spcBef>
              <a:spcAft>
                <a:spcPts val="0"/>
              </a:spcAft>
              <a:buSzPts val="1800"/>
              <a:buNone/>
              <a:defRPr sz="1800">
                <a:solidFill>
                  <a:srgbClr val="2C3938"/>
                </a:solidFill>
                <a:latin typeface="Oswald"/>
                <a:ea typeface="Oswald"/>
                <a:cs typeface="Oswald"/>
                <a:sym typeface="Oswald"/>
              </a:defRPr>
            </a:lvl1pPr>
            <a:lvl2pPr lvl="1" algn="ctr" rtl="0">
              <a:spcBef>
                <a:spcPts val="0"/>
              </a:spcBef>
              <a:spcAft>
                <a:spcPts val="0"/>
              </a:spcAft>
              <a:buSzPts val="1800"/>
              <a:buFont typeface="Josefin Sans"/>
              <a:buNone/>
              <a:defRPr sz="1800" b="1">
                <a:latin typeface="Josefin Sans"/>
                <a:ea typeface="Josefin Sans"/>
                <a:cs typeface="Josefin Sans"/>
                <a:sym typeface="Josefin Sans"/>
              </a:defRPr>
            </a:lvl2pPr>
            <a:lvl3pPr lvl="2" algn="ctr" rtl="0">
              <a:spcBef>
                <a:spcPts val="0"/>
              </a:spcBef>
              <a:spcAft>
                <a:spcPts val="0"/>
              </a:spcAft>
              <a:buSzPts val="1800"/>
              <a:buFont typeface="Josefin Sans"/>
              <a:buNone/>
              <a:defRPr sz="1800" b="1">
                <a:latin typeface="Josefin Sans"/>
                <a:ea typeface="Josefin Sans"/>
                <a:cs typeface="Josefin Sans"/>
                <a:sym typeface="Josefin Sans"/>
              </a:defRPr>
            </a:lvl3pPr>
            <a:lvl4pPr lvl="3" algn="ctr" rtl="0">
              <a:spcBef>
                <a:spcPts val="0"/>
              </a:spcBef>
              <a:spcAft>
                <a:spcPts val="0"/>
              </a:spcAft>
              <a:buSzPts val="1800"/>
              <a:buFont typeface="Josefin Sans"/>
              <a:buNone/>
              <a:defRPr sz="1800" b="1">
                <a:latin typeface="Josefin Sans"/>
                <a:ea typeface="Josefin Sans"/>
                <a:cs typeface="Josefin Sans"/>
                <a:sym typeface="Josefin Sans"/>
              </a:defRPr>
            </a:lvl4pPr>
            <a:lvl5pPr lvl="4" algn="ctr" rtl="0">
              <a:spcBef>
                <a:spcPts val="0"/>
              </a:spcBef>
              <a:spcAft>
                <a:spcPts val="0"/>
              </a:spcAft>
              <a:buSzPts val="1800"/>
              <a:buFont typeface="Josefin Sans"/>
              <a:buNone/>
              <a:defRPr sz="1800" b="1">
                <a:latin typeface="Josefin Sans"/>
                <a:ea typeface="Josefin Sans"/>
                <a:cs typeface="Josefin Sans"/>
                <a:sym typeface="Josefin Sans"/>
              </a:defRPr>
            </a:lvl5pPr>
            <a:lvl6pPr lvl="5" algn="ctr" rtl="0">
              <a:spcBef>
                <a:spcPts val="0"/>
              </a:spcBef>
              <a:spcAft>
                <a:spcPts val="0"/>
              </a:spcAft>
              <a:buSzPts val="1800"/>
              <a:buFont typeface="Josefin Sans"/>
              <a:buNone/>
              <a:defRPr sz="1800" b="1">
                <a:latin typeface="Josefin Sans"/>
                <a:ea typeface="Josefin Sans"/>
                <a:cs typeface="Josefin Sans"/>
                <a:sym typeface="Josefin Sans"/>
              </a:defRPr>
            </a:lvl6pPr>
            <a:lvl7pPr lvl="6" algn="ctr" rtl="0">
              <a:spcBef>
                <a:spcPts val="0"/>
              </a:spcBef>
              <a:spcAft>
                <a:spcPts val="0"/>
              </a:spcAft>
              <a:buSzPts val="1800"/>
              <a:buFont typeface="Josefin Sans"/>
              <a:buNone/>
              <a:defRPr sz="1800" b="1">
                <a:latin typeface="Josefin Sans"/>
                <a:ea typeface="Josefin Sans"/>
                <a:cs typeface="Josefin Sans"/>
                <a:sym typeface="Josefin Sans"/>
              </a:defRPr>
            </a:lvl7pPr>
            <a:lvl8pPr lvl="7" algn="ctr" rtl="0">
              <a:spcBef>
                <a:spcPts val="0"/>
              </a:spcBef>
              <a:spcAft>
                <a:spcPts val="0"/>
              </a:spcAft>
              <a:buSzPts val="1800"/>
              <a:buFont typeface="Josefin Sans"/>
              <a:buNone/>
              <a:defRPr sz="1800" b="1">
                <a:latin typeface="Josefin Sans"/>
                <a:ea typeface="Josefin Sans"/>
                <a:cs typeface="Josefin Sans"/>
                <a:sym typeface="Josefin Sans"/>
              </a:defRPr>
            </a:lvl8pPr>
            <a:lvl9pPr lvl="8" algn="ctr" rtl="0">
              <a:spcBef>
                <a:spcPts val="0"/>
              </a:spcBef>
              <a:spcAft>
                <a:spcPts val="0"/>
              </a:spcAft>
              <a:buSzPts val="1800"/>
              <a:buFont typeface="Josefin Sans"/>
              <a:buNone/>
              <a:defRPr sz="1800" b="1">
                <a:latin typeface="Josefin Sans"/>
                <a:ea typeface="Josefin Sans"/>
                <a:cs typeface="Josefin Sans"/>
                <a:sym typeface="Josefin Sans"/>
              </a:defRPr>
            </a:lvl9pPr>
          </a:lstStyle>
          <a:p>
            <a:endParaRPr/>
          </a:p>
        </p:txBody>
      </p:sp>
      <p:sp>
        <p:nvSpPr>
          <p:cNvPr id="65" name="Google Shape;65;p8"/>
          <p:cNvSpPr txBox="1">
            <a:spLocks noGrp="1"/>
          </p:cNvSpPr>
          <p:nvPr>
            <p:ph type="subTitle" idx="1"/>
          </p:nvPr>
        </p:nvSpPr>
        <p:spPr>
          <a:xfrm>
            <a:off x="4630350" y="2607563"/>
            <a:ext cx="1802100" cy="1422000"/>
          </a:xfrm>
          <a:prstGeom prst="rect">
            <a:avLst/>
          </a:prstGeom>
          <a:noFill/>
        </p:spPr>
        <p:txBody>
          <a:bodyPr spcFirstLastPara="1" wrap="square" lIns="91425" tIns="91425" rIns="91425" bIns="91425" anchor="ctr" anchorCtr="0">
            <a:noAutofit/>
          </a:bodyPr>
          <a:lstStyle>
            <a:lvl1pPr lvl="0" algn="r" rtl="0">
              <a:lnSpc>
                <a:spcPct val="100000"/>
              </a:lnSpc>
              <a:spcBef>
                <a:spcPts val="0"/>
              </a:spcBef>
              <a:spcAft>
                <a:spcPts val="0"/>
              </a:spcAft>
              <a:buSzPts val="900"/>
              <a:buNone/>
              <a:defRPr sz="900">
                <a:solidFill>
                  <a:srgbClr val="2C3938"/>
                </a:solidFill>
              </a:defRPr>
            </a:lvl1pPr>
            <a:lvl2pPr lvl="1" algn="ctr" rtl="0">
              <a:lnSpc>
                <a:spcPct val="100000"/>
              </a:lnSpc>
              <a:spcBef>
                <a:spcPts val="0"/>
              </a:spcBef>
              <a:spcAft>
                <a:spcPts val="0"/>
              </a:spcAft>
              <a:buSzPts val="900"/>
              <a:buNone/>
              <a:defRPr sz="900"/>
            </a:lvl2pPr>
            <a:lvl3pPr lvl="2" algn="ctr" rtl="0">
              <a:lnSpc>
                <a:spcPct val="100000"/>
              </a:lnSpc>
              <a:spcBef>
                <a:spcPts val="0"/>
              </a:spcBef>
              <a:spcAft>
                <a:spcPts val="0"/>
              </a:spcAft>
              <a:buSzPts val="900"/>
              <a:buNone/>
              <a:defRPr sz="900"/>
            </a:lvl3pPr>
            <a:lvl4pPr lvl="3" algn="ctr" rtl="0">
              <a:lnSpc>
                <a:spcPct val="100000"/>
              </a:lnSpc>
              <a:spcBef>
                <a:spcPts val="0"/>
              </a:spcBef>
              <a:spcAft>
                <a:spcPts val="0"/>
              </a:spcAft>
              <a:buSzPts val="900"/>
              <a:buNone/>
              <a:defRPr sz="900"/>
            </a:lvl4pPr>
            <a:lvl5pPr lvl="4" algn="ctr" rtl="0">
              <a:lnSpc>
                <a:spcPct val="100000"/>
              </a:lnSpc>
              <a:spcBef>
                <a:spcPts val="0"/>
              </a:spcBef>
              <a:spcAft>
                <a:spcPts val="0"/>
              </a:spcAft>
              <a:buSzPts val="900"/>
              <a:buNone/>
              <a:defRPr sz="900"/>
            </a:lvl5pPr>
            <a:lvl6pPr lvl="5" algn="ctr" rtl="0">
              <a:lnSpc>
                <a:spcPct val="100000"/>
              </a:lnSpc>
              <a:spcBef>
                <a:spcPts val="0"/>
              </a:spcBef>
              <a:spcAft>
                <a:spcPts val="0"/>
              </a:spcAft>
              <a:buSzPts val="900"/>
              <a:buNone/>
              <a:defRPr sz="900"/>
            </a:lvl6pPr>
            <a:lvl7pPr lvl="6" algn="ctr" rtl="0">
              <a:lnSpc>
                <a:spcPct val="100000"/>
              </a:lnSpc>
              <a:spcBef>
                <a:spcPts val="0"/>
              </a:spcBef>
              <a:spcAft>
                <a:spcPts val="0"/>
              </a:spcAft>
              <a:buSzPts val="900"/>
              <a:buNone/>
              <a:defRPr sz="900"/>
            </a:lvl7pPr>
            <a:lvl8pPr lvl="7" algn="ctr" rtl="0">
              <a:lnSpc>
                <a:spcPct val="100000"/>
              </a:lnSpc>
              <a:spcBef>
                <a:spcPts val="0"/>
              </a:spcBef>
              <a:spcAft>
                <a:spcPts val="0"/>
              </a:spcAft>
              <a:buSzPts val="900"/>
              <a:buNone/>
              <a:defRPr sz="900"/>
            </a:lvl8pPr>
            <a:lvl9pPr lvl="8" algn="ctr" rtl="0">
              <a:lnSpc>
                <a:spcPct val="100000"/>
              </a:lnSpc>
              <a:spcBef>
                <a:spcPts val="0"/>
              </a:spcBef>
              <a:spcAft>
                <a:spcPts val="0"/>
              </a:spcAft>
              <a:buSzPts val="900"/>
              <a:buNone/>
              <a:defRPr sz="900"/>
            </a:lvl9pPr>
          </a:lstStyle>
          <a:p>
            <a:endParaRPr/>
          </a:p>
        </p:txBody>
      </p:sp>
      <p:sp>
        <p:nvSpPr>
          <p:cNvPr id="66" name="Google Shape;66;p8"/>
          <p:cNvSpPr txBox="1">
            <a:spLocks noGrp="1"/>
          </p:cNvSpPr>
          <p:nvPr>
            <p:ph type="ctrTitle" idx="2"/>
          </p:nvPr>
        </p:nvSpPr>
        <p:spPr>
          <a:xfrm flipH="1">
            <a:off x="2710030" y="559183"/>
            <a:ext cx="1952700" cy="384900"/>
          </a:xfrm>
          <a:prstGeom prst="rect">
            <a:avLst/>
          </a:prstGeom>
          <a:ln>
            <a:noFill/>
          </a:ln>
        </p:spPr>
        <p:txBody>
          <a:bodyPr spcFirstLastPara="1" wrap="square" lIns="91425" tIns="91425" rIns="91425" bIns="91425" anchor="b" anchorCtr="0">
            <a:noAutofit/>
          </a:bodyPr>
          <a:lstStyle>
            <a:lvl1pPr lvl="0" algn="r" rtl="0">
              <a:spcBef>
                <a:spcPts val="0"/>
              </a:spcBef>
              <a:spcAft>
                <a:spcPts val="0"/>
              </a:spcAft>
              <a:buSzPts val="1800"/>
              <a:buNone/>
              <a:defRPr sz="1800">
                <a:solidFill>
                  <a:srgbClr val="2C3938"/>
                </a:solidFill>
                <a:latin typeface="Oswald"/>
                <a:ea typeface="Oswald"/>
                <a:cs typeface="Oswald"/>
                <a:sym typeface="Oswald"/>
              </a:defRPr>
            </a:lvl1pPr>
            <a:lvl2pPr lvl="1" algn="r" rtl="0">
              <a:spcBef>
                <a:spcPts val="0"/>
              </a:spcBef>
              <a:spcAft>
                <a:spcPts val="0"/>
              </a:spcAft>
              <a:buSzPts val="1800"/>
              <a:buFont typeface="Josefin Sans"/>
              <a:buNone/>
              <a:defRPr sz="1800" b="1">
                <a:latin typeface="Josefin Sans"/>
                <a:ea typeface="Josefin Sans"/>
                <a:cs typeface="Josefin Sans"/>
                <a:sym typeface="Josefin Sans"/>
              </a:defRPr>
            </a:lvl2pPr>
            <a:lvl3pPr lvl="2" algn="r" rtl="0">
              <a:spcBef>
                <a:spcPts val="0"/>
              </a:spcBef>
              <a:spcAft>
                <a:spcPts val="0"/>
              </a:spcAft>
              <a:buSzPts val="1800"/>
              <a:buFont typeface="Josefin Sans"/>
              <a:buNone/>
              <a:defRPr sz="1800" b="1">
                <a:latin typeface="Josefin Sans"/>
                <a:ea typeface="Josefin Sans"/>
                <a:cs typeface="Josefin Sans"/>
                <a:sym typeface="Josefin Sans"/>
              </a:defRPr>
            </a:lvl3pPr>
            <a:lvl4pPr lvl="3" algn="r" rtl="0">
              <a:spcBef>
                <a:spcPts val="0"/>
              </a:spcBef>
              <a:spcAft>
                <a:spcPts val="0"/>
              </a:spcAft>
              <a:buSzPts val="1800"/>
              <a:buFont typeface="Josefin Sans"/>
              <a:buNone/>
              <a:defRPr sz="1800" b="1">
                <a:latin typeface="Josefin Sans"/>
                <a:ea typeface="Josefin Sans"/>
                <a:cs typeface="Josefin Sans"/>
                <a:sym typeface="Josefin Sans"/>
              </a:defRPr>
            </a:lvl4pPr>
            <a:lvl5pPr lvl="4" algn="r" rtl="0">
              <a:spcBef>
                <a:spcPts val="0"/>
              </a:spcBef>
              <a:spcAft>
                <a:spcPts val="0"/>
              </a:spcAft>
              <a:buSzPts val="1800"/>
              <a:buFont typeface="Josefin Sans"/>
              <a:buNone/>
              <a:defRPr sz="1800" b="1">
                <a:latin typeface="Josefin Sans"/>
                <a:ea typeface="Josefin Sans"/>
                <a:cs typeface="Josefin Sans"/>
                <a:sym typeface="Josefin Sans"/>
              </a:defRPr>
            </a:lvl5pPr>
            <a:lvl6pPr lvl="5" algn="r" rtl="0">
              <a:spcBef>
                <a:spcPts val="0"/>
              </a:spcBef>
              <a:spcAft>
                <a:spcPts val="0"/>
              </a:spcAft>
              <a:buSzPts val="1800"/>
              <a:buFont typeface="Josefin Sans"/>
              <a:buNone/>
              <a:defRPr sz="1800" b="1">
                <a:latin typeface="Josefin Sans"/>
                <a:ea typeface="Josefin Sans"/>
                <a:cs typeface="Josefin Sans"/>
                <a:sym typeface="Josefin Sans"/>
              </a:defRPr>
            </a:lvl6pPr>
            <a:lvl7pPr lvl="6" algn="r" rtl="0">
              <a:spcBef>
                <a:spcPts val="0"/>
              </a:spcBef>
              <a:spcAft>
                <a:spcPts val="0"/>
              </a:spcAft>
              <a:buSzPts val="1800"/>
              <a:buFont typeface="Josefin Sans"/>
              <a:buNone/>
              <a:defRPr sz="1800" b="1">
                <a:latin typeface="Josefin Sans"/>
                <a:ea typeface="Josefin Sans"/>
                <a:cs typeface="Josefin Sans"/>
                <a:sym typeface="Josefin Sans"/>
              </a:defRPr>
            </a:lvl7pPr>
            <a:lvl8pPr lvl="7" algn="r" rtl="0">
              <a:spcBef>
                <a:spcPts val="0"/>
              </a:spcBef>
              <a:spcAft>
                <a:spcPts val="0"/>
              </a:spcAft>
              <a:buSzPts val="1800"/>
              <a:buFont typeface="Josefin Sans"/>
              <a:buNone/>
              <a:defRPr sz="1800" b="1">
                <a:latin typeface="Josefin Sans"/>
                <a:ea typeface="Josefin Sans"/>
                <a:cs typeface="Josefin Sans"/>
                <a:sym typeface="Josefin Sans"/>
              </a:defRPr>
            </a:lvl8pPr>
            <a:lvl9pPr lvl="8" algn="r" rtl="0">
              <a:spcBef>
                <a:spcPts val="0"/>
              </a:spcBef>
              <a:spcAft>
                <a:spcPts val="0"/>
              </a:spcAft>
              <a:buSzPts val="1800"/>
              <a:buFont typeface="Josefin Sans"/>
              <a:buNone/>
              <a:defRPr sz="1800" b="1">
                <a:latin typeface="Josefin Sans"/>
                <a:ea typeface="Josefin Sans"/>
                <a:cs typeface="Josefin Sans"/>
                <a:sym typeface="Josefin Sans"/>
              </a:defRPr>
            </a:lvl9pPr>
          </a:lstStyle>
          <a:p>
            <a:endParaRPr/>
          </a:p>
        </p:txBody>
      </p:sp>
      <p:sp>
        <p:nvSpPr>
          <p:cNvPr id="67" name="Google Shape;67;p8"/>
          <p:cNvSpPr txBox="1">
            <a:spLocks noGrp="1"/>
          </p:cNvSpPr>
          <p:nvPr>
            <p:ph type="subTitle" idx="3"/>
          </p:nvPr>
        </p:nvSpPr>
        <p:spPr>
          <a:xfrm flipH="1">
            <a:off x="2696100" y="1122800"/>
            <a:ext cx="1802100" cy="14220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900"/>
              <a:buNone/>
              <a:defRPr sz="900">
                <a:solidFill>
                  <a:srgbClr val="2C3938"/>
                </a:solidFill>
              </a:defRPr>
            </a:lvl1pPr>
            <a:lvl2pPr lvl="1" algn="r" rtl="0">
              <a:lnSpc>
                <a:spcPct val="100000"/>
              </a:lnSpc>
              <a:spcBef>
                <a:spcPts val="0"/>
              </a:spcBef>
              <a:spcAft>
                <a:spcPts val="0"/>
              </a:spcAft>
              <a:buSzPts val="900"/>
              <a:buNone/>
              <a:defRPr sz="900"/>
            </a:lvl2pPr>
            <a:lvl3pPr lvl="2" algn="r" rtl="0">
              <a:lnSpc>
                <a:spcPct val="100000"/>
              </a:lnSpc>
              <a:spcBef>
                <a:spcPts val="0"/>
              </a:spcBef>
              <a:spcAft>
                <a:spcPts val="0"/>
              </a:spcAft>
              <a:buSzPts val="900"/>
              <a:buNone/>
              <a:defRPr sz="900"/>
            </a:lvl3pPr>
            <a:lvl4pPr lvl="3" algn="r" rtl="0">
              <a:lnSpc>
                <a:spcPct val="100000"/>
              </a:lnSpc>
              <a:spcBef>
                <a:spcPts val="0"/>
              </a:spcBef>
              <a:spcAft>
                <a:spcPts val="0"/>
              </a:spcAft>
              <a:buSzPts val="900"/>
              <a:buNone/>
              <a:defRPr sz="900"/>
            </a:lvl4pPr>
            <a:lvl5pPr lvl="4" algn="r" rtl="0">
              <a:lnSpc>
                <a:spcPct val="100000"/>
              </a:lnSpc>
              <a:spcBef>
                <a:spcPts val="0"/>
              </a:spcBef>
              <a:spcAft>
                <a:spcPts val="0"/>
              </a:spcAft>
              <a:buSzPts val="900"/>
              <a:buNone/>
              <a:defRPr sz="900"/>
            </a:lvl5pPr>
            <a:lvl6pPr lvl="5" algn="r" rtl="0">
              <a:lnSpc>
                <a:spcPct val="100000"/>
              </a:lnSpc>
              <a:spcBef>
                <a:spcPts val="0"/>
              </a:spcBef>
              <a:spcAft>
                <a:spcPts val="0"/>
              </a:spcAft>
              <a:buSzPts val="900"/>
              <a:buNone/>
              <a:defRPr sz="900"/>
            </a:lvl6pPr>
            <a:lvl7pPr lvl="6" algn="r" rtl="0">
              <a:lnSpc>
                <a:spcPct val="100000"/>
              </a:lnSpc>
              <a:spcBef>
                <a:spcPts val="0"/>
              </a:spcBef>
              <a:spcAft>
                <a:spcPts val="0"/>
              </a:spcAft>
              <a:buSzPts val="900"/>
              <a:buNone/>
              <a:defRPr sz="900"/>
            </a:lvl7pPr>
            <a:lvl8pPr lvl="7" algn="r" rtl="0">
              <a:lnSpc>
                <a:spcPct val="100000"/>
              </a:lnSpc>
              <a:spcBef>
                <a:spcPts val="0"/>
              </a:spcBef>
              <a:spcAft>
                <a:spcPts val="0"/>
              </a:spcAft>
              <a:buSzPts val="900"/>
              <a:buNone/>
              <a:defRPr sz="900"/>
            </a:lvl8pPr>
            <a:lvl9pPr lvl="8" algn="r" rtl="0">
              <a:lnSpc>
                <a:spcPct val="100000"/>
              </a:lnSpc>
              <a:spcBef>
                <a:spcPts val="0"/>
              </a:spcBef>
              <a:spcAft>
                <a:spcPts val="0"/>
              </a:spcAft>
              <a:buSzPts val="900"/>
              <a:buNone/>
              <a:defRPr sz="900"/>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QUOTE">
  <p:cSld name="CUSTOM_1_1_1_2_1_1_1_1">
    <p:bg>
      <p:bgPr>
        <a:solidFill>
          <a:srgbClr val="EFEFEF"/>
        </a:solidFill>
        <a:effectLst/>
      </p:bgPr>
    </p:bg>
    <p:spTree>
      <p:nvGrpSpPr>
        <p:cNvPr id="1" name="Shape 68"/>
        <p:cNvGrpSpPr/>
        <p:nvPr/>
      </p:nvGrpSpPr>
      <p:grpSpPr>
        <a:xfrm>
          <a:off x="0" y="0"/>
          <a:ext cx="0" cy="0"/>
          <a:chOff x="0" y="0"/>
          <a:chExt cx="0" cy="0"/>
        </a:xfrm>
      </p:grpSpPr>
      <p:sp>
        <p:nvSpPr>
          <p:cNvPr id="69" name="Google Shape;69;p9"/>
          <p:cNvSpPr/>
          <p:nvPr/>
        </p:nvSpPr>
        <p:spPr>
          <a:xfrm flipH="1">
            <a:off x="-27425" y="1834350"/>
            <a:ext cx="9198900" cy="1474800"/>
          </a:xfrm>
          <a:prstGeom prst="rect">
            <a:avLst/>
          </a:prstGeom>
          <a:solidFill>
            <a:srgbClr val="2C39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9"/>
          <p:cNvSpPr txBox="1">
            <a:spLocks noGrp="1"/>
          </p:cNvSpPr>
          <p:nvPr>
            <p:ph type="ctrTitle"/>
          </p:nvPr>
        </p:nvSpPr>
        <p:spPr>
          <a:xfrm>
            <a:off x="3265175" y="2763917"/>
            <a:ext cx="3567300" cy="308400"/>
          </a:xfrm>
          <a:prstGeom prst="rect">
            <a:avLst/>
          </a:prstGeom>
        </p:spPr>
        <p:txBody>
          <a:bodyPr spcFirstLastPara="1" wrap="square" lIns="91425" tIns="91425" rIns="91425" bIns="91425" anchor="t" anchorCtr="0">
            <a:noAutofit/>
          </a:bodyPr>
          <a:lstStyle>
            <a:lvl1pPr lvl="0" algn="r" rtl="0">
              <a:spcBef>
                <a:spcPts val="0"/>
              </a:spcBef>
              <a:spcAft>
                <a:spcPts val="0"/>
              </a:spcAft>
              <a:buClr>
                <a:srgbClr val="F3F3F3"/>
              </a:buClr>
              <a:buSzPts val="900"/>
              <a:buNone/>
              <a:defRPr sz="1200">
                <a:solidFill>
                  <a:srgbClr val="F3F3F3"/>
                </a:solidFill>
              </a:defRPr>
            </a:lvl1pPr>
            <a:lvl2pPr lvl="1" algn="ctr" rtl="0">
              <a:spcBef>
                <a:spcPts val="0"/>
              </a:spcBef>
              <a:spcAft>
                <a:spcPts val="0"/>
              </a:spcAft>
              <a:buClr>
                <a:srgbClr val="F3F3F3"/>
              </a:buClr>
              <a:buSzPts val="1200"/>
              <a:buNone/>
              <a:defRPr sz="1200">
                <a:solidFill>
                  <a:srgbClr val="F3F3F3"/>
                </a:solidFill>
              </a:defRPr>
            </a:lvl2pPr>
            <a:lvl3pPr lvl="2" algn="ctr" rtl="0">
              <a:spcBef>
                <a:spcPts val="0"/>
              </a:spcBef>
              <a:spcAft>
                <a:spcPts val="0"/>
              </a:spcAft>
              <a:buClr>
                <a:srgbClr val="F3F3F3"/>
              </a:buClr>
              <a:buSzPts val="1200"/>
              <a:buNone/>
              <a:defRPr sz="1200">
                <a:solidFill>
                  <a:srgbClr val="F3F3F3"/>
                </a:solidFill>
              </a:defRPr>
            </a:lvl3pPr>
            <a:lvl4pPr lvl="3" algn="ctr" rtl="0">
              <a:spcBef>
                <a:spcPts val="0"/>
              </a:spcBef>
              <a:spcAft>
                <a:spcPts val="0"/>
              </a:spcAft>
              <a:buClr>
                <a:srgbClr val="F3F3F3"/>
              </a:buClr>
              <a:buSzPts val="1200"/>
              <a:buNone/>
              <a:defRPr sz="1200">
                <a:solidFill>
                  <a:srgbClr val="F3F3F3"/>
                </a:solidFill>
              </a:defRPr>
            </a:lvl4pPr>
            <a:lvl5pPr lvl="4" algn="ctr" rtl="0">
              <a:spcBef>
                <a:spcPts val="0"/>
              </a:spcBef>
              <a:spcAft>
                <a:spcPts val="0"/>
              </a:spcAft>
              <a:buClr>
                <a:srgbClr val="F3F3F3"/>
              </a:buClr>
              <a:buSzPts val="1200"/>
              <a:buNone/>
              <a:defRPr sz="1200">
                <a:solidFill>
                  <a:srgbClr val="F3F3F3"/>
                </a:solidFill>
              </a:defRPr>
            </a:lvl5pPr>
            <a:lvl6pPr lvl="5" algn="ctr" rtl="0">
              <a:spcBef>
                <a:spcPts val="0"/>
              </a:spcBef>
              <a:spcAft>
                <a:spcPts val="0"/>
              </a:spcAft>
              <a:buClr>
                <a:srgbClr val="F3F3F3"/>
              </a:buClr>
              <a:buSzPts val="1200"/>
              <a:buNone/>
              <a:defRPr sz="1200">
                <a:solidFill>
                  <a:srgbClr val="F3F3F3"/>
                </a:solidFill>
              </a:defRPr>
            </a:lvl6pPr>
            <a:lvl7pPr lvl="6" algn="ctr" rtl="0">
              <a:spcBef>
                <a:spcPts val="0"/>
              </a:spcBef>
              <a:spcAft>
                <a:spcPts val="0"/>
              </a:spcAft>
              <a:buClr>
                <a:srgbClr val="F3F3F3"/>
              </a:buClr>
              <a:buSzPts val="1200"/>
              <a:buNone/>
              <a:defRPr sz="1200">
                <a:solidFill>
                  <a:srgbClr val="F3F3F3"/>
                </a:solidFill>
              </a:defRPr>
            </a:lvl7pPr>
            <a:lvl8pPr lvl="7" algn="ctr" rtl="0">
              <a:spcBef>
                <a:spcPts val="0"/>
              </a:spcBef>
              <a:spcAft>
                <a:spcPts val="0"/>
              </a:spcAft>
              <a:buClr>
                <a:srgbClr val="F3F3F3"/>
              </a:buClr>
              <a:buSzPts val="1200"/>
              <a:buNone/>
              <a:defRPr sz="1200">
                <a:solidFill>
                  <a:srgbClr val="F3F3F3"/>
                </a:solidFill>
              </a:defRPr>
            </a:lvl8pPr>
            <a:lvl9pPr lvl="8" algn="ctr" rtl="0">
              <a:spcBef>
                <a:spcPts val="0"/>
              </a:spcBef>
              <a:spcAft>
                <a:spcPts val="0"/>
              </a:spcAft>
              <a:buClr>
                <a:srgbClr val="F3F3F3"/>
              </a:buClr>
              <a:buSzPts val="1200"/>
              <a:buNone/>
              <a:defRPr sz="1200">
                <a:solidFill>
                  <a:srgbClr val="F3F3F3"/>
                </a:solidFill>
              </a:defRPr>
            </a:lvl9pPr>
          </a:lstStyle>
          <a:p>
            <a:endParaRPr/>
          </a:p>
        </p:txBody>
      </p:sp>
      <p:sp>
        <p:nvSpPr>
          <p:cNvPr id="71" name="Google Shape;71;p9"/>
          <p:cNvSpPr txBox="1">
            <a:spLocks noGrp="1"/>
          </p:cNvSpPr>
          <p:nvPr>
            <p:ph type="subTitle" idx="1"/>
          </p:nvPr>
        </p:nvSpPr>
        <p:spPr>
          <a:xfrm flipH="1">
            <a:off x="2047425" y="2271800"/>
            <a:ext cx="5049000" cy="6069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rgbClr val="F3F3F3"/>
              </a:buClr>
              <a:buSzPts val="900"/>
              <a:buNone/>
              <a:defRPr sz="1100">
                <a:solidFill>
                  <a:srgbClr val="F3F3F3"/>
                </a:solidFill>
              </a:defRPr>
            </a:lvl1pPr>
            <a:lvl2pPr lvl="1" algn="ctr" rtl="0">
              <a:lnSpc>
                <a:spcPct val="100000"/>
              </a:lnSpc>
              <a:spcBef>
                <a:spcPts val="0"/>
              </a:spcBef>
              <a:spcAft>
                <a:spcPts val="0"/>
              </a:spcAft>
              <a:buClr>
                <a:srgbClr val="F3F3F3"/>
              </a:buClr>
              <a:buSzPts val="1000"/>
              <a:buNone/>
              <a:defRPr>
                <a:solidFill>
                  <a:srgbClr val="F3F3F3"/>
                </a:solidFill>
              </a:defRPr>
            </a:lvl2pPr>
            <a:lvl3pPr lvl="2" algn="ctr" rtl="0">
              <a:lnSpc>
                <a:spcPct val="100000"/>
              </a:lnSpc>
              <a:spcBef>
                <a:spcPts val="0"/>
              </a:spcBef>
              <a:spcAft>
                <a:spcPts val="0"/>
              </a:spcAft>
              <a:buClr>
                <a:srgbClr val="F3F3F3"/>
              </a:buClr>
              <a:buSzPts val="1000"/>
              <a:buNone/>
              <a:defRPr>
                <a:solidFill>
                  <a:srgbClr val="F3F3F3"/>
                </a:solidFill>
              </a:defRPr>
            </a:lvl3pPr>
            <a:lvl4pPr lvl="3" algn="ctr" rtl="0">
              <a:lnSpc>
                <a:spcPct val="100000"/>
              </a:lnSpc>
              <a:spcBef>
                <a:spcPts val="0"/>
              </a:spcBef>
              <a:spcAft>
                <a:spcPts val="0"/>
              </a:spcAft>
              <a:buClr>
                <a:srgbClr val="F3F3F3"/>
              </a:buClr>
              <a:buSzPts val="1000"/>
              <a:buNone/>
              <a:defRPr>
                <a:solidFill>
                  <a:srgbClr val="F3F3F3"/>
                </a:solidFill>
              </a:defRPr>
            </a:lvl4pPr>
            <a:lvl5pPr lvl="4" algn="ctr" rtl="0">
              <a:lnSpc>
                <a:spcPct val="100000"/>
              </a:lnSpc>
              <a:spcBef>
                <a:spcPts val="0"/>
              </a:spcBef>
              <a:spcAft>
                <a:spcPts val="0"/>
              </a:spcAft>
              <a:buClr>
                <a:srgbClr val="F3F3F3"/>
              </a:buClr>
              <a:buSzPts val="1000"/>
              <a:buNone/>
              <a:defRPr>
                <a:solidFill>
                  <a:srgbClr val="F3F3F3"/>
                </a:solidFill>
              </a:defRPr>
            </a:lvl5pPr>
            <a:lvl6pPr lvl="5" algn="ctr" rtl="0">
              <a:lnSpc>
                <a:spcPct val="100000"/>
              </a:lnSpc>
              <a:spcBef>
                <a:spcPts val="0"/>
              </a:spcBef>
              <a:spcAft>
                <a:spcPts val="0"/>
              </a:spcAft>
              <a:buClr>
                <a:srgbClr val="F3F3F3"/>
              </a:buClr>
              <a:buSzPts val="1000"/>
              <a:buNone/>
              <a:defRPr>
                <a:solidFill>
                  <a:srgbClr val="F3F3F3"/>
                </a:solidFill>
              </a:defRPr>
            </a:lvl6pPr>
            <a:lvl7pPr lvl="6" algn="ctr" rtl="0">
              <a:lnSpc>
                <a:spcPct val="100000"/>
              </a:lnSpc>
              <a:spcBef>
                <a:spcPts val="0"/>
              </a:spcBef>
              <a:spcAft>
                <a:spcPts val="0"/>
              </a:spcAft>
              <a:buClr>
                <a:srgbClr val="F3F3F3"/>
              </a:buClr>
              <a:buSzPts val="1000"/>
              <a:buNone/>
              <a:defRPr>
                <a:solidFill>
                  <a:srgbClr val="F3F3F3"/>
                </a:solidFill>
              </a:defRPr>
            </a:lvl7pPr>
            <a:lvl8pPr lvl="7" algn="ctr" rtl="0">
              <a:lnSpc>
                <a:spcPct val="100000"/>
              </a:lnSpc>
              <a:spcBef>
                <a:spcPts val="0"/>
              </a:spcBef>
              <a:spcAft>
                <a:spcPts val="0"/>
              </a:spcAft>
              <a:buClr>
                <a:srgbClr val="F3F3F3"/>
              </a:buClr>
              <a:buSzPts val="1000"/>
              <a:buNone/>
              <a:defRPr>
                <a:solidFill>
                  <a:srgbClr val="F3F3F3"/>
                </a:solidFill>
              </a:defRPr>
            </a:lvl8pPr>
            <a:lvl9pPr lvl="8" algn="ctr" rtl="0">
              <a:lnSpc>
                <a:spcPct val="100000"/>
              </a:lnSpc>
              <a:spcBef>
                <a:spcPts val="0"/>
              </a:spcBef>
              <a:spcAft>
                <a:spcPts val="0"/>
              </a:spcAft>
              <a:buClr>
                <a:srgbClr val="F3F3F3"/>
              </a:buClr>
              <a:buSzPts val="1000"/>
              <a:buNone/>
              <a:defRPr>
                <a:solidFill>
                  <a:srgbClr val="F3F3F3"/>
                </a:solidFill>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 BLANK SLIDE  1">
  <p:cSld name="CUSTOM_1_1_1_2_1_1_1_1_1_1_1">
    <p:bg>
      <p:bgPr>
        <a:solidFill>
          <a:srgbClr val="EFEFEF"/>
        </a:solidFill>
        <a:effectLst/>
      </p:bgPr>
    </p:bg>
    <p:spTree>
      <p:nvGrpSpPr>
        <p:cNvPr id="1" name="Shape 72"/>
        <p:cNvGrpSpPr/>
        <p:nvPr/>
      </p:nvGrpSpPr>
      <p:grpSpPr>
        <a:xfrm>
          <a:off x="0" y="0"/>
          <a:ext cx="0" cy="0"/>
          <a:chOff x="0" y="0"/>
          <a:chExt cx="0" cy="0"/>
        </a:xfrm>
      </p:grpSpPr>
      <p:sp>
        <p:nvSpPr>
          <p:cNvPr id="73" name="Google Shape;73;p10"/>
          <p:cNvSpPr txBox="1">
            <a:spLocks noGrp="1"/>
          </p:cNvSpPr>
          <p:nvPr>
            <p:ph type="title"/>
          </p:nvPr>
        </p:nvSpPr>
        <p:spPr>
          <a:xfrm>
            <a:off x="432925" y="375875"/>
            <a:ext cx="8293200" cy="5778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3000">
                <a:solidFill>
                  <a:srgbClr val="2C3938"/>
                </a:solidFill>
                <a:latin typeface="Oswald"/>
                <a:ea typeface="Oswald"/>
                <a:cs typeface="Oswald"/>
                <a:sym typeface="Oswald"/>
              </a:defRPr>
            </a:lvl1pPr>
            <a:lvl2pPr lvl="1" rtl="0">
              <a:spcBef>
                <a:spcPts val="0"/>
              </a:spcBef>
              <a:spcAft>
                <a:spcPts val="0"/>
              </a:spcAft>
              <a:buNone/>
              <a:defRPr sz="3000">
                <a:solidFill>
                  <a:srgbClr val="2C3938"/>
                </a:solidFill>
                <a:latin typeface="Oswald"/>
                <a:ea typeface="Oswald"/>
                <a:cs typeface="Oswald"/>
                <a:sym typeface="Oswald"/>
              </a:defRPr>
            </a:lvl2pPr>
            <a:lvl3pPr lvl="2" rtl="0">
              <a:spcBef>
                <a:spcPts val="0"/>
              </a:spcBef>
              <a:spcAft>
                <a:spcPts val="0"/>
              </a:spcAft>
              <a:buNone/>
              <a:defRPr sz="3000">
                <a:solidFill>
                  <a:srgbClr val="2C3938"/>
                </a:solidFill>
                <a:latin typeface="Oswald"/>
                <a:ea typeface="Oswald"/>
                <a:cs typeface="Oswald"/>
                <a:sym typeface="Oswald"/>
              </a:defRPr>
            </a:lvl3pPr>
            <a:lvl4pPr lvl="3" rtl="0">
              <a:spcBef>
                <a:spcPts val="0"/>
              </a:spcBef>
              <a:spcAft>
                <a:spcPts val="0"/>
              </a:spcAft>
              <a:buNone/>
              <a:defRPr sz="3000">
                <a:solidFill>
                  <a:srgbClr val="2C3938"/>
                </a:solidFill>
                <a:latin typeface="Oswald"/>
                <a:ea typeface="Oswald"/>
                <a:cs typeface="Oswald"/>
                <a:sym typeface="Oswald"/>
              </a:defRPr>
            </a:lvl4pPr>
            <a:lvl5pPr lvl="4" rtl="0">
              <a:spcBef>
                <a:spcPts val="0"/>
              </a:spcBef>
              <a:spcAft>
                <a:spcPts val="0"/>
              </a:spcAft>
              <a:buNone/>
              <a:defRPr sz="3000">
                <a:solidFill>
                  <a:srgbClr val="2C3938"/>
                </a:solidFill>
                <a:latin typeface="Oswald"/>
                <a:ea typeface="Oswald"/>
                <a:cs typeface="Oswald"/>
                <a:sym typeface="Oswald"/>
              </a:defRPr>
            </a:lvl5pPr>
            <a:lvl6pPr lvl="5" rtl="0">
              <a:spcBef>
                <a:spcPts val="0"/>
              </a:spcBef>
              <a:spcAft>
                <a:spcPts val="0"/>
              </a:spcAft>
              <a:buNone/>
              <a:defRPr sz="3000">
                <a:solidFill>
                  <a:srgbClr val="2C3938"/>
                </a:solidFill>
                <a:latin typeface="Oswald"/>
                <a:ea typeface="Oswald"/>
                <a:cs typeface="Oswald"/>
                <a:sym typeface="Oswald"/>
              </a:defRPr>
            </a:lvl6pPr>
            <a:lvl7pPr lvl="6" rtl="0">
              <a:spcBef>
                <a:spcPts val="0"/>
              </a:spcBef>
              <a:spcAft>
                <a:spcPts val="0"/>
              </a:spcAft>
              <a:buNone/>
              <a:defRPr sz="3000">
                <a:solidFill>
                  <a:srgbClr val="2C3938"/>
                </a:solidFill>
                <a:latin typeface="Oswald"/>
                <a:ea typeface="Oswald"/>
                <a:cs typeface="Oswald"/>
                <a:sym typeface="Oswald"/>
              </a:defRPr>
            </a:lvl7pPr>
            <a:lvl8pPr lvl="7" rtl="0">
              <a:spcBef>
                <a:spcPts val="0"/>
              </a:spcBef>
              <a:spcAft>
                <a:spcPts val="0"/>
              </a:spcAft>
              <a:buNone/>
              <a:defRPr sz="3000">
                <a:solidFill>
                  <a:srgbClr val="2C3938"/>
                </a:solidFill>
                <a:latin typeface="Oswald"/>
                <a:ea typeface="Oswald"/>
                <a:cs typeface="Oswald"/>
                <a:sym typeface="Oswald"/>
              </a:defRPr>
            </a:lvl8pPr>
            <a:lvl9pPr lvl="8" rtl="0">
              <a:spcBef>
                <a:spcPts val="0"/>
              </a:spcBef>
              <a:spcAft>
                <a:spcPts val="0"/>
              </a:spcAft>
              <a:buNone/>
              <a:defRPr sz="3000">
                <a:solidFill>
                  <a:srgbClr val="2C3938"/>
                </a:solidFill>
                <a:latin typeface="Oswald"/>
                <a:ea typeface="Oswald"/>
                <a:cs typeface="Oswald"/>
                <a:sym typeface="Oswald"/>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NUMBERS">
  <p:cSld name="CUSTOM_1_1_1_2_1_1_1_1_1">
    <p:bg>
      <p:bgPr>
        <a:solidFill>
          <a:srgbClr val="EFEFEF"/>
        </a:solidFill>
        <a:effectLst/>
      </p:bgPr>
    </p:bg>
    <p:spTree>
      <p:nvGrpSpPr>
        <p:cNvPr id="1" name="Shape 74"/>
        <p:cNvGrpSpPr/>
        <p:nvPr/>
      </p:nvGrpSpPr>
      <p:grpSpPr>
        <a:xfrm>
          <a:off x="0" y="0"/>
          <a:ext cx="0" cy="0"/>
          <a:chOff x="0" y="0"/>
          <a:chExt cx="0" cy="0"/>
        </a:xfrm>
      </p:grpSpPr>
      <p:sp>
        <p:nvSpPr>
          <p:cNvPr id="75" name="Google Shape;75;p11"/>
          <p:cNvSpPr txBox="1">
            <a:spLocks noGrp="1"/>
          </p:cNvSpPr>
          <p:nvPr>
            <p:ph type="title" hasCustomPrompt="1"/>
          </p:nvPr>
        </p:nvSpPr>
        <p:spPr>
          <a:xfrm>
            <a:off x="1382825" y="2400975"/>
            <a:ext cx="1222500" cy="5034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rgbClr val="2C3938"/>
              </a:buClr>
              <a:buSzPts val="3000"/>
              <a:buNone/>
              <a:defRPr sz="1800">
                <a:solidFill>
                  <a:srgbClr val="2C3938"/>
                </a:solidFill>
                <a:latin typeface="Cutive Mono"/>
                <a:ea typeface="Cutive Mono"/>
                <a:cs typeface="Cutive Mono"/>
                <a:sym typeface="Cutive Mono"/>
              </a:defRPr>
            </a:lvl1pPr>
            <a:lvl2pPr lvl="1" algn="r" rtl="0">
              <a:spcBef>
                <a:spcPts val="0"/>
              </a:spcBef>
              <a:spcAft>
                <a:spcPts val="0"/>
              </a:spcAft>
              <a:buClr>
                <a:srgbClr val="2C3938"/>
              </a:buClr>
              <a:buSzPts val="3000"/>
              <a:buFont typeface="Oswald"/>
              <a:buNone/>
              <a:defRPr sz="3000">
                <a:solidFill>
                  <a:srgbClr val="2C3938"/>
                </a:solidFill>
                <a:latin typeface="Oswald"/>
                <a:ea typeface="Oswald"/>
                <a:cs typeface="Oswald"/>
                <a:sym typeface="Oswald"/>
              </a:defRPr>
            </a:lvl2pPr>
            <a:lvl3pPr lvl="2" algn="r" rtl="0">
              <a:spcBef>
                <a:spcPts val="0"/>
              </a:spcBef>
              <a:spcAft>
                <a:spcPts val="0"/>
              </a:spcAft>
              <a:buClr>
                <a:srgbClr val="2C3938"/>
              </a:buClr>
              <a:buSzPts val="3000"/>
              <a:buFont typeface="Oswald"/>
              <a:buNone/>
              <a:defRPr sz="3000">
                <a:solidFill>
                  <a:srgbClr val="2C3938"/>
                </a:solidFill>
                <a:latin typeface="Oswald"/>
                <a:ea typeface="Oswald"/>
                <a:cs typeface="Oswald"/>
                <a:sym typeface="Oswald"/>
              </a:defRPr>
            </a:lvl3pPr>
            <a:lvl4pPr lvl="3" algn="r" rtl="0">
              <a:spcBef>
                <a:spcPts val="0"/>
              </a:spcBef>
              <a:spcAft>
                <a:spcPts val="0"/>
              </a:spcAft>
              <a:buClr>
                <a:srgbClr val="2C3938"/>
              </a:buClr>
              <a:buSzPts val="3000"/>
              <a:buFont typeface="Oswald"/>
              <a:buNone/>
              <a:defRPr sz="3000">
                <a:solidFill>
                  <a:srgbClr val="2C3938"/>
                </a:solidFill>
                <a:latin typeface="Oswald"/>
                <a:ea typeface="Oswald"/>
                <a:cs typeface="Oswald"/>
                <a:sym typeface="Oswald"/>
              </a:defRPr>
            </a:lvl4pPr>
            <a:lvl5pPr lvl="4" algn="r" rtl="0">
              <a:spcBef>
                <a:spcPts val="0"/>
              </a:spcBef>
              <a:spcAft>
                <a:spcPts val="0"/>
              </a:spcAft>
              <a:buClr>
                <a:srgbClr val="2C3938"/>
              </a:buClr>
              <a:buSzPts val="3000"/>
              <a:buFont typeface="Oswald"/>
              <a:buNone/>
              <a:defRPr sz="3000">
                <a:solidFill>
                  <a:srgbClr val="2C3938"/>
                </a:solidFill>
                <a:latin typeface="Oswald"/>
                <a:ea typeface="Oswald"/>
                <a:cs typeface="Oswald"/>
                <a:sym typeface="Oswald"/>
              </a:defRPr>
            </a:lvl5pPr>
            <a:lvl6pPr lvl="5" algn="r" rtl="0">
              <a:spcBef>
                <a:spcPts val="0"/>
              </a:spcBef>
              <a:spcAft>
                <a:spcPts val="0"/>
              </a:spcAft>
              <a:buClr>
                <a:srgbClr val="2C3938"/>
              </a:buClr>
              <a:buSzPts val="3000"/>
              <a:buFont typeface="Oswald"/>
              <a:buNone/>
              <a:defRPr sz="3000">
                <a:solidFill>
                  <a:srgbClr val="2C3938"/>
                </a:solidFill>
                <a:latin typeface="Oswald"/>
                <a:ea typeface="Oswald"/>
                <a:cs typeface="Oswald"/>
                <a:sym typeface="Oswald"/>
              </a:defRPr>
            </a:lvl6pPr>
            <a:lvl7pPr lvl="6" algn="r" rtl="0">
              <a:spcBef>
                <a:spcPts val="0"/>
              </a:spcBef>
              <a:spcAft>
                <a:spcPts val="0"/>
              </a:spcAft>
              <a:buClr>
                <a:srgbClr val="2C3938"/>
              </a:buClr>
              <a:buSzPts val="3000"/>
              <a:buFont typeface="Oswald"/>
              <a:buNone/>
              <a:defRPr sz="3000">
                <a:solidFill>
                  <a:srgbClr val="2C3938"/>
                </a:solidFill>
                <a:latin typeface="Oswald"/>
                <a:ea typeface="Oswald"/>
                <a:cs typeface="Oswald"/>
                <a:sym typeface="Oswald"/>
              </a:defRPr>
            </a:lvl7pPr>
            <a:lvl8pPr lvl="7" algn="r" rtl="0">
              <a:spcBef>
                <a:spcPts val="0"/>
              </a:spcBef>
              <a:spcAft>
                <a:spcPts val="0"/>
              </a:spcAft>
              <a:buClr>
                <a:srgbClr val="2C3938"/>
              </a:buClr>
              <a:buSzPts val="3000"/>
              <a:buFont typeface="Oswald"/>
              <a:buNone/>
              <a:defRPr sz="3000">
                <a:solidFill>
                  <a:srgbClr val="2C3938"/>
                </a:solidFill>
                <a:latin typeface="Oswald"/>
                <a:ea typeface="Oswald"/>
                <a:cs typeface="Oswald"/>
                <a:sym typeface="Oswald"/>
              </a:defRPr>
            </a:lvl8pPr>
            <a:lvl9pPr lvl="8" algn="r" rtl="0">
              <a:spcBef>
                <a:spcPts val="0"/>
              </a:spcBef>
              <a:spcAft>
                <a:spcPts val="0"/>
              </a:spcAft>
              <a:buClr>
                <a:srgbClr val="2C3938"/>
              </a:buClr>
              <a:buSzPts val="3000"/>
              <a:buFont typeface="Oswald"/>
              <a:buNone/>
              <a:defRPr sz="3000">
                <a:solidFill>
                  <a:srgbClr val="2C3938"/>
                </a:solidFill>
                <a:latin typeface="Oswald"/>
                <a:ea typeface="Oswald"/>
                <a:cs typeface="Oswald"/>
                <a:sym typeface="Oswald"/>
              </a:defRPr>
            </a:lvl9pPr>
          </a:lstStyle>
          <a:p>
            <a:r>
              <a:t>xx%</a:t>
            </a:r>
          </a:p>
        </p:txBody>
      </p:sp>
      <p:sp>
        <p:nvSpPr>
          <p:cNvPr id="76" name="Google Shape;76;p11"/>
          <p:cNvSpPr txBox="1">
            <a:spLocks noGrp="1"/>
          </p:cNvSpPr>
          <p:nvPr>
            <p:ph type="title" idx="2" hasCustomPrompt="1"/>
          </p:nvPr>
        </p:nvSpPr>
        <p:spPr>
          <a:xfrm>
            <a:off x="1382825" y="4037250"/>
            <a:ext cx="1222500" cy="5034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rgbClr val="2C3938"/>
              </a:buClr>
              <a:buSzPts val="3000"/>
              <a:buNone/>
              <a:defRPr sz="1800">
                <a:solidFill>
                  <a:srgbClr val="2C3938"/>
                </a:solidFill>
                <a:latin typeface="Cutive Mono"/>
                <a:ea typeface="Cutive Mono"/>
                <a:cs typeface="Cutive Mono"/>
                <a:sym typeface="Cutive Mono"/>
              </a:defRPr>
            </a:lvl1pPr>
            <a:lvl2pPr lvl="1" algn="r" rtl="0">
              <a:spcBef>
                <a:spcPts val="0"/>
              </a:spcBef>
              <a:spcAft>
                <a:spcPts val="0"/>
              </a:spcAft>
              <a:buClr>
                <a:srgbClr val="2C3938"/>
              </a:buClr>
              <a:buSzPts val="3000"/>
              <a:buFont typeface="Oswald"/>
              <a:buNone/>
              <a:defRPr sz="3000">
                <a:solidFill>
                  <a:srgbClr val="2C3938"/>
                </a:solidFill>
                <a:latin typeface="Oswald"/>
                <a:ea typeface="Oswald"/>
                <a:cs typeface="Oswald"/>
                <a:sym typeface="Oswald"/>
              </a:defRPr>
            </a:lvl2pPr>
            <a:lvl3pPr lvl="2" algn="r" rtl="0">
              <a:spcBef>
                <a:spcPts val="0"/>
              </a:spcBef>
              <a:spcAft>
                <a:spcPts val="0"/>
              </a:spcAft>
              <a:buClr>
                <a:srgbClr val="2C3938"/>
              </a:buClr>
              <a:buSzPts val="3000"/>
              <a:buFont typeface="Oswald"/>
              <a:buNone/>
              <a:defRPr sz="3000">
                <a:solidFill>
                  <a:srgbClr val="2C3938"/>
                </a:solidFill>
                <a:latin typeface="Oswald"/>
                <a:ea typeface="Oswald"/>
                <a:cs typeface="Oswald"/>
                <a:sym typeface="Oswald"/>
              </a:defRPr>
            </a:lvl3pPr>
            <a:lvl4pPr lvl="3" algn="r" rtl="0">
              <a:spcBef>
                <a:spcPts val="0"/>
              </a:spcBef>
              <a:spcAft>
                <a:spcPts val="0"/>
              </a:spcAft>
              <a:buClr>
                <a:srgbClr val="2C3938"/>
              </a:buClr>
              <a:buSzPts val="3000"/>
              <a:buFont typeface="Oswald"/>
              <a:buNone/>
              <a:defRPr sz="3000">
                <a:solidFill>
                  <a:srgbClr val="2C3938"/>
                </a:solidFill>
                <a:latin typeface="Oswald"/>
                <a:ea typeface="Oswald"/>
                <a:cs typeface="Oswald"/>
                <a:sym typeface="Oswald"/>
              </a:defRPr>
            </a:lvl4pPr>
            <a:lvl5pPr lvl="4" algn="r" rtl="0">
              <a:spcBef>
                <a:spcPts val="0"/>
              </a:spcBef>
              <a:spcAft>
                <a:spcPts val="0"/>
              </a:spcAft>
              <a:buClr>
                <a:srgbClr val="2C3938"/>
              </a:buClr>
              <a:buSzPts val="3000"/>
              <a:buFont typeface="Oswald"/>
              <a:buNone/>
              <a:defRPr sz="3000">
                <a:solidFill>
                  <a:srgbClr val="2C3938"/>
                </a:solidFill>
                <a:latin typeface="Oswald"/>
                <a:ea typeface="Oswald"/>
                <a:cs typeface="Oswald"/>
                <a:sym typeface="Oswald"/>
              </a:defRPr>
            </a:lvl5pPr>
            <a:lvl6pPr lvl="5" algn="r" rtl="0">
              <a:spcBef>
                <a:spcPts val="0"/>
              </a:spcBef>
              <a:spcAft>
                <a:spcPts val="0"/>
              </a:spcAft>
              <a:buClr>
                <a:srgbClr val="2C3938"/>
              </a:buClr>
              <a:buSzPts val="3000"/>
              <a:buFont typeface="Oswald"/>
              <a:buNone/>
              <a:defRPr sz="3000">
                <a:solidFill>
                  <a:srgbClr val="2C3938"/>
                </a:solidFill>
                <a:latin typeface="Oswald"/>
                <a:ea typeface="Oswald"/>
                <a:cs typeface="Oswald"/>
                <a:sym typeface="Oswald"/>
              </a:defRPr>
            </a:lvl6pPr>
            <a:lvl7pPr lvl="6" algn="r" rtl="0">
              <a:spcBef>
                <a:spcPts val="0"/>
              </a:spcBef>
              <a:spcAft>
                <a:spcPts val="0"/>
              </a:spcAft>
              <a:buClr>
                <a:srgbClr val="2C3938"/>
              </a:buClr>
              <a:buSzPts val="3000"/>
              <a:buFont typeface="Oswald"/>
              <a:buNone/>
              <a:defRPr sz="3000">
                <a:solidFill>
                  <a:srgbClr val="2C3938"/>
                </a:solidFill>
                <a:latin typeface="Oswald"/>
                <a:ea typeface="Oswald"/>
                <a:cs typeface="Oswald"/>
                <a:sym typeface="Oswald"/>
              </a:defRPr>
            </a:lvl7pPr>
            <a:lvl8pPr lvl="7" algn="r" rtl="0">
              <a:spcBef>
                <a:spcPts val="0"/>
              </a:spcBef>
              <a:spcAft>
                <a:spcPts val="0"/>
              </a:spcAft>
              <a:buClr>
                <a:srgbClr val="2C3938"/>
              </a:buClr>
              <a:buSzPts val="3000"/>
              <a:buFont typeface="Oswald"/>
              <a:buNone/>
              <a:defRPr sz="3000">
                <a:solidFill>
                  <a:srgbClr val="2C3938"/>
                </a:solidFill>
                <a:latin typeface="Oswald"/>
                <a:ea typeface="Oswald"/>
                <a:cs typeface="Oswald"/>
                <a:sym typeface="Oswald"/>
              </a:defRPr>
            </a:lvl8pPr>
            <a:lvl9pPr lvl="8" algn="r" rtl="0">
              <a:spcBef>
                <a:spcPts val="0"/>
              </a:spcBef>
              <a:spcAft>
                <a:spcPts val="0"/>
              </a:spcAft>
              <a:buClr>
                <a:srgbClr val="2C3938"/>
              </a:buClr>
              <a:buSzPts val="3000"/>
              <a:buFont typeface="Oswald"/>
              <a:buNone/>
              <a:defRPr sz="3000">
                <a:solidFill>
                  <a:srgbClr val="2C3938"/>
                </a:solidFill>
                <a:latin typeface="Oswald"/>
                <a:ea typeface="Oswald"/>
                <a:cs typeface="Oswald"/>
                <a:sym typeface="Oswald"/>
              </a:defRPr>
            </a:lvl9pPr>
          </a:lstStyle>
          <a:p>
            <a:r>
              <a:t>xx%</a:t>
            </a:r>
          </a:p>
        </p:txBody>
      </p:sp>
      <p:sp>
        <p:nvSpPr>
          <p:cNvPr id="77" name="Google Shape;77;p11"/>
          <p:cNvSpPr txBox="1">
            <a:spLocks noGrp="1"/>
          </p:cNvSpPr>
          <p:nvPr>
            <p:ph type="title" idx="3" hasCustomPrompt="1"/>
          </p:nvPr>
        </p:nvSpPr>
        <p:spPr>
          <a:xfrm>
            <a:off x="3119750" y="2400975"/>
            <a:ext cx="1222500" cy="5034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rgbClr val="2C3938"/>
              </a:buClr>
              <a:buSzPts val="3000"/>
              <a:buNone/>
              <a:defRPr sz="1800">
                <a:solidFill>
                  <a:srgbClr val="2C3938"/>
                </a:solidFill>
                <a:latin typeface="Cutive Mono"/>
                <a:ea typeface="Cutive Mono"/>
                <a:cs typeface="Cutive Mono"/>
                <a:sym typeface="Cutive Mono"/>
              </a:defRPr>
            </a:lvl1pPr>
            <a:lvl2pPr lvl="1" algn="r" rtl="0">
              <a:spcBef>
                <a:spcPts val="0"/>
              </a:spcBef>
              <a:spcAft>
                <a:spcPts val="0"/>
              </a:spcAft>
              <a:buClr>
                <a:srgbClr val="2C3938"/>
              </a:buClr>
              <a:buSzPts val="3000"/>
              <a:buFont typeface="Oswald"/>
              <a:buNone/>
              <a:defRPr sz="3000">
                <a:solidFill>
                  <a:srgbClr val="2C3938"/>
                </a:solidFill>
                <a:latin typeface="Oswald"/>
                <a:ea typeface="Oswald"/>
                <a:cs typeface="Oswald"/>
                <a:sym typeface="Oswald"/>
              </a:defRPr>
            </a:lvl2pPr>
            <a:lvl3pPr lvl="2" algn="r" rtl="0">
              <a:spcBef>
                <a:spcPts val="0"/>
              </a:spcBef>
              <a:spcAft>
                <a:spcPts val="0"/>
              </a:spcAft>
              <a:buClr>
                <a:srgbClr val="2C3938"/>
              </a:buClr>
              <a:buSzPts val="3000"/>
              <a:buFont typeface="Oswald"/>
              <a:buNone/>
              <a:defRPr sz="3000">
                <a:solidFill>
                  <a:srgbClr val="2C3938"/>
                </a:solidFill>
                <a:latin typeface="Oswald"/>
                <a:ea typeface="Oswald"/>
                <a:cs typeface="Oswald"/>
                <a:sym typeface="Oswald"/>
              </a:defRPr>
            </a:lvl3pPr>
            <a:lvl4pPr lvl="3" algn="r" rtl="0">
              <a:spcBef>
                <a:spcPts val="0"/>
              </a:spcBef>
              <a:spcAft>
                <a:spcPts val="0"/>
              </a:spcAft>
              <a:buClr>
                <a:srgbClr val="2C3938"/>
              </a:buClr>
              <a:buSzPts val="3000"/>
              <a:buFont typeface="Oswald"/>
              <a:buNone/>
              <a:defRPr sz="3000">
                <a:solidFill>
                  <a:srgbClr val="2C3938"/>
                </a:solidFill>
                <a:latin typeface="Oswald"/>
                <a:ea typeface="Oswald"/>
                <a:cs typeface="Oswald"/>
                <a:sym typeface="Oswald"/>
              </a:defRPr>
            </a:lvl4pPr>
            <a:lvl5pPr lvl="4" algn="r" rtl="0">
              <a:spcBef>
                <a:spcPts val="0"/>
              </a:spcBef>
              <a:spcAft>
                <a:spcPts val="0"/>
              </a:spcAft>
              <a:buClr>
                <a:srgbClr val="2C3938"/>
              </a:buClr>
              <a:buSzPts val="3000"/>
              <a:buFont typeface="Oswald"/>
              <a:buNone/>
              <a:defRPr sz="3000">
                <a:solidFill>
                  <a:srgbClr val="2C3938"/>
                </a:solidFill>
                <a:latin typeface="Oswald"/>
                <a:ea typeface="Oswald"/>
                <a:cs typeface="Oswald"/>
                <a:sym typeface="Oswald"/>
              </a:defRPr>
            </a:lvl5pPr>
            <a:lvl6pPr lvl="5" algn="r" rtl="0">
              <a:spcBef>
                <a:spcPts val="0"/>
              </a:spcBef>
              <a:spcAft>
                <a:spcPts val="0"/>
              </a:spcAft>
              <a:buClr>
                <a:srgbClr val="2C3938"/>
              </a:buClr>
              <a:buSzPts val="3000"/>
              <a:buFont typeface="Oswald"/>
              <a:buNone/>
              <a:defRPr sz="3000">
                <a:solidFill>
                  <a:srgbClr val="2C3938"/>
                </a:solidFill>
                <a:latin typeface="Oswald"/>
                <a:ea typeface="Oswald"/>
                <a:cs typeface="Oswald"/>
                <a:sym typeface="Oswald"/>
              </a:defRPr>
            </a:lvl6pPr>
            <a:lvl7pPr lvl="6" algn="r" rtl="0">
              <a:spcBef>
                <a:spcPts val="0"/>
              </a:spcBef>
              <a:spcAft>
                <a:spcPts val="0"/>
              </a:spcAft>
              <a:buClr>
                <a:srgbClr val="2C3938"/>
              </a:buClr>
              <a:buSzPts val="3000"/>
              <a:buFont typeface="Oswald"/>
              <a:buNone/>
              <a:defRPr sz="3000">
                <a:solidFill>
                  <a:srgbClr val="2C3938"/>
                </a:solidFill>
                <a:latin typeface="Oswald"/>
                <a:ea typeface="Oswald"/>
                <a:cs typeface="Oswald"/>
                <a:sym typeface="Oswald"/>
              </a:defRPr>
            </a:lvl7pPr>
            <a:lvl8pPr lvl="7" algn="r" rtl="0">
              <a:spcBef>
                <a:spcPts val="0"/>
              </a:spcBef>
              <a:spcAft>
                <a:spcPts val="0"/>
              </a:spcAft>
              <a:buClr>
                <a:srgbClr val="2C3938"/>
              </a:buClr>
              <a:buSzPts val="3000"/>
              <a:buFont typeface="Oswald"/>
              <a:buNone/>
              <a:defRPr sz="3000">
                <a:solidFill>
                  <a:srgbClr val="2C3938"/>
                </a:solidFill>
                <a:latin typeface="Oswald"/>
                <a:ea typeface="Oswald"/>
                <a:cs typeface="Oswald"/>
                <a:sym typeface="Oswald"/>
              </a:defRPr>
            </a:lvl8pPr>
            <a:lvl9pPr lvl="8" algn="r" rtl="0">
              <a:spcBef>
                <a:spcPts val="0"/>
              </a:spcBef>
              <a:spcAft>
                <a:spcPts val="0"/>
              </a:spcAft>
              <a:buClr>
                <a:srgbClr val="2C3938"/>
              </a:buClr>
              <a:buSzPts val="3000"/>
              <a:buFont typeface="Oswald"/>
              <a:buNone/>
              <a:defRPr sz="3000">
                <a:solidFill>
                  <a:srgbClr val="2C3938"/>
                </a:solidFill>
                <a:latin typeface="Oswald"/>
                <a:ea typeface="Oswald"/>
                <a:cs typeface="Oswald"/>
                <a:sym typeface="Oswald"/>
              </a:defRPr>
            </a:lvl9pPr>
          </a:lstStyle>
          <a:p>
            <a:r>
              <a:t>xx%</a:t>
            </a:r>
          </a:p>
        </p:txBody>
      </p:sp>
      <p:sp>
        <p:nvSpPr>
          <p:cNvPr id="78" name="Google Shape;78;p11"/>
          <p:cNvSpPr txBox="1">
            <a:spLocks noGrp="1"/>
          </p:cNvSpPr>
          <p:nvPr>
            <p:ph type="title" idx="4"/>
          </p:nvPr>
        </p:nvSpPr>
        <p:spPr>
          <a:xfrm>
            <a:off x="1226995" y="375868"/>
            <a:ext cx="6705300" cy="5778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3000">
                <a:solidFill>
                  <a:srgbClr val="2C3938"/>
                </a:solidFill>
                <a:latin typeface="Oswald"/>
                <a:ea typeface="Oswald"/>
                <a:cs typeface="Oswald"/>
                <a:sym typeface="Oswald"/>
              </a:defRPr>
            </a:lvl1pPr>
            <a:lvl2pPr lvl="1" rtl="0">
              <a:spcBef>
                <a:spcPts val="0"/>
              </a:spcBef>
              <a:spcAft>
                <a:spcPts val="0"/>
              </a:spcAft>
              <a:buNone/>
              <a:defRPr sz="3000">
                <a:solidFill>
                  <a:srgbClr val="2C3938"/>
                </a:solidFill>
                <a:latin typeface="Oswald"/>
                <a:ea typeface="Oswald"/>
                <a:cs typeface="Oswald"/>
                <a:sym typeface="Oswald"/>
              </a:defRPr>
            </a:lvl2pPr>
            <a:lvl3pPr lvl="2" rtl="0">
              <a:spcBef>
                <a:spcPts val="0"/>
              </a:spcBef>
              <a:spcAft>
                <a:spcPts val="0"/>
              </a:spcAft>
              <a:buNone/>
              <a:defRPr sz="3000">
                <a:solidFill>
                  <a:srgbClr val="2C3938"/>
                </a:solidFill>
                <a:latin typeface="Oswald"/>
                <a:ea typeface="Oswald"/>
                <a:cs typeface="Oswald"/>
                <a:sym typeface="Oswald"/>
              </a:defRPr>
            </a:lvl3pPr>
            <a:lvl4pPr lvl="3" rtl="0">
              <a:spcBef>
                <a:spcPts val="0"/>
              </a:spcBef>
              <a:spcAft>
                <a:spcPts val="0"/>
              </a:spcAft>
              <a:buNone/>
              <a:defRPr sz="3000">
                <a:solidFill>
                  <a:srgbClr val="2C3938"/>
                </a:solidFill>
                <a:latin typeface="Oswald"/>
                <a:ea typeface="Oswald"/>
                <a:cs typeface="Oswald"/>
                <a:sym typeface="Oswald"/>
              </a:defRPr>
            </a:lvl4pPr>
            <a:lvl5pPr lvl="4" rtl="0">
              <a:spcBef>
                <a:spcPts val="0"/>
              </a:spcBef>
              <a:spcAft>
                <a:spcPts val="0"/>
              </a:spcAft>
              <a:buNone/>
              <a:defRPr sz="3000">
                <a:solidFill>
                  <a:srgbClr val="2C3938"/>
                </a:solidFill>
                <a:latin typeface="Oswald"/>
                <a:ea typeface="Oswald"/>
                <a:cs typeface="Oswald"/>
                <a:sym typeface="Oswald"/>
              </a:defRPr>
            </a:lvl5pPr>
            <a:lvl6pPr lvl="5" rtl="0">
              <a:spcBef>
                <a:spcPts val="0"/>
              </a:spcBef>
              <a:spcAft>
                <a:spcPts val="0"/>
              </a:spcAft>
              <a:buNone/>
              <a:defRPr sz="3000">
                <a:solidFill>
                  <a:srgbClr val="2C3938"/>
                </a:solidFill>
                <a:latin typeface="Oswald"/>
                <a:ea typeface="Oswald"/>
                <a:cs typeface="Oswald"/>
                <a:sym typeface="Oswald"/>
              </a:defRPr>
            </a:lvl6pPr>
            <a:lvl7pPr lvl="6" rtl="0">
              <a:spcBef>
                <a:spcPts val="0"/>
              </a:spcBef>
              <a:spcAft>
                <a:spcPts val="0"/>
              </a:spcAft>
              <a:buNone/>
              <a:defRPr sz="3000">
                <a:solidFill>
                  <a:srgbClr val="2C3938"/>
                </a:solidFill>
                <a:latin typeface="Oswald"/>
                <a:ea typeface="Oswald"/>
                <a:cs typeface="Oswald"/>
                <a:sym typeface="Oswald"/>
              </a:defRPr>
            </a:lvl7pPr>
            <a:lvl8pPr lvl="7" rtl="0">
              <a:spcBef>
                <a:spcPts val="0"/>
              </a:spcBef>
              <a:spcAft>
                <a:spcPts val="0"/>
              </a:spcAft>
              <a:buNone/>
              <a:defRPr sz="3000">
                <a:solidFill>
                  <a:srgbClr val="2C3938"/>
                </a:solidFill>
                <a:latin typeface="Oswald"/>
                <a:ea typeface="Oswald"/>
                <a:cs typeface="Oswald"/>
                <a:sym typeface="Oswald"/>
              </a:defRPr>
            </a:lvl8pPr>
            <a:lvl9pPr lvl="8" rtl="0">
              <a:spcBef>
                <a:spcPts val="0"/>
              </a:spcBef>
              <a:spcAft>
                <a:spcPts val="0"/>
              </a:spcAft>
              <a:buNone/>
              <a:defRPr sz="3000">
                <a:solidFill>
                  <a:srgbClr val="2C3938"/>
                </a:solidFill>
                <a:latin typeface="Oswald"/>
                <a:ea typeface="Oswald"/>
                <a:cs typeface="Oswald"/>
                <a:sym typeface="Oswald"/>
              </a:defRPr>
            </a:lvl9pPr>
          </a:lstStyle>
          <a:p>
            <a:endParaRPr/>
          </a:p>
        </p:txBody>
      </p:sp>
      <p:sp>
        <p:nvSpPr>
          <p:cNvPr id="79" name="Google Shape;79;p11"/>
          <p:cNvSpPr txBox="1">
            <a:spLocks noGrp="1"/>
          </p:cNvSpPr>
          <p:nvPr>
            <p:ph type="title" idx="5" hasCustomPrompt="1"/>
          </p:nvPr>
        </p:nvSpPr>
        <p:spPr>
          <a:xfrm>
            <a:off x="3119750" y="4037250"/>
            <a:ext cx="1222500" cy="5034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rgbClr val="2C3938"/>
              </a:buClr>
              <a:buSzPts val="3000"/>
              <a:buNone/>
              <a:defRPr sz="1800">
                <a:solidFill>
                  <a:srgbClr val="2C3938"/>
                </a:solidFill>
                <a:latin typeface="Cutive Mono"/>
                <a:ea typeface="Cutive Mono"/>
                <a:cs typeface="Cutive Mono"/>
                <a:sym typeface="Cutive Mono"/>
              </a:defRPr>
            </a:lvl1pPr>
            <a:lvl2pPr lvl="1" algn="r" rtl="0">
              <a:spcBef>
                <a:spcPts val="0"/>
              </a:spcBef>
              <a:spcAft>
                <a:spcPts val="0"/>
              </a:spcAft>
              <a:buClr>
                <a:srgbClr val="2C3938"/>
              </a:buClr>
              <a:buSzPts val="3000"/>
              <a:buFont typeface="Oswald"/>
              <a:buNone/>
              <a:defRPr sz="3000">
                <a:solidFill>
                  <a:srgbClr val="2C3938"/>
                </a:solidFill>
                <a:latin typeface="Oswald"/>
                <a:ea typeface="Oswald"/>
                <a:cs typeface="Oswald"/>
                <a:sym typeface="Oswald"/>
              </a:defRPr>
            </a:lvl2pPr>
            <a:lvl3pPr lvl="2" algn="r" rtl="0">
              <a:spcBef>
                <a:spcPts val="0"/>
              </a:spcBef>
              <a:spcAft>
                <a:spcPts val="0"/>
              </a:spcAft>
              <a:buClr>
                <a:srgbClr val="2C3938"/>
              </a:buClr>
              <a:buSzPts val="3000"/>
              <a:buFont typeface="Oswald"/>
              <a:buNone/>
              <a:defRPr sz="3000">
                <a:solidFill>
                  <a:srgbClr val="2C3938"/>
                </a:solidFill>
                <a:latin typeface="Oswald"/>
                <a:ea typeface="Oswald"/>
                <a:cs typeface="Oswald"/>
                <a:sym typeface="Oswald"/>
              </a:defRPr>
            </a:lvl3pPr>
            <a:lvl4pPr lvl="3" algn="r" rtl="0">
              <a:spcBef>
                <a:spcPts val="0"/>
              </a:spcBef>
              <a:spcAft>
                <a:spcPts val="0"/>
              </a:spcAft>
              <a:buClr>
                <a:srgbClr val="2C3938"/>
              </a:buClr>
              <a:buSzPts val="3000"/>
              <a:buFont typeface="Oswald"/>
              <a:buNone/>
              <a:defRPr sz="3000">
                <a:solidFill>
                  <a:srgbClr val="2C3938"/>
                </a:solidFill>
                <a:latin typeface="Oswald"/>
                <a:ea typeface="Oswald"/>
                <a:cs typeface="Oswald"/>
                <a:sym typeface="Oswald"/>
              </a:defRPr>
            </a:lvl4pPr>
            <a:lvl5pPr lvl="4" algn="r" rtl="0">
              <a:spcBef>
                <a:spcPts val="0"/>
              </a:spcBef>
              <a:spcAft>
                <a:spcPts val="0"/>
              </a:spcAft>
              <a:buClr>
                <a:srgbClr val="2C3938"/>
              </a:buClr>
              <a:buSzPts val="3000"/>
              <a:buFont typeface="Oswald"/>
              <a:buNone/>
              <a:defRPr sz="3000">
                <a:solidFill>
                  <a:srgbClr val="2C3938"/>
                </a:solidFill>
                <a:latin typeface="Oswald"/>
                <a:ea typeface="Oswald"/>
                <a:cs typeface="Oswald"/>
                <a:sym typeface="Oswald"/>
              </a:defRPr>
            </a:lvl5pPr>
            <a:lvl6pPr lvl="5" algn="r" rtl="0">
              <a:spcBef>
                <a:spcPts val="0"/>
              </a:spcBef>
              <a:spcAft>
                <a:spcPts val="0"/>
              </a:spcAft>
              <a:buClr>
                <a:srgbClr val="2C3938"/>
              </a:buClr>
              <a:buSzPts val="3000"/>
              <a:buFont typeface="Oswald"/>
              <a:buNone/>
              <a:defRPr sz="3000">
                <a:solidFill>
                  <a:srgbClr val="2C3938"/>
                </a:solidFill>
                <a:latin typeface="Oswald"/>
                <a:ea typeface="Oswald"/>
                <a:cs typeface="Oswald"/>
                <a:sym typeface="Oswald"/>
              </a:defRPr>
            </a:lvl6pPr>
            <a:lvl7pPr lvl="6" algn="r" rtl="0">
              <a:spcBef>
                <a:spcPts val="0"/>
              </a:spcBef>
              <a:spcAft>
                <a:spcPts val="0"/>
              </a:spcAft>
              <a:buClr>
                <a:srgbClr val="2C3938"/>
              </a:buClr>
              <a:buSzPts val="3000"/>
              <a:buFont typeface="Oswald"/>
              <a:buNone/>
              <a:defRPr sz="3000">
                <a:solidFill>
                  <a:srgbClr val="2C3938"/>
                </a:solidFill>
                <a:latin typeface="Oswald"/>
                <a:ea typeface="Oswald"/>
                <a:cs typeface="Oswald"/>
                <a:sym typeface="Oswald"/>
              </a:defRPr>
            </a:lvl7pPr>
            <a:lvl8pPr lvl="7" algn="r" rtl="0">
              <a:spcBef>
                <a:spcPts val="0"/>
              </a:spcBef>
              <a:spcAft>
                <a:spcPts val="0"/>
              </a:spcAft>
              <a:buClr>
                <a:srgbClr val="2C3938"/>
              </a:buClr>
              <a:buSzPts val="3000"/>
              <a:buFont typeface="Oswald"/>
              <a:buNone/>
              <a:defRPr sz="3000">
                <a:solidFill>
                  <a:srgbClr val="2C3938"/>
                </a:solidFill>
                <a:latin typeface="Oswald"/>
                <a:ea typeface="Oswald"/>
                <a:cs typeface="Oswald"/>
                <a:sym typeface="Oswald"/>
              </a:defRPr>
            </a:lvl8pPr>
            <a:lvl9pPr lvl="8" algn="r" rtl="0">
              <a:spcBef>
                <a:spcPts val="0"/>
              </a:spcBef>
              <a:spcAft>
                <a:spcPts val="0"/>
              </a:spcAft>
              <a:buClr>
                <a:srgbClr val="2C3938"/>
              </a:buClr>
              <a:buSzPts val="3000"/>
              <a:buFont typeface="Oswald"/>
              <a:buNone/>
              <a:defRPr sz="3000">
                <a:solidFill>
                  <a:srgbClr val="2C3938"/>
                </a:solidFill>
                <a:latin typeface="Oswald"/>
                <a:ea typeface="Oswald"/>
                <a:cs typeface="Oswald"/>
                <a:sym typeface="Oswald"/>
              </a:defRPr>
            </a:lvl9pPr>
          </a:lstStyle>
          <a:p>
            <a:r>
              <a:t>xx%</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rgbClr val="EFEFEF"/>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rgbClr val="2C3938"/>
              </a:buClr>
              <a:buSzPts val="2800"/>
              <a:buFont typeface="Oswald"/>
              <a:buNone/>
              <a:defRPr sz="2800">
                <a:solidFill>
                  <a:srgbClr val="2C3938"/>
                </a:solidFill>
                <a:latin typeface="Oswald"/>
                <a:ea typeface="Oswald"/>
                <a:cs typeface="Oswald"/>
                <a:sym typeface="Oswald"/>
              </a:defRPr>
            </a:lvl1pPr>
            <a:lvl2pPr lvl="1">
              <a:spcBef>
                <a:spcPts val="0"/>
              </a:spcBef>
              <a:spcAft>
                <a:spcPts val="0"/>
              </a:spcAft>
              <a:buClr>
                <a:srgbClr val="2C3938"/>
              </a:buClr>
              <a:buSzPts val="2800"/>
              <a:buFont typeface="Oswald Regular"/>
              <a:buNone/>
              <a:defRPr sz="2800">
                <a:solidFill>
                  <a:srgbClr val="2C3938"/>
                </a:solidFill>
                <a:latin typeface="Oswald Regular"/>
                <a:ea typeface="Oswald Regular"/>
                <a:cs typeface="Oswald Regular"/>
                <a:sym typeface="Oswald Regular"/>
              </a:defRPr>
            </a:lvl2pPr>
            <a:lvl3pPr lvl="2">
              <a:spcBef>
                <a:spcPts val="0"/>
              </a:spcBef>
              <a:spcAft>
                <a:spcPts val="0"/>
              </a:spcAft>
              <a:buClr>
                <a:srgbClr val="2C3938"/>
              </a:buClr>
              <a:buSzPts val="2800"/>
              <a:buFont typeface="Oswald Regular"/>
              <a:buNone/>
              <a:defRPr sz="2800">
                <a:solidFill>
                  <a:srgbClr val="2C3938"/>
                </a:solidFill>
                <a:latin typeface="Oswald Regular"/>
                <a:ea typeface="Oswald Regular"/>
                <a:cs typeface="Oswald Regular"/>
                <a:sym typeface="Oswald Regular"/>
              </a:defRPr>
            </a:lvl3pPr>
            <a:lvl4pPr lvl="3">
              <a:spcBef>
                <a:spcPts val="0"/>
              </a:spcBef>
              <a:spcAft>
                <a:spcPts val="0"/>
              </a:spcAft>
              <a:buClr>
                <a:srgbClr val="2C3938"/>
              </a:buClr>
              <a:buSzPts val="2800"/>
              <a:buFont typeface="Oswald Regular"/>
              <a:buNone/>
              <a:defRPr sz="2800">
                <a:solidFill>
                  <a:srgbClr val="2C3938"/>
                </a:solidFill>
                <a:latin typeface="Oswald Regular"/>
                <a:ea typeface="Oswald Regular"/>
                <a:cs typeface="Oswald Regular"/>
                <a:sym typeface="Oswald Regular"/>
              </a:defRPr>
            </a:lvl4pPr>
            <a:lvl5pPr lvl="4">
              <a:spcBef>
                <a:spcPts val="0"/>
              </a:spcBef>
              <a:spcAft>
                <a:spcPts val="0"/>
              </a:spcAft>
              <a:buClr>
                <a:srgbClr val="2C3938"/>
              </a:buClr>
              <a:buSzPts val="2800"/>
              <a:buFont typeface="Oswald Regular"/>
              <a:buNone/>
              <a:defRPr sz="2800">
                <a:solidFill>
                  <a:srgbClr val="2C3938"/>
                </a:solidFill>
                <a:latin typeface="Oswald Regular"/>
                <a:ea typeface="Oswald Regular"/>
                <a:cs typeface="Oswald Regular"/>
                <a:sym typeface="Oswald Regular"/>
              </a:defRPr>
            </a:lvl5pPr>
            <a:lvl6pPr lvl="5">
              <a:spcBef>
                <a:spcPts val="0"/>
              </a:spcBef>
              <a:spcAft>
                <a:spcPts val="0"/>
              </a:spcAft>
              <a:buClr>
                <a:srgbClr val="2C3938"/>
              </a:buClr>
              <a:buSzPts val="2800"/>
              <a:buFont typeface="Oswald Regular"/>
              <a:buNone/>
              <a:defRPr sz="2800">
                <a:solidFill>
                  <a:srgbClr val="2C3938"/>
                </a:solidFill>
                <a:latin typeface="Oswald Regular"/>
                <a:ea typeface="Oswald Regular"/>
                <a:cs typeface="Oswald Regular"/>
                <a:sym typeface="Oswald Regular"/>
              </a:defRPr>
            </a:lvl6pPr>
            <a:lvl7pPr lvl="6">
              <a:spcBef>
                <a:spcPts val="0"/>
              </a:spcBef>
              <a:spcAft>
                <a:spcPts val="0"/>
              </a:spcAft>
              <a:buClr>
                <a:srgbClr val="2C3938"/>
              </a:buClr>
              <a:buSzPts val="2800"/>
              <a:buFont typeface="Oswald Regular"/>
              <a:buNone/>
              <a:defRPr sz="2800">
                <a:solidFill>
                  <a:srgbClr val="2C3938"/>
                </a:solidFill>
                <a:latin typeface="Oswald Regular"/>
                <a:ea typeface="Oswald Regular"/>
                <a:cs typeface="Oswald Regular"/>
                <a:sym typeface="Oswald Regular"/>
              </a:defRPr>
            </a:lvl7pPr>
            <a:lvl8pPr lvl="7">
              <a:spcBef>
                <a:spcPts val="0"/>
              </a:spcBef>
              <a:spcAft>
                <a:spcPts val="0"/>
              </a:spcAft>
              <a:buClr>
                <a:srgbClr val="2C3938"/>
              </a:buClr>
              <a:buSzPts val="2800"/>
              <a:buFont typeface="Oswald Regular"/>
              <a:buNone/>
              <a:defRPr sz="2800">
                <a:solidFill>
                  <a:srgbClr val="2C3938"/>
                </a:solidFill>
                <a:latin typeface="Oswald Regular"/>
                <a:ea typeface="Oswald Regular"/>
                <a:cs typeface="Oswald Regular"/>
                <a:sym typeface="Oswald Regular"/>
              </a:defRPr>
            </a:lvl8pPr>
            <a:lvl9pPr lvl="8">
              <a:spcBef>
                <a:spcPts val="0"/>
              </a:spcBef>
              <a:spcAft>
                <a:spcPts val="0"/>
              </a:spcAft>
              <a:buClr>
                <a:srgbClr val="2C3938"/>
              </a:buClr>
              <a:buSzPts val="2800"/>
              <a:buFont typeface="Oswald Regular"/>
              <a:buNone/>
              <a:defRPr sz="2800">
                <a:solidFill>
                  <a:srgbClr val="2C3938"/>
                </a:solidFill>
                <a:latin typeface="Oswald Regular"/>
                <a:ea typeface="Oswald Regular"/>
                <a:cs typeface="Oswald Regular"/>
                <a:sym typeface="Oswald Regular"/>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292100" rtl="0">
              <a:lnSpc>
                <a:spcPct val="115000"/>
              </a:lnSpc>
              <a:spcBef>
                <a:spcPts val="0"/>
              </a:spcBef>
              <a:spcAft>
                <a:spcPts val="0"/>
              </a:spcAft>
              <a:buClr>
                <a:srgbClr val="2C3938"/>
              </a:buClr>
              <a:buSzPts val="1000"/>
              <a:buFont typeface="Cutive Mono"/>
              <a:buChar char="●"/>
              <a:defRPr sz="1000">
                <a:solidFill>
                  <a:srgbClr val="2C3938"/>
                </a:solidFill>
                <a:latin typeface="Cutive Mono"/>
                <a:ea typeface="Cutive Mono"/>
                <a:cs typeface="Cutive Mono"/>
                <a:sym typeface="Cutive Mono"/>
              </a:defRPr>
            </a:lvl1pPr>
            <a:lvl2pPr marL="914400" lvl="1" indent="-292100" rtl="0">
              <a:lnSpc>
                <a:spcPct val="115000"/>
              </a:lnSpc>
              <a:spcBef>
                <a:spcPts val="1600"/>
              </a:spcBef>
              <a:spcAft>
                <a:spcPts val="0"/>
              </a:spcAft>
              <a:buClr>
                <a:srgbClr val="2C3938"/>
              </a:buClr>
              <a:buSzPts val="1000"/>
              <a:buFont typeface="Cutive Mono"/>
              <a:buChar char="○"/>
              <a:defRPr sz="1000">
                <a:solidFill>
                  <a:srgbClr val="2C3938"/>
                </a:solidFill>
                <a:latin typeface="Cutive Mono"/>
                <a:ea typeface="Cutive Mono"/>
                <a:cs typeface="Cutive Mono"/>
                <a:sym typeface="Cutive Mono"/>
              </a:defRPr>
            </a:lvl2pPr>
            <a:lvl3pPr marL="1371600" lvl="2" indent="-292100" rtl="0">
              <a:lnSpc>
                <a:spcPct val="115000"/>
              </a:lnSpc>
              <a:spcBef>
                <a:spcPts val="1600"/>
              </a:spcBef>
              <a:spcAft>
                <a:spcPts val="0"/>
              </a:spcAft>
              <a:buClr>
                <a:srgbClr val="2C3938"/>
              </a:buClr>
              <a:buSzPts val="1000"/>
              <a:buFont typeface="Cutive Mono"/>
              <a:buChar char="■"/>
              <a:defRPr sz="1000">
                <a:solidFill>
                  <a:srgbClr val="2C3938"/>
                </a:solidFill>
                <a:latin typeface="Cutive Mono"/>
                <a:ea typeface="Cutive Mono"/>
                <a:cs typeface="Cutive Mono"/>
                <a:sym typeface="Cutive Mono"/>
              </a:defRPr>
            </a:lvl3pPr>
            <a:lvl4pPr marL="1828800" lvl="3" indent="-292100" rtl="0">
              <a:lnSpc>
                <a:spcPct val="115000"/>
              </a:lnSpc>
              <a:spcBef>
                <a:spcPts val="1600"/>
              </a:spcBef>
              <a:spcAft>
                <a:spcPts val="0"/>
              </a:spcAft>
              <a:buClr>
                <a:srgbClr val="2C3938"/>
              </a:buClr>
              <a:buSzPts val="1000"/>
              <a:buFont typeface="Cutive Mono"/>
              <a:buChar char="●"/>
              <a:defRPr sz="1000">
                <a:solidFill>
                  <a:srgbClr val="2C3938"/>
                </a:solidFill>
                <a:latin typeface="Cutive Mono"/>
                <a:ea typeface="Cutive Mono"/>
                <a:cs typeface="Cutive Mono"/>
                <a:sym typeface="Cutive Mono"/>
              </a:defRPr>
            </a:lvl4pPr>
            <a:lvl5pPr marL="2286000" lvl="4" indent="-292100" rtl="0">
              <a:lnSpc>
                <a:spcPct val="115000"/>
              </a:lnSpc>
              <a:spcBef>
                <a:spcPts val="1600"/>
              </a:spcBef>
              <a:spcAft>
                <a:spcPts val="0"/>
              </a:spcAft>
              <a:buClr>
                <a:srgbClr val="2C3938"/>
              </a:buClr>
              <a:buSzPts val="1000"/>
              <a:buFont typeface="Cutive Mono"/>
              <a:buChar char="○"/>
              <a:defRPr sz="1000">
                <a:solidFill>
                  <a:srgbClr val="2C3938"/>
                </a:solidFill>
                <a:latin typeface="Cutive Mono"/>
                <a:ea typeface="Cutive Mono"/>
                <a:cs typeface="Cutive Mono"/>
                <a:sym typeface="Cutive Mono"/>
              </a:defRPr>
            </a:lvl5pPr>
            <a:lvl6pPr marL="2743200" lvl="5" indent="-292100" rtl="0">
              <a:lnSpc>
                <a:spcPct val="115000"/>
              </a:lnSpc>
              <a:spcBef>
                <a:spcPts val="1600"/>
              </a:spcBef>
              <a:spcAft>
                <a:spcPts val="0"/>
              </a:spcAft>
              <a:buClr>
                <a:srgbClr val="2C3938"/>
              </a:buClr>
              <a:buSzPts val="1000"/>
              <a:buFont typeface="Cutive Mono"/>
              <a:buChar char="■"/>
              <a:defRPr sz="1000">
                <a:solidFill>
                  <a:srgbClr val="2C3938"/>
                </a:solidFill>
                <a:latin typeface="Cutive Mono"/>
                <a:ea typeface="Cutive Mono"/>
                <a:cs typeface="Cutive Mono"/>
                <a:sym typeface="Cutive Mono"/>
              </a:defRPr>
            </a:lvl6pPr>
            <a:lvl7pPr marL="3200400" lvl="6" indent="-292100" rtl="0">
              <a:lnSpc>
                <a:spcPct val="115000"/>
              </a:lnSpc>
              <a:spcBef>
                <a:spcPts val="1600"/>
              </a:spcBef>
              <a:spcAft>
                <a:spcPts val="0"/>
              </a:spcAft>
              <a:buClr>
                <a:srgbClr val="2C3938"/>
              </a:buClr>
              <a:buSzPts val="1000"/>
              <a:buFont typeface="Cutive Mono"/>
              <a:buChar char="●"/>
              <a:defRPr sz="1000">
                <a:solidFill>
                  <a:srgbClr val="2C3938"/>
                </a:solidFill>
                <a:latin typeface="Cutive Mono"/>
                <a:ea typeface="Cutive Mono"/>
                <a:cs typeface="Cutive Mono"/>
                <a:sym typeface="Cutive Mono"/>
              </a:defRPr>
            </a:lvl7pPr>
            <a:lvl8pPr marL="3657600" lvl="7" indent="-292100" rtl="0">
              <a:lnSpc>
                <a:spcPct val="115000"/>
              </a:lnSpc>
              <a:spcBef>
                <a:spcPts val="1600"/>
              </a:spcBef>
              <a:spcAft>
                <a:spcPts val="0"/>
              </a:spcAft>
              <a:buClr>
                <a:srgbClr val="2C3938"/>
              </a:buClr>
              <a:buSzPts val="1000"/>
              <a:buFont typeface="Cutive Mono"/>
              <a:buChar char="○"/>
              <a:defRPr sz="1000">
                <a:solidFill>
                  <a:srgbClr val="2C3938"/>
                </a:solidFill>
                <a:latin typeface="Cutive Mono"/>
                <a:ea typeface="Cutive Mono"/>
                <a:cs typeface="Cutive Mono"/>
                <a:sym typeface="Cutive Mono"/>
              </a:defRPr>
            </a:lvl8pPr>
            <a:lvl9pPr marL="4114800" lvl="8" indent="-292100" rtl="0">
              <a:lnSpc>
                <a:spcPct val="115000"/>
              </a:lnSpc>
              <a:spcBef>
                <a:spcPts val="1600"/>
              </a:spcBef>
              <a:spcAft>
                <a:spcPts val="1600"/>
              </a:spcAft>
              <a:buClr>
                <a:srgbClr val="2C3938"/>
              </a:buClr>
              <a:buSzPts val="1000"/>
              <a:buFont typeface="Cutive Mono"/>
              <a:buChar char="■"/>
              <a:defRPr sz="1000">
                <a:solidFill>
                  <a:srgbClr val="2C3938"/>
                </a:solidFill>
                <a:latin typeface="Cutive Mono"/>
                <a:ea typeface="Cutive Mono"/>
                <a:cs typeface="Cutive Mono"/>
                <a:sym typeface="Cutive Mono"/>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4" r:id="rId6"/>
    <p:sldLayoutId id="2147483655" r:id="rId7"/>
    <p:sldLayoutId id="2147483656" r:id="rId8"/>
    <p:sldLayoutId id="2147483657" r:id="rId9"/>
    <p:sldLayoutId id="2147483661" r:id="rId10"/>
    <p:sldLayoutId id="2147483665" r:id="rId11"/>
    <p:sldLayoutId id="2147483666" r:id="rId1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microsoft.com/office/2007/relationships/hdphoto" Target="../media/hdphoto1.wdp"/><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hyperlink" Target="https://www.scholcommlab.ca/"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bulliedintobadscience.org/" TargetMode="Externa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zenodo.org/record/1147025" TargetMode="Externa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hyperlink" Target="https://sfdora.org/" TargetMode="External"/><Relationship Id="rId7" Type="http://schemas.openxmlformats.org/officeDocument/2006/relationships/hyperlink" Target="https://osf.io/kgnva/wiki/Universities/" TargetMode="External"/><Relationship Id="rId12"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21.png"/><Relationship Id="rId11" Type="http://schemas.openxmlformats.org/officeDocument/2006/relationships/hyperlink" Target="https://curatescience.org/app/" TargetMode="External"/><Relationship Id="rId5" Type="http://schemas.openxmlformats.org/officeDocument/2006/relationships/hyperlink" Target="https://www.metrics-toolkit.org/" TargetMode="External"/><Relationship Id="rId10" Type="http://schemas.openxmlformats.org/officeDocument/2006/relationships/image" Target="../media/image23.jpeg"/><Relationship Id="rId4" Type="http://schemas.openxmlformats.org/officeDocument/2006/relationships/image" Target="../media/image20.png"/><Relationship Id="rId9" Type="http://schemas.openxmlformats.org/officeDocument/2006/relationships/hyperlink" Target="https://scite.ai/" TargetMode="External"/></Relationships>
</file>

<file path=ppt/slides/_rels/slide16.xml.rels><?xml version="1.0" encoding="UTF-8" standalone="yes"?>
<Relationships xmlns="http://schemas.openxmlformats.org/package/2006/relationships"><Relationship Id="rId8" Type="http://schemas.openxmlformats.org/officeDocument/2006/relationships/hyperlink" Target="https://doi.org/10.1371/journal.pmed.0030291" TargetMode="External"/><Relationship Id="rId3" Type="http://schemas.openxmlformats.org/officeDocument/2006/relationships/hyperlink" Target="https://www.scholcommlab.ca/" TargetMode="External"/><Relationship Id="rId7" Type="http://schemas.openxmlformats.org/officeDocument/2006/relationships/hyperlink" Target="https://doi.org/10.1083/jcb.200711140" TargetMode="External"/><Relationship Id="rId2" Type="http://schemas.openxmlformats.org/officeDocument/2006/relationships/hyperlink" Target="https://www.jfki.fu-berlin.de/graduateschool" TargetMode="External"/><Relationship Id="rId1" Type="http://schemas.openxmlformats.org/officeDocument/2006/relationships/slideLayout" Target="../slideLayouts/slideLayout2.xml"/><Relationship Id="rId6" Type="http://schemas.openxmlformats.org/officeDocument/2006/relationships/hyperlink" Target="https://doi.org/10.1007/s11192-015-1765-5" TargetMode="External"/><Relationship Id="rId5" Type="http://schemas.openxmlformats.org/officeDocument/2006/relationships/hyperlink" Target="https://doi.org/10.7717/peerj.4375" TargetMode="External"/><Relationship Id="rId4" Type="http://schemas.openxmlformats.org/officeDocument/2006/relationships/hyperlink" Target="https://doi.org/10.7554/eLife.47338" TargetMode="External"/></Relationships>
</file>

<file path=ppt/slides/_rels/slide17.xml.rels><?xml version="1.0" encoding="UTF-8" standalone="yes"?>
<Relationships xmlns="http://schemas.openxmlformats.org/package/2006/relationships"><Relationship Id="rId8" Type="http://schemas.openxmlformats.org/officeDocument/2006/relationships/hyperlink" Target="https://scite.ai/" TargetMode="External"/><Relationship Id="rId3" Type="http://schemas.openxmlformats.org/officeDocument/2006/relationships/hyperlink" Target="http://bulliedintobadscience.org/" TargetMode="External"/><Relationship Id="rId7" Type="http://schemas.openxmlformats.org/officeDocument/2006/relationships/hyperlink" Target="https://osf.io/kgnva/wiki/Universities/" TargetMode="External"/><Relationship Id="rId2" Type="http://schemas.openxmlformats.org/officeDocument/2006/relationships/hyperlink" Target="http://web.archive.org/web/20180507134223/http:/proxy.dbagproject.de/mediacenter/ressourcen/pdf/emissionen/springernature_prospectus.pdf" TargetMode="External"/><Relationship Id="rId1" Type="http://schemas.openxmlformats.org/officeDocument/2006/relationships/slideLayout" Target="../slideLayouts/slideLayout2.xml"/><Relationship Id="rId6" Type="http://schemas.openxmlformats.org/officeDocument/2006/relationships/hyperlink" Target="https://www.metrics-toolkit.org/" TargetMode="External"/><Relationship Id="rId5" Type="http://schemas.openxmlformats.org/officeDocument/2006/relationships/hyperlink" Target="http://curatescience.org/" TargetMode="External"/><Relationship Id="rId4" Type="http://schemas.openxmlformats.org/officeDocument/2006/relationships/hyperlink" Target="https://doi.org/10.5281/zenodo.1147025" TargetMode="External"/><Relationship Id="rId9" Type="http://schemas.openxmlformats.org/officeDocument/2006/relationships/hyperlink" Target="https://sfdora.org/"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hyperlink" Target="https://elifesciences.org/articles/47338" TargetMode="External"/><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hyperlink" Target="https://peerj.com/articles/4375" TargetMode="External"/><Relationship Id="rId7"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9.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png"/></Relationships>
</file>

<file path=ppt/slides/_rels/slide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hyperlink" Target="https://link.springer.com/article/10.1007/s11192-015-1765-5" TargetMode="External"/><Relationship Id="rId7" Type="http://schemas.openxmlformats.org/officeDocument/2006/relationships/hyperlink" Target="http://jcb.rupress.org/content/179/6/1091" TargetMode="External"/><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image" Target="../media/image15.png"/><Relationship Id="rId5" Type="http://schemas.openxmlformats.org/officeDocument/2006/relationships/hyperlink" Target="https://journals.plos.org/plosmedicine/article?id=10.1371/journal.pmed.0030291" TargetMode="Externa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D9D9D9"/>
            </a:gs>
            <a:gs pos="100000">
              <a:srgbClr val="FFFFFF">
                <a:alpha val="0"/>
              </a:srgbClr>
            </a:gs>
          </a:gsLst>
          <a:lin ang="2700006" scaled="0"/>
        </a:gradFill>
        <a:effectLst/>
      </p:bgPr>
    </p:bg>
    <p:spTree>
      <p:nvGrpSpPr>
        <p:cNvPr id="1" name="Shape 243"/>
        <p:cNvGrpSpPr/>
        <p:nvPr/>
      </p:nvGrpSpPr>
      <p:grpSpPr>
        <a:xfrm>
          <a:off x="0" y="0"/>
          <a:ext cx="0" cy="0"/>
          <a:chOff x="0" y="0"/>
          <a:chExt cx="0" cy="0"/>
        </a:xfrm>
      </p:grpSpPr>
      <p:pic>
        <p:nvPicPr>
          <p:cNvPr id="244" name="Google Shape;244;p41"/>
          <p:cNvPicPr preferRelativeResize="0"/>
          <p:nvPr/>
        </p:nvPicPr>
        <p:blipFill rotWithShape="1">
          <a:blip r:embed="rId3">
            <a:alphaModFix/>
          </a:blip>
          <a:srcRect t="37992"/>
          <a:stretch/>
        </p:blipFill>
        <p:spPr>
          <a:xfrm>
            <a:off x="0" y="1954249"/>
            <a:ext cx="9144000" cy="3189251"/>
          </a:xfrm>
          <a:prstGeom prst="rect">
            <a:avLst/>
          </a:prstGeom>
          <a:noFill/>
          <a:ln>
            <a:noFill/>
          </a:ln>
        </p:spPr>
      </p:pic>
      <p:sp>
        <p:nvSpPr>
          <p:cNvPr id="245" name="Google Shape;245;p41"/>
          <p:cNvSpPr/>
          <p:nvPr/>
        </p:nvSpPr>
        <p:spPr>
          <a:xfrm>
            <a:off x="-6375" y="4597675"/>
            <a:ext cx="9144000" cy="545700"/>
          </a:xfrm>
          <a:prstGeom prst="rect">
            <a:avLst/>
          </a:prstGeom>
          <a:solidFill>
            <a:srgbClr val="2C39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p41"/>
          <p:cNvSpPr txBox="1">
            <a:spLocks noGrp="1"/>
          </p:cNvSpPr>
          <p:nvPr>
            <p:ph type="ctrTitle"/>
          </p:nvPr>
        </p:nvSpPr>
        <p:spPr>
          <a:xfrm flipH="1">
            <a:off x="1224778" y="3651240"/>
            <a:ext cx="6840978" cy="595500"/>
          </a:xfrm>
          <a:prstGeom prst="rect">
            <a:avLst/>
          </a:prstGeom>
        </p:spPr>
        <p:txBody>
          <a:bodyPr spcFirstLastPara="1" wrap="square" lIns="91425" tIns="91425" rIns="91425" bIns="91425" anchor="b" anchorCtr="0">
            <a:noAutofit/>
          </a:bodyPr>
          <a:lstStyle/>
          <a:p>
            <a:pPr lvl="0"/>
            <a:r>
              <a:rPr lang="en-US" dirty="0">
                <a:effectLst>
                  <a:outerShdw blurRad="38100" dist="38100" dir="2700000" algn="tl">
                    <a:srgbClr val="000000">
                      <a:alpha val="43137"/>
                    </a:srgbClr>
                  </a:outerShdw>
                </a:effectLst>
              </a:rPr>
              <a:t>Assessing the impact of science, unscientifically</a:t>
            </a:r>
            <a:endParaRPr dirty="0">
              <a:effectLst>
                <a:outerShdw blurRad="38100" dist="38100" dir="2700000" algn="tl">
                  <a:srgbClr val="000000">
                    <a:alpha val="43137"/>
                  </a:srgbClr>
                </a:outerShdw>
              </a:effectLst>
            </a:endParaRPr>
          </a:p>
        </p:txBody>
      </p:sp>
      <p:sp>
        <p:nvSpPr>
          <p:cNvPr id="11" name="Google Shape;1199;p65">
            <a:extLst>
              <a:ext uri="{FF2B5EF4-FFF2-40B4-BE49-F238E27FC236}">
                <a16:creationId xmlns:a16="http://schemas.microsoft.com/office/drawing/2014/main" id="{D8B6656D-9631-4191-8DC5-DE2BB013FF54}"/>
              </a:ext>
            </a:extLst>
          </p:cNvPr>
          <p:cNvSpPr txBox="1">
            <a:spLocks/>
          </p:cNvSpPr>
          <p:nvPr/>
        </p:nvSpPr>
        <p:spPr>
          <a:xfrm flipH="1">
            <a:off x="3305603" y="4653948"/>
            <a:ext cx="2587889" cy="433154"/>
          </a:xfrm>
          <a:prstGeom prst="rect">
            <a:avLst/>
          </a:prstGeom>
          <a:noFill/>
          <a:ln>
            <a:noFill/>
          </a:ln>
        </p:spPr>
        <p:txBody>
          <a:bodyPr spcFirstLastPara="1" wrap="square" lIns="91425" tIns="274300" rIns="91425" bIns="91425" anchor="ctr" anchorCtr="0">
            <a:noAutofit/>
          </a:bodyPr>
          <a:lstStyle>
            <a:defPPr marR="0" lvl="0" algn="l" rtl="0">
              <a:lnSpc>
                <a:spcPct val="100000"/>
              </a:lnSpc>
              <a:spcBef>
                <a:spcPts val="0"/>
              </a:spcBef>
              <a:spcAft>
                <a:spcPts val="0"/>
              </a:spcAft>
            </a:defPPr>
            <a:lvl1pPr marL="457200" marR="0" lvl="0" indent="-292100" algn="l" rtl="0">
              <a:lnSpc>
                <a:spcPct val="115000"/>
              </a:lnSpc>
              <a:spcBef>
                <a:spcPts val="0"/>
              </a:spcBef>
              <a:spcAft>
                <a:spcPts val="0"/>
              </a:spcAft>
              <a:buClr>
                <a:srgbClr val="2C3938"/>
              </a:buClr>
              <a:buSzPts val="1000"/>
              <a:buFont typeface="Cutive Mono"/>
              <a:buChar char="●"/>
              <a:defRPr sz="1000" b="0" i="0" u="none" strike="noStrike" cap="none">
                <a:solidFill>
                  <a:srgbClr val="2C3938"/>
                </a:solidFill>
                <a:latin typeface="Cutive Mono"/>
                <a:ea typeface="Cutive Mono"/>
                <a:cs typeface="Cutive Mono"/>
                <a:sym typeface="Cutive Mono"/>
              </a:defRPr>
            </a:lvl1pPr>
            <a:lvl2pPr marL="914400" marR="0" lvl="1" indent="-292100" algn="l" rtl="0">
              <a:lnSpc>
                <a:spcPct val="115000"/>
              </a:lnSpc>
              <a:spcBef>
                <a:spcPts val="1600"/>
              </a:spcBef>
              <a:spcAft>
                <a:spcPts val="0"/>
              </a:spcAft>
              <a:buClr>
                <a:srgbClr val="2C3938"/>
              </a:buClr>
              <a:buSzPts val="1000"/>
              <a:buFont typeface="Cutive Mono"/>
              <a:buChar char="○"/>
              <a:defRPr sz="1000" b="0" i="0" u="none" strike="noStrike" cap="none">
                <a:solidFill>
                  <a:srgbClr val="2C3938"/>
                </a:solidFill>
                <a:latin typeface="Cutive Mono"/>
                <a:ea typeface="Cutive Mono"/>
                <a:cs typeface="Cutive Mono"/>
                <a:sym typeface="Cutive Mono"/>
              </a:defRPr>
            </a:lvl2pPr>
            <a:lvl3pPr marL="1371600" marR="0" lvl="2" indent="-292100" algn="l" rtl="0">
              <a:lnSpc>
                <a:spcPct val="115000"/>
              </a:lnSpc>
              <a:spcBef>
                <a:spcPts val="1600"/>
              </a:spcBef>
              <a:spcAft>
                <a:spcPts val="0"/>
              </a:spcAft>
              <a:buClr>
                <a:srgbClr val="2C3938"/>
              </a:buClr>
              <a:buSzPts val="1000"/>
              <a:buFont typeface="Cutive Mono"/>
              <a:buChar char="■"/>
              <a:defRPr sz="1000" b="0" i="0" u="none" strike="noStrike" cap="none">
                <a:solidFill>
                  <a:srgbClr val="2C3938"/>
                </a:solidFill>
                <a:latin typeface="Cutive Mono"/>
                <a:ea typeface="Cutive Mono"/>
                <a:cs typeface="Cutive Mono"/>
                <a:sym typeface="Cutive Mono"/>
              </a:defRPr>
            </a:lvl3pPr>
            <a:lvl4pPr marL="1828800" marR="0" lvl="3" indent="-292100" algn="l" rtl="0">
              <a:lnSpc>
                <a:spcPct val="115000"/>
              </a:lnSpc>
              <a:spcBef>
                <a:spcPts val="1600"/>
              </a:spcBef>
              <a:spcAft>
                <a:spcPts val="0"/>
              </a:spcAft>
              <a:buClr>
                <a:srgbClr val="2C3938"/>
              </a:buClr>
              <a:buSzPts val="1000"/>
              <a:buFont typeface="Cutive Mono"/>
              <a:buChar char="●"/>
              <a:defRPr sz="1000" b="0" i="0" u="none" strike="noStrike" cap="none">
                <a:solidFill>
                  <a:srgbClr val="2C3938"/>
                </a:solidFill>
                <a:latin typeface="Cutive Mono"/>
                <a:ea typeface="Cutive Mono"/>
                <a:cs typeface="Cutive Mono"/>
                <a:sym typeface="Cutive Mono"/>
              </a:defRPr>
            </a:lvl4pPr>
            <a:lvl5pPr marL="2286000" marR="0" lvl="4" indent="-292100" algn="l" rtl="0">
              <a:lnSpc>
                <a:spcPct val="115000"/>
              </a:lnSpc>
              <a:spcBef>
                <a:spcPts val="1600"/>
              </a:spcBef>
              <a:spcAft>
                <a:spcPts val="0"/>
              </a:spcAft>
              <a:buClr>
                <a:srgbClr val="2C3938"/>
              </a:buClr>
              <a:buSzPts val="1000"/>
              <a:buFont typeface="Cutive Mono"/>
              <a:buChar char="○"/>
              <a:defRPr sz="1000" b="0" i="0" u="none" strike="noStrike" cap="none">
                <a:solidFill>
                  <a:srgbClr val="2C3938"/>
                </a:solidFill>
                <a:latin typeface="Cutive Mono"/>
                <a:ea typeface="Cutive Mono"/>
                <a:cs typeface="Cutive Mono"/>
                <a:sym typeface="Cutive Mono"/>
              </a:defRPr>
            </a:lvl5pPr>
            <a:lvl6pPr marL="2743200" marR="0" lvl="5" indent="-292100" algn="l" rtl="0">
              <a:lnSpc>
                <a:spcPct val="115000"/>
              </a:lnSpc>
              <a:spcBef>
                <a:spcPts val="1600"/>
              </a:spcBef>
              <a:spcAft>
                <a:spcPts val="0"/>
              </a:spcAft>
              <a:buClr>
                <a:srgbClr val="2C3938"/>
              </a:buClr>
              <a:buSzPts val="1000"/>
              <a:buFont typeface="Cutive Mono"/>
              <a:buChar char="■"/>
              <a:defRPr sz="1000" b="0" i="0" u="none" strike="noStrike" cap="none">
                <a:solidFill>
                  <a:srgbClr val="2C3938"/>
                </a:solidFill>
                <a:latin typeface="Cutive Mono"/>
                <a:ea typeface="Cutive Mono"/>
                <a:cs typeface="Cutive Mono"/>
                <a:sym typeface="Cutive Mono"/>
              </a:defRPr>
            </a:lvl6pPr>
            <a:lvl7pPr marL="3200400" marR="0" lvl="6" indent="-292100" algn="l" rtl="0">
              <a:lnSpc>
                <a:spcPct val="115000"/>
              </a:lnSpc>
              <a:spcBef>
                <a:spcPts val="1600"/>
              </a:spcBef>
              <a:spcAft>
                <a:spcPts val="0"/>
              </a:spcAft>
              <a:buClr>
                <a:srgbClr val="2C3938"/>
              </a:buClr>
              <a:buSzPts val="1000"/>
              <a:buFont typeface="Cutive Mono"/>
              <a:buChar char="●"/>
              <a:defRPr sz="1000" b="0" i="0" u="none" strike="noStrike" cap="none">
                <a:solidFill>
                  <a:srgbClr val="2C3938"/>
                </a:solidFill>
                <a:latin typeface="Cutive Mono"/>
                <a:ea typeface="Cutive Mono"/>
                <a:cs typeface="Cutive Mono"/>
                <a:sym typeface="Cutive Mono"/>
              </a:defRPr>
            </a:lvl7pPr>
            <a:lvl8pPr marL="3657600" marR="0" lvl="7" indent="-292100" algn="l" rtl="0">
              <a:lnSpc>
                <a:spcPct val="115000"/>
              </a:lnSpc>
              <a:spcBef>
                <a:spcPts val="1600"/>
              </a:spcBef>
              <a:spcAft>
                <a:spcPts val="0"/>
              </a:spcAft>
              <a:buClr>
                <a:srgbClr val="2C3938"/>
              </a:buClr>
              <a:buSzPts val="1000"/>
              <a:buFont typeface="Cutive Mono"/>
              <a:buChar char="○"/>
              <a:defRPr sz="1000" b="0" i="0" u="none" strike="noStrike" cap="none">
                <a:solidFill>
                  <a:srgbClr val="2C3938"/>
                </a:solidFill>
                <a:latin typeface="Cutive Mono"/>
                <a:ea typeface="Cutive Mono"/>
                <a:cs typeface="Cutive Mono"/>
                <a:sym typeface="Cutive Mono"/>
              </a:defRPr>
            </a:lvl8pPr>
            <a:lvl9pPr marL="4114800" marR="0" lvl="8" indent="-292100" algn="l" rtl="0">
              <a:lnSpc>
                <a:spcPct val="115000"/>
              </a:lnSpc>
              <a:spcBef>
                <a:spcPts val="1600"/>
              </a:spcBef>
              <a:spcAft>
                <a:spcPts val="1600"/>
              </a:spcAft>
              <a:buClr>
                <a:srgbClr val="2C3938"/>
              </a:buClr>
              <a:buSzPts val="1000"/>
              <a:buFont typeface="Cutive Mono"/>
              <a:buChar char="■"/>
              <a:defRPr sz="1000" b="0" i="0" u="none" strike="noStrike" cap="none">
                <a:solidFill>
                  <a:srgbClr val="2C3938"/>
                </a:solidFill>
                <a:latin typeface="Cutive Mono"/>
                <a:ea typeface="Cutive Mono"/>
                <a:cs typeface="Cutive Mono"/>
                <a:sym typeface="Cutive Mono"/>
              </a:defRPr>
            </a:lvl9pPr>
          </a:lstStyle>
          <a:p>
            <a:pPr marL="0" indent="0">
              <a:spcAft>
                <a:spcPts val="1600"/>
              </a:spcAft>
              <a:buNone/>
            </a:pPr>
            <a:r>
              <a:rPr lang="de-DE" sz="1200" b="1" dirty="0">
                <a:solidFill>
                  <a:srgbClr val="EFEFEF"/>
                </a:solidFill>
              </a:rPr>
              <a:t>Lisa Matthias | @l_matthia</a:t>
            </a:r>
            <a:endParaRPr lang="en-US" sz="1200" b="1" dirty="0">
              <a:solidFill>
                <a:srgbClr val="EFEFEF"/>
              </a:solidFill>
            </a:endParaRPr>
          </a:p>
        </p:txBody>
      </p:sp>
      <p:pic>
        <p:nvPicPr>
          <p:cNvPr id="7" name="Picture 6">
            <a:hlinkClick r:id="rId4"/>
            <a:extLst>
              <a:ext uri="{FF2B5EF4-FFF2-40B4-BE49-F238E27FC236}">
                <a16:creationId xmlns:a16="http://schemas.microsoft.com/office/drawing/2014/main" id="{F76A1054-A16B-49C5-8850-DC1CC6C2BF1D}"/>
              </a:ext>
            </a:extLst>
          </p:cNvPr>
          <p:cNvPicPr>
            <a:picLocks noChangeAspect="1"/>
          </p:cNvPicPr>
          <p:nvPr/>
        </p:nvPicPr>
        <p:blipFill>
          <a:blip r:embed="rId5"/>
          <a:stretch>
            <a:fillRect/>
          </a:stretch>
        </p:blipFill>
        <p:spPr>
          <a:xfrm>
            <a:off x="6265629" y="4704046"/>
            <a:ext cx="2464904" cy="355373"/>
          </a:xfrm>
          <a:prstGeom prst="rect">
            <a:avLst/>
          </a:prstGeom>
        </p:spPr>
      </p:pic>
      <p:pic>
        <p:nvPicPr>
          <p:cNvPr id="12" name="Picture 11">
            <a:extLst>
              <a:ext uri="{FF2B5EF4-FFF2-40B4-BE49-F238E27FC236}">
                <a16:creationId xmlns:a16="http://schemas.microsoft.com/office/drawing/2014/main" id="{3107683C-C9B7-4DCB-A887-CD30EEEC10BA}"/>
              </a:ext>
            </a:extLst>
          </p:cNvPr>
          <p:cNvPicPr>
            <a:picLocks noChangeAspect="1"/>
          </p:cNvPicPr>
          <p:nvPr/>
        </p:nvPicPr>
        <p:blipFill>
          <a:blip r:embed="rId6">
            <a:extLst>
              <a:ext uri="{BEBA8EAE-BF5A-486C-A8C5-ECC9F3942E4B}">
                <a14:imgProps xmlns:a14="http://schemas.microsoft.com/office/drawing/2010/main">
                  <a14:imgLayer r:embed="rId7">
                    <a14:imgEffect>
                      <a14:brightnessContrast bright="20000" contrast="40000"/>
                    </a14:imgEffect>
                  </a14:imgLayer>
                </a14:imgProps>
              </a:ext>
            </a:extLst>
          </a:blip>
          <a:stretch>
            <a:fillRect/>
          </a:stretch>
        </p:blipFill>
        <p:spPr>
          <a:xfrm>
            <a:off x="413467" y="4634626"/>
            <a:ext cx="2520000" cy="471798"/>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5000" b="-5000"/>
          </a:stretch>
        </a:blipFill>
        <a:effectLst/>
      </p:bgPr>
    </p:bg>
    <p:spTree>
      <p:nvGrpSpPr>
        <p:cNvPr id="1" name="Shape 342"/>
        <p:cNvGrpSpPr/>
        <p:nvPr/>
      </p:nvGrpSpPr>
      <p:grpSpPr>
        <a:xfrm>
          <a:off x="0" y="0"/>
          <a:ext cx="0" cy="0"/>
          <a:chOff x="0" y="0"/>
          <a:chExt cx="0" cy="0"/>
        </a:xfrm>
      </p:grpSpPr>
      <p:sp>
        <p:nvSpPr>
          <p:cNvPr id="343" name="Google Shape;343;p48"/>
          <p:cNvSpPr txBox="1">
            <a:spLocks noGrp="1"/>
          </p:cNvSpPr>
          <p:nvPr>
            <p:ph type="subTitle" idx="1"/>
          </p:nvPr>
        </p:nvSpPr>
        <p:spPr>
          <a:xfrm flipH="1">
            <a:off x="1778092" y="2157017"/>
            <a:ext cx="5587815" cy="606900"/>
          </a:xfrm>
          <a:prstGeom prst="rect">
            <a:avLst/>
          </a:prstGeom>
        </p:spPr>
        <p:txBody>
          <a:bodyPr spcFirstLastPara="1" wrap="square" lIns="91425" tIns="91425" rIns="91425" bIns="91425" anchor="ctr" anchorCtr="0">
            <a:noAutofit/>
          </a:bodyPr>
          <a:lstStyle/>
          <a:p>
            <a:pPr marL="0" lvl="0" indent="0"/>
            <a:r>
              <a:rPr lang="en-US" sz="1200" dirty="0"/>
              <a:t>“We also aim at increasing APCs by increasing the value we offer to authors through improving the impact factor and reputation of our existing journals.”</a:t>
            </a:r>
          </a:p>
        </p:txBody>
      </p:sp>
      <p:sp>
        <p:nvSpPr>
          <p:cNvPr id="344" name="Google Shape;344;p48"/>
          <p:cNvSpPr txBox="1">
            <a:spLocks noGrp="1"/>
          </p:cNvSpPr>
          <p:nvPr>
            <p:ph type="ctrTitle"/>
          </p:nvPr>
        </p:nvSpPr>
        <p:spPr>
          <a:xfrm>
            <a:off x="3798607" y="2878217"/>
            <a:ext cx="3567300" cy="3084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 dirty="0"/>
              <a:t>—</a:t>
            </a:r>
            <a:r>
              <a:rPr lang="de-DE" dirty="0"/>
              <a:t>SPRINGER NATURE IPO</a:t>
            </a:r>
            <a:endParaRPr dirty="0"/>
          </a:p>
        </p:txBody>
      </p:sp>
    </p:spTree>
    <p:extLst>
      <p:ext uri="{BB962C8B-B14F-4D97-AF65-F5344CB8AC3E}">
        <p14:creationId xmlns:p14="http://schemas.microsoft.com/office/powerpoint/2010/main" val="12582312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hlinkClick r:id="rId2"/>
            <a:extLst>
              <a:ext uri="{FF2B5EF4-FFF2-40B4-BE49-F238E27FC236}">
                <a16:creationId xmlns:a16="http://schemas.microsoft.com/office/drawing/2014/main" id="{F32EE377-D9A7-49E3-81FB-3E68689C1DB6}"/>
              </a:ext>
            </a:extLst>
          </p:cNvPr>
          <p:cNvPicPr>
            <a:picLocks noChangeAspect="1"/>
          </p:cNvPicPr>
          <p:nvPr/>
        </p:nvPicPr>
        <p:blipFill>
          <a:blip r:embed="rId3"/>
          <a:stretch>
            <a:fillRect/>
          </a:stretch>
        </p:blipFill>
        <p:spPr>
          <a:xfrm>
            <a:off x="806631" y="823677"/>
            <a:ext cx="7545788" cy="3496145"/>
          </a:xfrm>
          <a:prstGeom prst="rect">
            <a:avLst/>
          </a:prstGeom>
        </p:spPr>
      </p:pic>
    </p:spTree>
    <p:extLst>
      <p:ext uri="{BB962C8B-B14F-4D97-AF65-F5344CB8AC3E}">
        <p14:creationId xmlns:p14="http://schemas.microsoft.com/office/powerpoint/2010/main" val="3981310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FEFEF"/>
        </a:solidFill>
        <a:effectLst/>
      </p:bgPr>
    </p:bg>
    <p:spTree>
      <p:nvGrpSpPr>
        <p:cNvPr id="1" name="Shape 260"/>
        <p:cNvGrpSpPr/>
        <p:nvPr/>
      </p:nvGrpSpPr>
      <p:grpSpPr>
        <a:xfrm>
          <a:off x="0" y="0"/>
          <a:ext cx="0" cy="0"/>
          <a:chOff x="0" y="0"/>
          <a:chExt cx="0" cy="0"/>
        </a:xfrm>
      </p:grpSpPr>
      <p:sp>
        <p:nvSpPr>
          <p:cNvPr id="262" name="Google Shape;262;p43"/>
          <p:cNvSpPr txBox="1">
            <a:spLocks noGrp="1"/>
          </p:cNvSpPr>
          <p:nvPr>
            <p:ph type="ctrTitle"/>
          </p:nvPr>
        </p:nvSpPr>
        <p:spPr>
          <a:xfrm>
            <a:off x="1249569" y="2200499"/>
            <a:ext cx="1768850" cy="369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DE" dirty="0"/>
              <a:t>Was sind unsere Werte?</a:t>
            </a:r>
            <a:endParaRPr dirty="0"/>
          </a:p>
        </p:txBody>
      </p:sp>
      <p:sp>
        <p:nvSpPr>
          <p:cNvPr id="265" name="Google Shape;265;p43"/>
          <p:cNvSpPr txBox="1">
            <a:spLocks noGrp="1"/>
          </p:cNvSpPr>
          <p:nvPr>
            <p:ph type="ctrTitle" idx="6"/>
          </p:nvPr>
        </p:nvSpPr>
        <p:spPr>
          <a:xfrm>
            <a:off x="5789872" y="3820915"/>
            <a:ext cx="2012713" cy="369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DE" dirty="0"/>
              <a:t>Welche Hilfsmittel gibt es?</a:t>
            </a:r>
            <a:endParaRPr dirty="0"/>
          </a:p>
        </p:txBody>
      </p:sp>
      <p:sp>
        <p:nvSpPr>
          <p:cNvPr id="267" name="Google Shape;267;p43"/>
          <p:cNvSpPr txBox="1">
            <a:spLocks noGrp="1"/>
          </p:cNvSpPr>
          <p:nvPr>
            <p:ph type="ctrTitle" idx="8"/>
          </p:nvPr>
        </p:nvSpPr>
        <p:spPr>
          <a:xfrm>
            <a:off x="5562815" y="2193898"/>
            <a:ext cx="2466801" cy="369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DE" dirty="0"/>
              <a:t>Was verstehen wir unter „Impact“?</a:t>
            </a:r>
            <a:endParaRPr dirty="0"/>
          </a:p>
        </p:txBody>
      </p:sp>
      <p:sp>
        <p:nvSpPr>
          <p:cNvPr id="269" name="Google Shape;269;p43"/>
          <p:cNvSpPr txBox="1">
            <a:spLocks noGrp="1"/>
          </p:cNvSpPr>
          <p:nvPr>
            <p:ph type="ctrTitle" idx="13"/>
          </p:nvPr>
        </p:nvSpPr>
        <p:spPr>
          <a:xfrm>
            <a:off x="615265" y="3850644"/>
            <a:ext cx="2965921" cy="369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DE" dirty="0"/>
              <a:t>Wen begünstigt/benachteiligt das System?</a:t>
            </a:r>
            <a:endParaRPr dirty="0"/>
          </a:p>
        </p:txBody>
      </p:sp>
      <p:cxnSp>
        <p:nvCxnSpPr>
          <p:cNvPr id="273" name="Google Shape;273;p43"/>
          <p:cNvCxnSpPr>
            <a:cxnSpLocks/>
          </p:cNvCxnSpPr>
          <p:nvPr/>
        </p:nvCxnSpPr>
        <p:spPr>
          <a:xfrm>
            <a:off x="258417" y="2940725"/>
            <a:ext cx="8627165" cy="0"/>
          </a:xfrm>
          <a:prstGeom prst="straightConnector1">
            <a:avLst/>
          </a:prstGeom>
          <a:noFill/>
          <a:ln w="19050" cap="flat" cmpd="sng">
            <a:solidFill>
              <a:srgbClr val="F3F3F3"/>
            </a:solidFill>
            <a:prstDash val="solid"/>
            <a:round/>
            <a:headEnd type="none" w="med" len="med"/>
            <a:tailEnd type="none" w="med" len="med"/>
          </a:ln>
        </p:spPr>
      </p:cxnSp>
      <p:sp>
        <p:nvSpPr>
          <p:cNvPr id="274" name="Google Shape;274;p43"/>
          <p:cNvSpPr txBox="1">
            <a:spLocks noGrp="1"/>
          </p:cNvSpPr>
          <p:nvPr>
            <p:ph type="title" idx="18"/>
          </p:nvPr>
        </p:nvSpPr>
        <p:spPr>
          <a:xfrm>
            <a:off x="1427575" y="3419022"/>
            <a:ext cx="1341300" cy="407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03</a:t>
            </a:r>
            <a:endParaRPr dirty="0"/>
          </a:p>
        </p:txBody>
      </p:sp>
      <p:sp>
        <p:nvSpPr>
          <p:cNvPr id="276" name="Google Shape;276;p43"/>
          <p:cNvSpPr txBox="1">
            <a:spLocks noGrp="1"/>
          </p:cNvSpPr>
          <p:nvPr>
            <p:ph type="title" idx="20"/>
          </p:nvPr>
        </p:nvSpPr>
        <p:spPr>
          <a:xfrm>
            <a:off x="6125582" y="3413215"/>
            <a:ext cx="1341300" cy="407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04</a:t>
            </a:r>
            <a:endParaRPr dirty="0"/>
          </a:p>
        </p:txBody>
      </p:sp>
      <p:sp>
        <p:nvSpPr>
          <p:cNvPr id="277" name="Google Shape;277;p43"/>
          <p:cNvSpPr txBox="1">
            <a:spLocks noGrp="1"/>
          </p:cNvSpPr>
          <p:nvPr>
            <p:ph type="title" idx="2"/>
          </p:nvPr>
        </p:nvSpPr>
        <p:spPr>
          <a:xfrm>
            <a:off x="1463356" y="1799400"/>
            <a:ext cx="1341300" cy="407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01</a:t>
            </a:r>
            <a:endParaRPr/>
          </a:p>
        </p:txBody>
      </p:sp>
      <p:sp>
        <p:nvSpPr>
          <p:cNvPr id="279" name="Google Shape;279;p43"/>
          <p:cNvSpPr txBox="1">
            <a:spLocks noGrp="1"/>
          </p:cNvSpPr>
          <p:nvPr>
            <p:ph type="title" idx="17"/>
          </p:nvPr>
        </p:nvSpPr>
        <p:spPr>
          <a:xfrm>
            <a:off x="6125582" y="1792799"/>
            <a:ext cx="1341300" cy="407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02</a:t>
            </a:r>
            <a:endParaRP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9EA7C6-518D-426C-9880-68E44593D632}"/>
              </a:ext>
            </a:extLst>
          </p:cNvPr>
          <p:cNvSpPr>
            <a:spLocks noGrp="1"/>
          </p:cNvSpPr>
          <p:nvPr>
            <p:ph type="title"/>
          </p:nvPr>
        </p:nvSpPr>
        <p:spPr/>
        <p:txBody>
          <a:bodyPr/>
          <a:lstStyle/>
          <a:p>
            <a:endParaRPr lang="de-DE"/>
          </a:p>
        </p:txBody>
      </p:sp>
      <p:pic>
        <p:nvPicPr>
          <p:cNvPr id="3" name="Picture 2">
            <a:hlinkClick r:id="rId2"/>
            <a:extLst>
              <a:ext uri="{FF2B5EF4-FFF2-40B4-BE49-F238E27FC236}">
                <a16:creationId xmlns:a16="http://schemas.microsoft.com/office/drawing/2014/main" id="{6D910371-2B7F-4059-8FC5-545646F0B30B}"/>
              </a:ext>
            </a:extLst>
          </p:cNvPr>
          <p:cNvPicPr>
            <a:picLocks noChangeAspect="1"/>
          </p:cNvPicPr>
          <p:nvPr/>
        </p:nvPicPr>
        <p:blipFill rotWithShape="1">
          <a:blip r:embed="rId3"/>
          <a:srcRect l="12261" t="20406" r="13478" b="6010"/>
          <a:stretch/>
        </p:blipFill>
        <p:spPr>
          <a:xfrm>
            <a:off x="616226" y="375875"/>
            <a:ext cx="7911548" cy="4409715"/>
          </a:xfrm>
          <a:prstGeom prst="rect">
            <a:avLst/>
          </a:prstGeom>
        </p:spPr>
      </p:pic>
    </p:spTree>
    <p:extLst>
      <p:ext uri="{BB962C8B-B14F-4D97-AF65-F5344CB8AC3E}">
        <p14:creationId xmlns:p14="http://schemas.microsoft.com/office/powerpoint/2010/main" val="3892575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FEFEF"/>
        </a:solidFill>
        <a:effectLst/>
      </p:bgPr>
    </p:bg>
    <p:spTree>
      <p:nvGrpSpPr>
        <p:cNvPr id="1" name="Shape 260"/>
        <p:cNvGrpSpPr/>
        <p:nvPr/>
      </p:nvGrpSpPr>
      <p:grpSpPr>
        <a:xfrm>
          <a:off x="0" y="0"/>
          <a:ext cx="0" cy="0"/>
          <a:chOff x="0" y="0"/>
          <a:chExt cx="0" cy="0"/>
        </a:xfrm>
      </p:grpSpPr>
      <p:sp>
        <p:nvSpPr>
          <p:cNvPr id="262" name="Google Shape;262;p43"/>
          <p:cNvSpPr txBox="1">
            <a:spLocks noGrp="1"/>
          </p:cNvSpPr>
          <p:nvPr>
            <p:ph type="ctrTitle"/>
          </p:nvPr>
        </p:nvSpPr>
        <p:spPr>
          <a:xfrm>
            <a:off x="1249569" y="2200499"/>
            <a:ext cx="1768850" cy="369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DE" dirty="0"/>
              <a:t>Was sind unsere Werte?</a:t>
            </a:r>
            <a:endParaRPr dirty="0"/>
          </a:p>
        </p:txBody>
      </p:sp>
      <p:sp>
        <p:nvSpPr>
          <p:cNvPr id="265" name="Google Shape;265;p43"/>
          <p:cNvSpPr txBox="1">
            <a:spLocks noGrp="1"/>
          </p:cNvSpPr>
          <p:nvPr>
            <p:ph type="ctrTitle" idx="6"/>
          </p:nvPr>
        </p:nvSpPr>
        <p:spPr>
          <a:xfrm>
            <a:off x="5789872" y="3820915"/>
            <a:ext cx="2012713" cy="369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DE" dirty="0"/>
              <a:t>Welche Hilfsmittel gibt es?</a:t>
            </a:r>
            <a:endParaRPr dirty="0"/>
          </a:p>
        </p:txBody>
      </p:sp>
      <p:sp>
        <p:nvSpPr>
          <p:cNvPr id="267" name="Google Shape;267;p43"/>
          <p:cNvSpPr txBox="1">
            <a:spLocks noGrp="1"/>
          </p:cNvSpPr>
          <p:nvPr>
            <p:ph type="ctrTitle" idx="8"/>
          </p:nvPr>
        </p:nvSpPr>
        <p:spPr>
          <a:xfrm>
            <a:off x="5562815" y="2193898"/>
            <a:ext cx="2466801" cy="369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DE" dirty="0"/>
              <a:t>Was verstehen wir unter „Impact“?</a:t>
            </a:r>
            <a:endParaRPr dirty="0"/>
          </a:p>
        </p:txBody>
      </p:sp>
      <p:sp>
        <p:nvSpPr>
          <p:cNvPr id="269" name="Google Shape;269;p43"/>
          <p:cNvSpPr txBox="1">
            <a:spLocks noGrp="1"/>
          </p:cNvSpPr>
          <p:nvPr>
            <p:ph type="ctrTitle" idx="13"/>
          </p:nvPr>
        </p:nvSpPr>
        <p:spPr>
          <a:xfrm>
            <a:off x="615265" y="3850644"/>
            <a:ext cx="2965921" cy="369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DE" dirty="0"/>
              <a:t>Wen begünstigt/benachteiligt das System?</a:t>
            </a:r>
            <a:endParaRPr dirty="0"/>
          </a:p>
        </p:txBody>
      </p:sp>
      <p:cxnSp>
        <p:nvCxnSpPr>
          <p:cNvPr id="273" name="Google Shape;273;p43"/>
          <p:cNvCxnSpPr>
            <a:cxnSpLocks/>
          </p:cNvCxnSpPr>
          <p:nvPr/>
        </p:nvCxnSpPr>
        <p:spPr>
          <a:xfrm>
            <a:off x="258417" y="2940725"/>
            <a:ext cx="8627165" cy="0"/>
          </a:xfrm>
          <a:prstGeom prst="straightConnector1">
            <a:avLst/>
          </a:prstGeom>
          <a:noFill/>
          <a:ln w="19050" cap="flat" cmpd="sng">
            <a:solidFill>
              <a:srgbClr val="F3F3F3"/>
            </a:solidFill>
            <a:prstDash val="solid"/>
            <a:round/>
            <a:headEnd type="none" w="med" len="med"/>
            <a:tailEnd type="none" w="med" len="med"/>
          </a:ln>
        </p:spPr>
      </p:cxnSp>
      <p:sp>
        <p:nvSpPr>
          <p:cNvPr id="274" name="Google Shape;274;p43"/>
          <p:cNvSpPr txBox="1">
            <a:spLocks noGrp="1"/>
          </p:cNvSpPr>
          <p:nvPr>
            <p:ph type="title" idx="18"/>
          </p:nvPr>
        </p:nvSpPr>
        <p:spPr>
          <a:xfrm>
            <a:off x="1427575" y="3419022"/>
            <a:ext cx="1341300" cy="407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03</a:t>
            </a:r>
            <a:endParaRPr dirty="0"/>
          </a:p>
        </p:txBody>
      </p:sp>
      <p:sp>
        <p:nvSpPr>
          <p:cNvPr id="276" name="Google Shape;276;p43"/>
          <p:cNvSpPr txBox="1">
            <a:spLocks noGrp="1"/>
          </p:cNvSpPr>
          <p:nvPr>
            <p:ph type="title" idx="20"/>
          </p:nvPr>
        </p:nvSpPr>
        <p:spPr>
          <a:xfrm>
            <a:off x="6125582" y="3413215"/>
            <a:ext cx="1341300" cy="407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04</a:t>
            </a:r>
            <a:endParaRPr dirty="0"/>
          </a:p>
        </p:txBody>
      </p:sp>
      <p:sp>
        <p:nvSpPr>
          <p:cNvPr id="277" name="Google Shape;277;p43"/>
          <p:cNvSpPr txBox="1">
            <a:spLocks noGrp="1"/>
          </p:cNvSpPr>
          <p:nvPr>
            <p:ph type="title" idx="2"/>
          </p:nvPr>
        </p:nvSpPr>
        <p:spPr>
          <a:xfrm>
            <a:off x="1463356" y="1799400"/>
            <a:ext cx="1341300" cy="407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01</a:t>
            </a:r>
            <a:endParaRPr/>
          </a:p>
        </p:txBody>
      </p:sp>
      <p:sp>
        <p:nvSpPr>
          <p:cNvPr id="279" name="Google Shape;279;p43"/>
          <p:cNvSpPr txBox="1">
            <a:spLocks noGrp="1"/>
          </p:cNvSpPr>
          <p:nvPr>
            <p:ph type="title" idx="17"/>
          </p:nvPr>
        </p:nvSpPr>
        <p:spPr>
          <a:xfrm>
            <a:off x="6125582" y="1792799"/>
            <a:ext cx="1341300" cy="407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02</a:t>
            </a:r>
            <a:endParaRPr dirty="0"/>
          </a:p>
        </p:txBody>
      </p:sp>
    </p:spTree>
    <p:extLst>
      <p:ext uri="{BB962C8B-B14F-4D97-AF65-F5344CB8AC3E}">
        <p14:creationId xmlns:p14="http://schemas.microsoft.com/office/powerpoint/2010/main" val="6015987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EFEFEF"/>
        </a:solidFill>
        <a:effectLst/>
      </p:bgPr>
    </p:bg>
    <p:spTree>
      <p:nvGrpSpPr>
        <p:cNvPr id="1" name="Shape 283"/>
        <p:cNvGrpSpPr/>
        <p:nvPr/>
      </p:nvGrpSpPr>
      <p:grpSpPr>
        <a:xfrm>
          <a:off x="0" y="0"/>
          <a:ext cx="0" cy="0"/>
          <a:chOff x="0" y="0"/>
          <a:chExt cx="0" cy="0"/>
        </a:xfrm>
      </p:grpSpPr>
      <p:cxnSp>
        <p:nvCxnSpPr>
          <p:cNvPr id="284" name="Google Shape;284;p44"/>
          <p:cNvCxnSpPr/>
          <p:nvPr/>
        </p:nvCxnSpPr>
        <p:spPr>
          <a:xfrm>
            <a:off x="0" y="1255800"/>
            <a:ext cx="4601700" cy="0"/>
          </a:xfrm>
          <a:prstGeom prst="straightConnector1">
            <a:avLst/>
          </a:prstGeom>
          <a:noFill/>
          <a:ln w="19050" cap="flat" cmpd="sng">
            <a:solidFill>
              <a:srgbClr val="F3F3F3"/>
            </a:solidFill>
            <a:prstDash val="solid"/>
            <a:round/>
            <a:headEnd type="none" w="med" len="med"/>
            <a:tailEnd type="none" w="med" len="med"/>
          </a:ln>
        </p:spPr>
      </p:cxnSp>
      <p:sp>
        <p:nvSpPr>
          <p:cNvPr id="285" name="Google Shape;285;p44"/>
          <p:cNvSpPr txBox="1">
            <a:spLocks noGrp="1"/>
          </p:cNvSpPr>
          <p:nvPr>
            <p:ph type="ctrTitle" idx="2"/>
          </p:nvPr>
        </p:nvSpPr>
        <p:spPr>
          <a:xfrm>
            <a:off x="1415126" y="1319303"/>
            <a:ext cx="3294300" cy="617700"/>
          </a:xfrm>
          <a:prstGeom prst="rect">
            <a:avLst/>
          </a:prstGeom>
        </p:spPr>
        <p:txBody>
          <a:bodyPr spcFirstLastPara="1" wrap="square" lIns="91425" tIns="91425" rIns="91425" bIns="91425" anchor="b" anchorCtr="0">
            <a:noAutofit/>
          </a:bodyPr>
          <a:lstStyle/>
          <a:p>
            <a:pPr marL="0" lvl="0" indent="0" algn="r" rtl="0">
              <a:spcBef>
                <a:spcPts val="0"/>
              </a:spcBef>
              <a:spcAft>
                <a:spcPts val="0"/>
              </a:spcAft>
              <a:buNone/>
            </a:pPr>
            <a:r>
              <a:rPr lang="de-DE" dirty="0"/>
              <a:t>Tools</a:t>
            </a:r>
            <a:endParaRPr dirty="0"/>
          </a:p>
        </p:txBody>
      </p:sp>
      <p:pic>
        <p:nvPicPr>
          <p:cNvPr id="5" name="Picture 4">
            <a:hlinkClick r:id="rId3"/>
            <a:extLst>
              <a:ext uri="{FF2B5EF4-FFF2-40B4-BE49-F238E27FC236}">
                <a16:creationId xmlns:a16="http://schemas.microsoft.com/office/drawing/2014/main" id="{F9493D50-5509-40A9-9AC1-E8672A0B6192}"/>
              </a:ext>
            </a:extLst>
          </p:cNvPr>
          <p:cNvPicPr>
            <a:picLocks noChangeAspect="1"/>
          </p:cNvPicPr>
          <p:nvPr/>
        </p:nvPicPr>
        <p:blipFill>
          <a:blip r:embed="rId4"/>
          <a:stretch>
            <a:fillRect/>
          </a:stretch>
        </p:blipFill>
        <p:spPr>
          <a:xfrm>
            <a:off x="6440391" y="1785928"/>
            <a:ext cx="2703609" cy="2703609"/>
          </a:xfrm>
          <a:prstGeom prst="rect">
            <a:avLst/>
          </a:prstGeom>
        </p:spPr>
      </p:pic>
      <p:pic>
        <p:nvPicPr>
          <p:cNvPr id="8" name="Picture 7">
            <a:hlinkClick r:id="rId5"/>
            <a:extLst>
              <a:ext uri="{FF2B5EF4-FFF2-40B4-BE49-F238E27FC236}">
                <a16:creationId xmlns:a16="http://schemas.microsoft.com/office/drawing/2014/main" id="{254711D3-F396-4D5A-A9C5-6B6E64AD0309}"/>
              </a:ext>
            </a:extLst>
          </p:cNvPr>
          <p:cNvPicPr>
            <a:picLocks noChangeAspect="1"/>
          </p:cNvPicPr>
          <p:nvPr/>
        </p:nvPicPr>
        <p:blipFill rotWithShape="1">
          <a:blip r:embed="rId6"/>
          <a:srcRect l="14088" t="25649" r="15476" b="29353"/>
          <a:stretch/>
        </p:blipFill>
        <p:spPr>
          <a:xfrm>
            <a:off x="206734" y="2130336"/>
            <a:ext cx="3872286" cy="1391476"/>
          </a:xfrm>
          <a:prstGeom prst="rect">
            <a:avLst/>
          </a:prstGeom>
        </p:spPr>
      </p:pic>
      <p:pic>
        <p:nvPicPr>
          <p:cNvPr id="10" name="Picture 9">
            <a:hlinkClick r:id="rId7"/>
            <a:extLst>
              <a:ext uri="{FF2B5EF4-FFF2-40B4-BE49-F238E27FC236}">
                <a16:creationId xmlns:a16="http://schemas.microsoft.com/office/drawing/2014/main" id="{F4BF18DC-54ED-4D77-BD94-C10B46A0464F}"/>
              </a:ext>
            </a:extLst>
          </p:cNvPr>
          <p:cNvPicPr>
            <a:picLocks noChangeAspect="1"/>
          </p:cNvPicPr>
          <p:nvPr/>
        </p:nvPicPr>
        <p:blipFill>
          <a:blip r:embed="rId8"/>
          <a:stretch>
            <a:fillRect/>
          </a:stretch>
        </p:blipFill>
        <p:spPr>
          <a:xfrm>
            <a:off x="4181442" y="2069456"/>
            <a:ext cx="2882352" cy="1513235"/>
          </a:xfrm>
          <a:prstGeom prst="rect">
            <a:avLst/>
          </a:prstGeom>
        </p:spPr>
      </p:pic>
      <p:pic>
        <p:nvPicPr>
          <p:cNvPr id="12" name="Picture 11">
            <a:hlinkClick r:id="rId9"/>
            <a:extLst>
              <a:ext uri="{FF2B5EF4-FFF2-40B4-BE49-F238E27FC236}">
                <a16:creationId xmlns:a16="http://schemas.microsoft.com/office/drawing/2014/main" id="{69BFC7AB-2396-4484-BF9E-849893D2A3D9}"/>
              </a:ext>
            </a:extLst>
          </p:cNvPr>
          <p:cNvPicPr>
            <a:picLocks noChangeAspect="1"/>
          </p:cNvPicPr>
          <p:nvPr/>
        </p:nvPicPr>
        <p:blipFill rotWithShape="1">
          <a:blip r:embed="rId10"/>
          <a:srcRect l="35476" t="36019" r="34957" b="33332"/>
          <a:stretch/>
        </p:blipFill>
        <p:spPr>
          <a:xfrm>
            <a:off x="3983603" y="3813148"/>
            <a:ext cx="2266287" cy="1166398"/>
          </a:xfrm>
          <a:prstGeom prst="rect">
            <a:avLst/>
          </a:prstGeom>
        </p:spPr>
      </p:pic>
      <p:pic>
        <p:nvPicPr>
          <p:cNvPr id="13" name="Picture 12">
            <a:hlinkClick r:id="rId11"/>
            <a:extLst>
              <a:ext uri="{FF2B5EF4-FFF2-40B4-BE49-F238E27FC236}">
                <a16:creationId xmlns:a16="http://schemas.microsoft.com/office/drawing/2014/main" id="{8DE03B41-CC64-4678-A1B2-7A3D7C807307}"/>
              </a:ext>
            </a:extLst>
          </p:cNvPr>
          <p:cNvPicPr>
            <a:picLocks noChangeAspect="1"/>
          </p:cNvPicPr>
          <p:nvPr/>
        </p:nvPicPr>
        <p:blipFill rotWithShape="1">
          <a:blip r:embed="rId12"/>
          <a:srcRect l="8869" t="16193" r="73740" b="79344"/>
          <a:stretch/>
        </p:blipFill>
        <p:spPr>
          <a:xfrm>
            <a:off x="413468" y="4267760"/>
            <a:ext cx="3073048" cy="443554"/>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7C598558-74A5-47F3-BFF9-9D8CE4B9EA3C}"/>
              </a:ext>
            </a:extLst>
          </p:cNvPr>
          <p:cNvSpPr>
            <a:spLocks noGrp="1"/>
          </p:cNvSpPr>
          <p:nvPr>
            <p:ph type="subTitle" idx="1"/>
          </p:nvPr>
        </p:nvSpPr>
        <p:spPr/>
        <p:txBody>
          <a:bodyPr anchor="t"/>
          <a:lstStyle/>
          <a:p>
            <a:r>
              <a:rPr lang="de-DE" dirty="0"/>
              <a:t>Title Slide</a:t>
            </a:r>
          </a:p>
          <a:p>
            <a:pPr>
              <a:buFont typeface="Arial" panose="020B0604020202020204" pitchFamily="34" charset="0"/>
              <a:buChar char="•"/>
            </a:pPr>
            <a:r>
              <a:rPr lang="de-DE" dirty="0"/>
              <a:t>Graduate School for North American Studies: </a:t>
            </a:r>
            <a:r>
              <a:rPr lang="de-DE" dirty="0">
                <a:hlinkClick r:id="rId2"/>
              </a:rPr>
              <a:t>https://www.jfki.fu-berlin.de/graduateschool</a:t>
            </a:r>
            <a:endParaRPr lang="de-DE" dirty="0"/>
          </a:p>
          <a:p>
            <a:pPr>
              <a:buFont typeface="Arial" panose="020B0604020202020204" pitchFamily="34" charset="0"/>
              <a:buChar char="•"/>
            </a:pPr>
            <a:r>
              <a:rPr lang="de-DE" dirty="0"/>
              <a:t>Scholarly Communications Lab: </a:t>
            </a:r>
            <a:r>
              <a:rPr lang="de-DE" dirty="0">
                <a:hlinkClick r:id="rId3"/>
              </a:rPr>
              <a:t>https://www.scholcommlab.ca/</a:t>
            </a:r>
            <a:endParaRPr lang="de-DE" dirty="0"/>
          </a:p>
          <a:p>
            <a:pPr>
              <a:buFont typeface="Arial" panose="020B0604020202020204" pitchFamily="34" charset="0"/>
              <a:buChar char="•"/>
            </a:pPr>
            <a:endParaRPr lang="de-DE" dirty="0"/>
          </a:p>
          <a:p>
            <a:pPr marL="165100" indent="0"/>
            <a:r>
              <a:rPr lang="de-DE" dirty="0"/>
              <a:t>Impact Factor in der Praxis</a:t>
            </a:r>
          </a:p>
          <a:p>
            <a:pPr marL="336550" indent="-171450">
              <a:buFont typeface="Arial" panose="020B0604020202020204" pitchFamily="34" charset="0"/>
              <a:buChar char="•"/>
            </a:pPr>
            <a:r>
              <a:rPr lang="en-US" dirty="0"/>
              <a:t>McKiernan, E. C., </a:t>
            </a:r>
            <a:r>
              <a:rPr lang="en-US" dirty="0" err="1"/>
              <a:t>Schimanski</a:t>
            </a:r>
            <a:r>
              <a:rPr lang="en-US" dirty="0"/>
              <a:t>, L. A., Muñoz Nieves, C., Matthias, L., Niles, M. T., &amp; </a:t>
            </a:r>
            <a:r>
              <a:rPr lang="en-US" dirty="0" err="1"/>
              <a:t>Alperin</a:t>
            </a:r>
            <a:r>
              <a:rPr lang="en-US" dirty="0"/>
              <a:t>, J. P. (2019). Use of the Journal Impact Factor in academic review, promotion, and tenure evaluations. </a:t>
            </a:r>
            <a:r>
              <a:rPr lang="en-US" i="1" dirty="0" err="1"/>
              <a:t>ELife</a:t>
            </a:r>
            <a:r>
              <a:rPr lang="en-US" dirty="0"/>
              <a:t>, </a:t>
            </a:r>
            <a:r>
              <a:rPr lang="en-US" i="1" dirty="0"/>
              <a:t>8</a:t>
            </a:r>
            <a:r>
              <a:rPr lang="en-US" dirty="0"/>
              <a:t>, e47338. </a:t>
            </a:r>
            <a:r>
              <a:rPr lang="en-US" dirty="0">
                <a:hlinkClick r:id="rId4"/>
              </a:rPr>
              <a:t>https://doi.org/10.7554/eLife.47338</a:t>
            </a:r>
            <a:endParaRPr lang="en-US" dirty="0"/>
          </a:p>
          <a:p>
            <a:pPr marL="336550" indent="-171450">
              <a:buFont typeface="Arial" panose="020B0604020202020204" pitchFamily="34" charset="0"/>
              <a:buChar char="•"/>
            </a:pPr>
            <a:endParaRPr lang="en-US" dirty="0"/>
          </a:p>
          <a:p>
            <a:pPr marL="165100" indent="0"/>
            <a:r>
              <a:rPr lang="en-US" dirty="0" err="1"/>
              <a:t>Datenbanken</a:t>
            </a:r>
            <a:r>
              <a:rPr lang="en-US" dirty="0"/>
              <a:t> </a:t>
            </a:r>
            <a:r>
              <a:rPr lang="en-US" dirty="0" err="1"/>
              <a:t>im</a:t>
            </a:r>
            <a:r>
              <a:rPr lang="en-US" dirty="0"/>
              <a:t> </a:t>
            </a:r>
            <a:r>
              <a:rPr lang="en-US" dirty="0" err="1"/>
              <a:t>Vergleich</a:t>
            </a:r>
            <a:endParaRPr lang="en-US" dirty="0"/>
          </a:p>
          <a:p>
            <a:pPr marL="336550" indent="-171450">
              <a:buFont typeface="Arial" panose="020B0604020202020204" pitchFamily="34" charset="0"/>
              <a:buChar char="•"/>
            </a:pPr>
            <a:r>
              <a:rPr lang="en-US" dirty="0"/>
              <a:t>Piwowar, H., </a:t>
            </a:r>
            <a:r>
              <a:rPr lang="en-US" dirty="0" err="1"/>
              <a:t>Priem</a:t>
            </a:r>
            <a:r>
              <a:rPr lang="en-US" dirty="0"/>
              <a:t>, J., </a:t>
            </a:r>
            <a:r>
              <a:rPr lang="en-US" dirty="0" err="1"/>
              <a:t>Larivière</a:t>
            </a:r>
            <a:r>
              <a:rPr lang="en-US" dirty="0"/>
              <a:t>, V., </a:t>
            </a:r>
            <a:r>
              <a:rPr lang="en-US" dirty="0" err="1"/>
              <a:t>Alperin</a:t>
            </a:r>
            <a:r>
              <a:rPr lang="en-US" dirty="0"/>
              <a:t>, J. P., Matthias, L., Norlander, B., … </a:t>
            </a:r>
            <a:r>
              <a:rPr lang="en-US" dirty="0" err="1"/>
              <a:t>Haustein</a:t>
            </a:r>
            <a:r>
              <a:rPr lang="en-US" dirty="0"/>
              <a:t>, S. (2018). The state of OA: A large-scale analysis of the prevalence and impact of Open Access articles. </a:t>
            </a:r>
            <a:r>
              <a:rPr lang="en-US" i="1" dirty="0" err="1"/>
              <a:t>PeerJ</a:t>
            </a:r>
            <a:r>
              <a:rPr lang="en-US" dirty="0"/>
              <a:t>, </a:t>
            </a:r>
            <a:r>
              <a:rPr lang="en-US" i="1" dirty="0"/>
              <a:t>6</a:t>
            </a:r>
            <a:r>
              <a:rPr lang="en-US" dirty="0"/>
              <a:t>, e4375. </a:t>
            </a:r>
            <a:r>
              <a:rPr lang="en-US" dirty="0">
                <a:hlinkClick r:id="rId5"/>
              </a:rPr>
              <a:t>https://doi.org/10.7717/peerj.4375</a:t>
            </a:r>
            <a:endParaRPr lang="en-US" dirty="0"/>
          </a:p>
          <a:p>
            <a:pPr marL="336550" indent="-171450">
              <a:buFont typeface="Arial" panose="020B0604020202020204" pitchFamily="34" charset="0"/>
              <a:buChar char="•"/>
            </a:pPr>
            <a:endParaRPr lang="en-US" dirty="0"/>
          </a:p>
          <a:p>
            <a:pPr marL="165100" indent="0"/>
            <a:r>
              <a:rPr lang="en-US" dirty="0"/>
              <a:t>Die </a:t>
            </a:r>
            <a:r>
              <a:rPr lang="en-US" dirty="0" err="1"/>
              <a:t>Schwächen</a:t>
            </a:r>
            <a:r>
              <a:rPr lang="en-US" dirty="0"/>
              <a:t> des Impact Factors</a:t>
            </a:r>
          </a:p>
          <a:p>
            <a:pPr marL="336550" indent="-171450">
              <a:buFont typeface="Arial" panose="020B0604020202020204" pitchFamily="34" charset="0"/>
              <a:buChar char="•"/>
            </a:pPr>
            <a:r>
              <a:rPr lang="en-US" dirty="0" err="1"/>
              <a:t>Mongeon</a:t>
            </a:r>
            <a:r>
              <a:rPr lang="en-US" dirty="0"/>
              <a:t>, P., &amp; Paul-Hus, A. (2016). The journal coverage of Web of Science and Scopus: A comparative analysis. </a:t>
            </a:r>
            <a:r>
              <a:rPr lang="en-US" i="1" dirty="0" err="1"/>
              <a:t>Scientometrics</a:t>
            </a:r>
            <a:r>
              <a:rPr lang="en-US" dirty="0"/>
              <a:t>, </a:t>
            </a:r>
            <a:r>
              <a:rPr lang="en-US" i="1" dirty="0"/>
              <a:t>106</a:t>
            </a:r>
            <a:r>
              <a:rPr lang="en-US" dirty="0"/>
              <a:t>(1), 213–228. </a:t>
            </a:r>
            <a:r>
              <a:rPr lang="en-US" dirty="0">
                <a:hlinkClick r:id="rId6"/>
              </a:rPr>
              <a:t>https://doi.org/10.1007/s11192-015-1765-5</a:t>
            </a:r>
            <a:endParaRPr lang="en-US" dirty="0"/>
          </a:p>
          <a:p>
            <a:pPr marL="336550" indent="-171450">
              <a:buFont typeface="Arial" panose="020B0604020202020204" pitchFamily="34" charset="0"/>
              <a:buChar char="•"/>
            </a:pPr>
            <a:r>
              <a:rPr lang="en-US" dirty="0" err="1"/>
              <a:t>Rossner</a:t>
            </a:r>
            <a:r>
              <a:rPr lang="en-US" dirty="0"/>
              <a:t>, M., Van Epps, H., &amp; Hill, E. (2007). Show me the data. </a:t>
            </a:r>
            <a:r>
              <a:rPr lang="en-US" i="1" dirty="0"/>
              <a:t>The Journal of Cell Biology</a:t>
            </a:r>
            <a:r>
              <a:rPr lang="en-US" dirty="0"/>
              <a:t>, </a:t>
            </a:r>
            <a:r>
              <a:rPr lang="en-US" i="1" dirty="0"/>
              <a:t>179</a:t>
            </a:r>
            <a:r>
              <a:rPr lang="en-US" dirty="0"/>
              <a:t>(6), 1091–1092. </a:t>
            </a:r>
            <a:r>
              <a:rPr lang="en-US" dirty="0">
                <a:hlinkClick r:id="rId7"/>
              </a:rPr>
              <a:t>https://doi.org/10.1083/jcb.200711140</a:t>
            </a:r>
            <a:endParaRPr lang="en-US" dirty="0"/>
          </a:p>
          <a:p>
            <a:pPr marL="336550" indent="-171450">
              <a:buFont typeface="Arial" panose="020B0604020202020204" pitchFamily="34" charset="0"/>
              <a:buChar char="•"/>
            </a:pPr>
            <a:r>
              <a:rPr lang="en-US" dirty="0"/>
              <a:t>The </a:t>
            </a:r>
            <a:r>
              <a:rPr lang="en-US" dirty="0" err="1"/>
              <a:t>PLoS</a:t>
            </a:r>
            <a:r>
              <a:rPr lang="en-US" dirty="0"/>
              <a:t> Medicine Editors. (2006). The Impact Factor Game. </a:t>
            </a:r>
            <a:r>
              <a:rPr lang="en-US" i="1" dirty="0" err="1"/>
              <a:t>PLoS</a:t>
            </a:r>
            <a:r>
              <a:rPr lang="en-US" i="1" dirty="0"/>
              <a:t> Medicine</a:t>
            </a:r>
            <a:r>
              <a:rPr lang="en-US" dirty="0"/>
              <a:t>, </a:t>
            </a:r>
            <a:r>
              <a:rPr lang="en-US" i="1" dirty="0"/>
              <a:t>3</a:t>
            </a:r>
            <a:r>
              <a:rPr lang="en-US" dirty="0"/>
              <a:t>(6), e291. </a:t>
            </a:r>
            <a:r>
              <a:rPr lang="en-US" dirty="0">
                <a:hlinkClick r:id="rId8"/>
              </a:rPr>
              <a:t>https://doi.org/10.1371/journal.pmed.0030291</a:t>
            </a:r>
            <a:endParaRPr lang="en-US" dirty="0"/>
          </a:p>
          <a:p>
            <a:pPr marL="336550" indent="-171450">
              <a:buFont typeface="Arial" panose="020B0604020202020204" pitchFamily="34" charset="0"/>
              <a:buChar char="•"/>
            </a:pPr>
            <a:endParaRPr lang="en-US" dirty="0"/>
          </a:p>
          <a:p>
            <a:pPr marL="336550" indent="-171450">
              <a:buFont typeface="Arial" panose="020B0604020202020204" pitchFamily="34" charset="0"/>
              <a:buChar char="•"/>
            </a:pPr>
            <a:endParaRPr lang="en-US" dirty="0"/>
          </a:p>
          <a:p>
            <a:pPr marL="336550" indent="-171450">
              <a:buFont typeface="Arial" panose="020B0604020202020204" pitchFamily="34" charset="0"/>
              <a:buChar char="•"/>
            </a:pPr>
            <a:endParaRPr lang="en-US" dirty="0"/>
          </a:p>
          <a:p>
            <a:pPr marL="336550" indent="-171450">
              <a:buFont typeface="Arial" panose="020B0604020202020204" pitchFamily="34" charset="0"/>
              <a:buChar char="•"/>
            </a:pPr>
            <a:endParaRPr lang="de-DE" dirty="0"/>
          </a:p>
        </p:txBody>
      </p:sp>
      <p:cxnSp>
        <p:nvCxnSpPr>
          <p:cNvPr id="4" name="Google Shape;284;p44">
            <a:extLst>
              <a:ext uri="{FF2B5EF4-FFF2-40B4-BE49-F238E27FC236}">
                <a16:creationId xmlns:a16="http://schemas.microsoft.com/office/drawing/2014/main" id="{30E1B44A-8E8B-4DE5-8102-8C9558651796}"/>
              </a:ext>
            </a:extLst>
          </p:cNvPr>
          <p:cNvCxnSpPr/>
          <p:nvPr/>
        </p:nvCxnSpPr>
        <p:spPr>
          <a:xfrm>
            <a:off x="-29700" y="966240"/>
            <a:ext cx="4601700" cy="0"/>
          </a:xfrm>
          <a:prstGeom prst="straightConnector1">
            <a:avLst/>
          </a:prstGeom>
          <a:noFill/>
          <a:ln w="19050" cap="flat" cmpd="sng">
            <a:solidFill>
              <a:srgbClr val="F3F3F3"/>
            </a:solidFill>
            <a:prstDash val="solid"/>
            <a:round/>
            <a:headEnd type="none" w="med" len="med"/>
            <a:tailEnd type="none" w="med" len="med"/>
          </a:ln>
        </p:spPr>
      </p:cxnSp>
      <p:sp>
        <p:nvSpPr>
          <p:cNvPr id="5" name="Google Shape;285;p44">
            <a:extLst>
              <a:ext uri="{FF2B5EF4-FFF2-40B4-BE49-F238E27FC236}">
                <a16:creationId xmlns:a16="http://schemas.microsoft.com/office/drawing/2014/main" id="{11E4049E-1162-4078-8BE2-8B82151873DB}"/>
              </a:ext>
            </a:extLst>
          </p:cNvPr>
          <p:cNvSpPr txBox="1">
            <a:spLocks/>
          </p:cNvSpPr>
          <p:nvPr/>
        </p:nvSpPr>
        <p:spPr>
          <a:xfrm>
            <a:off x="321730" y="498673"/>
            <a:ext cx="2779610" cy="617700"/>
          </a:xfrm>
          <a:prstGeom prst="rect">
            <a:avLst/>
          </a:prstGeom>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de-DE" sz="3000" dirty="0">
                <a:solidFill>
                  <a:srgbClr val="EFEFEF"/>
                </a:solidFill>
                <a:latin typeface="Oswald" panose="020B0604020202020204" charset="0"/>
              </a:rPr>
              <a:t>References</a:t>
            </a:r>
          </a:p>
        </p:txBody>
      </p:sp>
    </p:spTree>
    <p:extLst>
      <p:ext uri="{BB962C8B-B14F-4D97-AF65-F5344CB8AC3E}">
        <p14:creationId xmlns:p14="http://schemas.microsoft.com/office/powerpoint/2010/main" val="12460758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7C598558-74A5-47F3-BFF9-9D8CE4B9EA3C}"/>
              </a:ext>
            </a:extLst>
          </p:cNvPr>
          <p:cNvSpPr>
            <a:spLocks noGrp="1"/>
          </p:cNvSpPr>
          <p:nvPr>
            <p:ph type="subTitle" idx="1"/>
          </p:nvPr>
        </p:nvSpPr>
        <p:spPr/>
        <p:txBody>
          <a:bodyPr anchor="t"/>
          <a:lstStyle/>
          <a:p>
            <a:r>
              <a:rPr lang="de-DE" dirty="0"/>
              <a:t>Springer Nature IPO</a:t>
            </a:r>
          </a:p>
          <a:p>
            <a:pPr>
              <a:buFont typeface="Arial" panose="020B0604020202020204" pitchFamily="34" charset="0"/>
              <a:buChar char="•"/>
            </a:pPr>
            <a:r>
              <a:rPr lang="de-DE" dirty="0"/>
              <a:t>Springer Nature. (2018, April 25). </a:t>
            </a:r>
            <a:r>
              <a:rPr lang="de-DE" i="1" dirty="0"/>
              <a:t>Springer Nature Prospectus</a:t>
            </a:r>
            <a:r>
              <a:rPr lang="de-DE" dirty="0"/>
              <a:t>. Retrieved from </a:t>
            </a:r>
            <a:r>
              <a:rPr lang="de-DE" dirty="0">
                <a:hlinkClick r:id="rId2"/>
              </a:rPr>
              <a:t>http://web.archive.org/web/20180507134223/http://proxy.dbagproject.de/mediacenter/ressourcen/pdf/emissionen/springernature_prospectus.pdf</a:t>
            </a:r>
            <a:endParaRPr lang="de-DE" dirty="0"/>
          </a:p>
          <a:p>
            <a:pPr>
              <a:buFont typeface="Arial" panose="020B0604020202020204" pitchFamily="34" charset="0"/>
              <a:buChar char="•"/>
            </a:pPr>
            <a:endParaRPr lang="de-DE" dirty="0"/>
          </a:p>
          <a:p>
            <a:pPr marL="165100" indent="0"/>
            <a:r>
              <a:rPr lang="de-DE" dirty="0"/>
              <a:t>Bullied into Bad Science</a:t>
            </a:r>
          </a:p>
          <a:p>
            <a:pPr marL="336550" indent="-171450">
              <a:buFont typeface="Arial" panose="020B0604020202020204" pitchFamily="34" charset="0"/>
              <a:buChar char="•"/>
            </a:pPr>
            <a:r>
              <a:rPr lang="de-DE" dirty="0"/>
              <a:t>Bullied into Bad Science: </a:t>
            </a:r>
            <a:r>
              <a:rPr lang="de-DE" dirty="0">
                <a:hlinkClick r:id="rId3"/>
              </a:rPr>
              <a:t>http://bulliedintobadscience.org</a:t>
            </a:r>
            <a:endParaRPr lang="de-DE" dirty="0"/>
          </a:p>
          <a:p>
            <a:pPr marL="336550" indent="-171450">
              <a:buFont typeface="Arial" panose="020B0604020202020204" pitchFamily="34" charset="0"/>
              <a:buChar char="•"/>
            </a:pPr>
            <a:endParaRPr lang="de-DE" dirty="0"/>
          </a:p>
          <a:p>
            <a:pPr marL="165100" indent="0"/>
            <a:r>
              <a:rPr lang="de-DE" dirty="0"/>
              <a:t>Rainbow of Open Science Practices</a:t>
            </a:r>
          </a:p>
          <a:p>
            <a:pPr marL="336550" indent="-171450">
              <a:buFont typeface="Arial" panose="020B0604020202020204" pitchFamily="34" charset="0"/>
              <a:buChar char="•"/>
            </a:pPr>
            <a:r>
              <a:rPr lang="en-US" dirty="0"/>
              <a:t>Kramer, B., &amp; Bosman, J. (2018). Rainbow Of Open Science Practices. </a:t>
            </a:r>
            <a:r>
              <a:rPr lang="en-US" i="1" dirty="0" err="1"/>
              <a:t>Zenodo</a:t>
            </a:r>
            <a:r>
              <a:rPr lang="en-US" dirty="0"/>
              <a:t>. </a:t>
            </a:r>
            <a:r>
              <a:rPr lang="en-US" dirty="0">
                <a:hlinkClick r:id="rId4"/>
              </a:rPr>
              <a:t>https://doi.org/10.5281/zenodo.1147025</a:t>
            </a:r>
            <a:endParaRPr lang="de-DE" dirty="0"/>
          </a:p>
          <a:p>
            <a:pPr marL="165100" indent="0"/>
            <a:endParaRPr lang="de-DE" dirty="0"/>
          </a:p>
          <a:p>
            <a:pPr marL="165100" indent="0"/>
            <a:r>
              <a:rPr lang="de-DE" dirty="0"/>
              <a:t>Tools</a:t>
            </a:r>
          </a:p>
          <a:p>
            <a:pPr marL="336550" indent="-171450">
              <a:buFont typeface="Arial" panose="020B0604020202020204" pitchFamily="34" charset="0"/>
              <a:buChar char="•"/>
            </a:pPr>
            <a:r>
              <a:rPr lang="de-DE" dirty="0"/>
              <a:t>Curate Science: </a:t>
            </a:r>
            <a:r>
              <a:rPr lang="de-DE" dirty="0">
                <a:hlinkClick r:id="rId5"/>
              </a:rPr>
              <a:t>http://curatescience.org</a:t>
            </a:r>
            <a:endParaRPr lang="de-DE" dirty="0"/>
          </a:p>
          <a:p>
            <a:pPr marL="336550" indent="-171450">
              <a:buFont typeface="Arial" panose="020B0604020202020204" pitchFamily="34" charset="0"/>
              <a:buChar char="•"/>
            </a:pPr>
            <a:r>
              <a:rPr lang="de-DE" dirty="0"/>
              <a:t>Metrics Toolkit: </a:t>
            </a:r>
            <a:r>
              <a:rPr lang="de-DE" dirty="0">
                <a:hlinkClick r:id="rId6"/>
              </a:rPr>
              <a:t>https://www.metrics-toolkit.org</a:t>
            </a:r>
            <a:endParaRPr lang="de-DE" dirty="0"/>
          </a:p>
          <a:p>
            <a:pPr marL="336550" indent="-171450">
              <a:buFont typeface="Arial" panose="020B0604020202020204" pitchFamily="34" charset="0"/>
              <a:buChar char="•"/>
            </a:pPr>
            <a:r>
              <a:rPr lang="de-DE" dirty="0"/>
              <a:t>OSF TOP Resources: </a:t>
            </a:r>
            <a:r>
              <a:rPr lang="de-DE" dirty="0">
                <a:hlinkClick r:id="rId7"/>
              </a:rPr>
              <a:t>https://osf.io/kgnva/wiki/Universities/</a:t>
            </a:r>
            <a:endParaRPr lang="de-DE" dirty="0"/>
          </a:p>
          <a:p>
            <a:pPr marL="336550" indent="-171450">
              <a:buFont typeface="Arial" panose="020B0604020202020204" pitchFamily="34" charset="0"/>
              <a:buChar char="•"/>
            </a:pPr>
            <a:r>
              <a:rPr lang="de-DE" dirty="0"/>
              <a:t>Scite: </a:t>
            </a:r>
            <a:r>
              <a:rPr lang="de-DE" dirty="0">
                <a:hlinkClick r:id="rId8"/>
              </a:rPr>
              <a:t>https://scite.ai</a:t>
            </a:r>
            <a:endParaRPr lang="de-DE" dirty="0"/>
          </a:p>
          <a:p>
            <a:pPr marL="336550" indent="-171450">
              <a:buFont typeface="Arial" panose="020B0604020202020204" pitchFamily="34" charset="0"/>
              <a:buChar char="•"/>
            </a:pPr>
            <a:r>
              <a:rPr lang="de-DE" dirty="0"/>
              <a:t>Sab Francisco Declaration on Research Assessment: </a:t>
            </a:r>
            <a:r>
              <a:rPr lang="de-DE" dirty="0">
                <a:hlinkClick r:id="rId9"/>
              </a:rPr>
              <a:t>https://sfdora.org</a:t>
            </a:r>
            <a:endParaRPr lang="de-DE" dirty="0"/>
          </a:p>
          <a:p>
            <a:pPr>
              <a:buFont typeface="Arial" panose="020B0604020202020204" pitchFamily="34" charset="0"/>
              <a:buChar char="•"/>
            </a:pPr>
            <a:endParaRPr lang="de-DE" dirty="0"/>
          </a:p>
        </p:txBody>
      </p:sp>
      <p:cxnSp>
        <p:nvCxnSpPr>
          <p:cNvPr id="4" name="Google Shape;284;p44">
            <a:extLst>
              <a:ext uri="{FF2B5EF4-FFF2-40B4-BE49-F238E27FC236}">
                <a16:creationId xmlns:a16="http://schemas.microsoft.com/office/drawing/2014/main" id="{30E1B44A-8E8B-4DE5-8102-8C9558651796}"/>
              </a:ext>
            </a:extLst>
          </p:cNvPr>
          <p:cNvCxnSpPr/>
          <p:nvPr/>
        </p:nvCxnSpPr>
        <p:spPr>
          <a:xfrm>
            <a:off x="-29700" y="966240"/>
            <a:ext cx="4601700" cy="0"/>
          </a:xfrm>
          <a:prstGeom prst="straightConnector1">
            <a:avLst/>
          </a:prstGeom>
          <a:noFill/>
          <a:ln w="19050" cap="flat" cmpd="sng">
            <a:solidFill>
              <a:srgbClr val="F3F3F3"/>
            </a:solidFill>
            <a:prstDash val="solid"/>
            <a:round/>
            <a:headEnd type="none" w="med" len="med"/>
            <a:tailEnd type="none" w="med" len="med"/>
          </a:ln>
        </p:spPr>
      </p:cxnSp>
      <p:sp>
        <p:nvSpPr>
          <p:cNvPr id="5" name="Google Shape;285;p44">
            <a:extLst>
              <a:ext uri="{FF2B5EF4-FFF2-40B4-BE49-F238E27FC236}">
                <a16:creationId xmlns:a16="http://schemas.microsoft.com/office/drawing/2014/main" id="{11E4049E-1162-4078-8BE2-8B82151873DB}"/>
              </a:ext>
            </a:extLst>
          </p:cNvPr>
          <p:cNvSpPr txBox="1">
            <a:spLocks/>
          </p:cNvSpPr>
          <p:nvPr/>
        </p:nvSpPr>
        <p:spPr>
          <a:xfrm>
            <a:off x="321730" y="498673"/>
            <a:ext cx="2779610" cy="617700"/>
          </a:xfrm>
          <a:prstGeom prst="rect">
            <a:avLst/>
          </a:prstGeom>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de-DE" sz="3000" dirty="0">
                <a:solidFill>
                  <a:srgbClr val="EFEFEF"/>
                </a:solidFill>
                <a:latin typeface="Oswald" panose="020B0604020202020204" charset="0"/>
              </a:rPr>
              <a:t>References</a:t>
            </a:r>
          </a:p>
        </p:txBody>
      </p:sp>
    </p:spTree>
    <p:extLst>
      <p:ext uri="{BB962C8B-B14F-4D97-AF65-F5344CB8AC3E}">
        <p14:creationId xmlns:p14="http://schemas.microsoft.com/office/powerpoint/2010/main" val="36313246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90"/>
        <p:cNvGrpSpPr/>
        <p:nvPr/>
      </p:nvGrpSpPr>
      <p:grpSpPr>
        <a:xfrm>
          <a:off x="0" y="0"/>
          <a:ext cx="0" cy="0"/>
          <a:chOff x="0" y="0"/>
          <a:chExt cx="0" cy="0"/>
        </a:xfrm>
      </p:grpSpPr>
      <p:sp>
        <p:nvSpPr>
          <p:cNvPr id="991" name="Google Shape;991;p58"/>
          <p:cNvSpPr txBox="1">
            <a:spLocks noGrp="1"/>
          </p:cNvSpPr>
          <p:nvPr>
            <p:ph type="title"/>
          </p:nvPr>
        </p:nvSpPr>
        <p:spPr>
          <a:xfrm>
            <a:off x="907650" y="2138850"/>
            <a:ext cx="7328700" cy="865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de-DE" dirty="0">
                <a:solidFill>
                  <a:srgbClr val="2C3938"/>
                </a:solidFill>
              </a:rPr>
              <a:t>Warum forschen wir?</a:t>
            </a:r>
            <a:endParaRPr sz="3000" dirty="0">
              <a:solidFill>
                <a:srgbClr val="2C3938"/>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FEFEF"/>
        </a:solidFill>
        <a:effectLst/>
      </p:bgPr>
    </p:bg>
    <p:spTree>
      <p:nvGrpSpPr>
        <p:cNvPr id="1" name="Shape 293"/>
        <p:cNvGrpSpPr/>
        <p:nvPr/>
      </p:nvGrpSpPr>
      <p:grpSpPr>
        <a:xfrm>
          <a:off x="0" y="0"/>
          <a:ext cx="0" cy="0"/>
          <a:chOff x="0" y="0"/>
          <a:chExt cx="0" cy="0"/>
        </a:xfrm>
      </p:grpSpPr>
      <p:pic>
        <p:nvPicPr>
          <p:cNvPr id="7" name="Google Shape;294;p45">
            <a:hlinkClick r:id="rId3"/>
            <a:extLst>
              <a:ext uri="{FF2B5EF4-FFF2-40B4-BE49-F238E27FC236}">
                <a16:creationId xmlns:a16="http://schemas.microsoft.com/office/drawing/2014/main" id="{B50566EA-312A-4F89-8356-A105437DE033}"/>
              </a:ext>
            </a:extLst>
          </p:cNvPr>
          <p:cNvPicPr preferRelativeResize="0"/>
          <p:nvPr/>
        </p:nvPicPr>
        <p:blipFill rotWithShape="1">
          <a:blip r:embed="rId4"/>
          <a:srcRect l="3160" t="2933" r="3772"/>
          <a:stretch/>
        </p:blipFill>
        <p:spPr>
          <a:xfrm>
            <a:off x="911940" y="0"/>
            <a:ext cx="3294301" cy="5196828"/>
          </a:xfrm>
          <a:prstGeom prst="rect">
            <a:avLst/>
          </a:prstGeom>
          <a:noFill/>
          <a:ln>
            <a:noFill/>
          </a:ln>
        </p:spPr>
      </p:pic>
      <p:sp>
        <p:nvSpPr>
          <p:cNvPr id="295" name="Google Shape;295;p45"/>
          <p:cNvSpPr txBox="1">
            <a:spLocks noGrp="1"/>
          </p:cNvSpPr>
          <p:nvPr>
            <p:ph type="subTitle" idx="1"/>
          </p:nvPr>
        </p:nvSpPr>
        <p:spPr>
          <a:xfrm>
            <a:off x="4634481" y="1578962"/>
            <a:ext cx="3107323" cy="1079100"/>
          </a:xfrm>
          <a:prstGeom prst="rect">
            <a:avLst/>
          </a:prstGeom>
        </p:spPr>
        <p:txBody>
          <a:bodyPr spcFirstLastPara="1" wrap="square" lIns="91425" tIns="91425" rIns="91425" bIns="91425" anchor="t" anchorCtr="0">
            <a:noAutofit/>
          </a:bodyPr>
          <a:lstStyle/>
          <a:p>
            <a:pPr marL="0" lvl="0" indent="0"/>
            <a:r>
              <a:rPr lang="de-DE" sz="1050" dirty="0"/>
              <a:t>Wir haben mehr als 800 Leitdokumente von 129 amerikanischen und kanadischen Universitäten analysiert.</a:t>
            </a:r>
          </a:p>
        </p:txBody>
      </p:sp>
      <p:cxnSp>
        <p:nvCxnSpPr>
          <p:cNvPr id="296" name="Google Shape;296;p45"/>
          <p:cNvCxnSpPr/>
          <p:nvPr/>
        </p:nvCxnSpPr>
        <p:spPr>
          <a:xfrm rot="10800000">
            <a:off x="4" y="1582586"/>
            <a:ext cx="7741800" cy="0"/>
          </a:xfrm>
          <a:prstGeom prst="straightConnector1">
            <a:avLst/>
          </a:prstGeom>
          <a:noFill/>
          <a:ln w="19050" cap="flat" cmpd="sng">
            <a:solidFill>
              <a:srgbClr val="434343"/>
            </a:solidFill>
            <a:prstDash val="solid"/>
            <a:round/>
            <a:headEnd type="none" w="med" len="med"/>
            <a:tailEnd type="none" w="med" len="med"/>
          </a:ln>
        </p:spPr>
      </p:cxnSp>
      <p:sp>
        <p:nvSpPr>
          <p:cNvPr id="297" name="Google Shape;297;p45"/>
          <p:cNvSpPr txBox="1">
            <a:spLocks noGrp="1"/>
          </p:cNvSpPr>
          <p:nvPr>
            <p:ph type="ctrTitle"/>
          </p:nvPr>
        </p:nvSpPr>
        <p:spPr>
          <a:xfrm>
            <a:off x="4440990" y="3508784"/>
            <a:ext cx="4116270" cy="5853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de-DE" dirty="0"/>
              <a:t>Impact Factor in der Praxis</a:t>
            </a:r>
            <a:endParaRPr dirty="0"/>
          </a:p>
        </p:txBody>
      </p:sp>
      <p:cxnSp>
        <p:nvCxnSpPr>
          <p:cNvPr id="298" name="Google Shape;298;p45"/>
          <p:cNvCxnSpPr/>
          <p:nvPr/>
        </p:nvCxnSpPr>
        <p:spPr>
          <a:xfrm>
            <a:off x="4542300" y="4124170"/>
            <a:ext cx="4601700" cy="0"/>
          </a:xfrm>
          <a:prstGeom prst="straightConnector1">
            <a:avLst/>
          </a:prstGeom>
          <a:noFill/>
          <a:ln w="19050" cap="flat" cmpd="sng">
            <a:solidFill>
              <a:srgbClr val="F3F3F3"/>
            </a:solidFill>
            <a:prstDash val="solid"/>
            <a:round/>
            <a:headEnd type="none" w="med" len="med"/>
            <a:tailEnd type="none" w="med" len="med"/>
          </a:ln>
        </p:spPr>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FEFEF"/>
        </a:solidFill>
        <a:effectLst/>
      </p:bgPr>
    </p:bg>
    <p:spTree>
      <p:nvGrpSpPr>
        <p:cNvPr id="1" name="Shape 328"/>
        <p:cNvGrpSpPr/>
        <p:nvPr/>
      </p:nvGrpSpPr>
      <p:grpSpPr>
        <a:xfrm>
          <a:off x="0" y="0"/>
          <a:ext cx="0" cy="0"/>
          <a:chOff x="0" y="0"/>
          <a:chExt cx="0" cy="0"/>
        </a:xfrm>
      </p:grpSpPr>
      <p:sp>
        <p:nvSpPr>
          <p:cNvPr id="329" name="Google Shape;329;p47"/>
          <p:cNvSpPr/>
          <p:nvPr/>
        </p:nvSpPr>
        <p:spPr>
          <a:xfrm>
            <a:off x="6377400" y="523000"/>
            <a:ext cx="2766600" cy="1924500"/>
          </a:xfrm>
          <a:prstGeom prst="rect">
            <a:avLst/>
          </a:prstGeom>
          <a:solidFill>
            <a:srgbClr val="2C39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330;p47"/>
          <p:cNvSpPr/>
          <p:nvPr/>
        </p:nvSpPr>
        <p:spPr>
          <a:xfrm>
            <a:off x="-6775" y="2702225"/>
            <a:ext cx="2766600" cy="1924500"/>
          </a:xfrm>
          <a:prstGeom prst="rect">
            <a:avLst/>
          </a:prstGeom>
          <a:solidFill>
            <a:srgbClr val="2C39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47"/>
          <p:cNvSpPr txBox="1">
            <a:spLocks noGrp="1"/>
          </p:cNvSpPr>
          <p:nvPr>
            <p:ph type="subTitle" idx="3"/>
          </p:nvPr>
        </p:nvSpPr>
        <p:spPr>
          <a:xfrm flipH="1">
            <a:off x="2696100" y="1122800"/>
            <a:ext cx="1802100" cy="14220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de-DE" sz="1100" dirty="0"/>
              <a:t>Bücher</a:t>
            </a:r>
          </a:p>
          <a:p>
            <a:pPr marL="0" lvl="0" indent="0" algn="l" rtl="0">
              <a:spcBef>
                <a:spcPts val="0"/>
              </a:spcBef>
              <a:spcAft>
                <a:spcPts val="0"/>
              </a:spcAft>
              <a:buNone/>
            </a:pPr>
            <a:r>
              <a:rPr lang="de-DE" sz="1100" dirty="0"/>
              <a:t>Forschungsartikel</a:t>
            </a:r>
          </a:p>
          <a:p>
            <a:pPr marL="0" lvl="0" indent="0" algn="l" rtl="0">
              <a:spcBef>
                <a:spcPts val="0"/>
              </a:spcBef>
              <a:spcAft>
                <a:spcPts val="0"/>
              </a:spcAft>
              <a:buNone/>
            </a:pPr>
            <a:r>
              <a:rPr lang="de-DE" sz="1100" dirty="0"/>
              <a:t>Konferenzbeiträge</a:t>
            </a:r>
          </a:p>
        </p:txBody>
      </p:sp>
      <p:sp>
        <p:nvSpPr>
          <p:cNvPr id="332" name="Google Shape;332;p47"/>
          <p:cNvSpPr txBox="1">
            <a:spLocks noGrp="1"/>
          </p:cNvSpPr>
          <p:nvPr>
            <p:ph type="subTitle" idx="1"/>
          </p:nvPr>
        </p:nvSpPr>
        <p:spPr>
          <a:xfrm>
            <a:off x="4386567" y="2655642"/>
            <a:ext cx="1997610" cy="1422000"/>
          </a:xfrm>
          <a:prstGeom prst="rect">
            <a:avLst/>
          </a:prstGeom>
        </p:spPr>
        <p:txBody>
          <a:bodyPr spcFirstLastPara="1" wrap="square" lIns="91425" tIns="91425" rIns="91425" bIns="91425" anchor="ctr" anchorCtr="0">
            <a:noAutofit/>
          </a:bodyPr>
          <a:lstStyle/>
          <a:p>
            <a:pPr marL="0" lvl="0" indent="0"/>
            <a:r>
              <a:rPr lang="de-DE" sz="1100" dirty="0"/>
              <a:t>Journal Impact Factor</a:t>
            </a:r>
          </a:p>
          <a:p>
            <a:pPr marL="0" lvl="0" indent="0"/>
            <a:r>
              <a:rPr lang="de-DE" sz="1100" dirty="0"/>
              <a:t>Zitatzählungen</a:t>
            </a:r>
          </a:p>
          <a:p>
            <a:pPr marL="0" indent="0"/>
            <a:r>
              <a:rPr lang="de-DE" sz="1100" dirty="0"/>
              <a:t>Ablehnungsraten</a:t>
            </a:r>
          </a:p>
        </p:txBody>
      </p:sp>
      <p:sp>
        <p:nvSpPr>
          <p:cNvPr id="333" name="Google Shape;333;p47"/>
          <p:cNvSpPr txBox="1">
            <a:spLocks noGrp="1"/>
          </p:cNvSpPr>
          <p:nvPr>
            <p:ph type="ctrTitle" idx="2"/>
          </p:nvPr>
        </p:nvSpPr>
        <p:spPr>
          <a:xfrm flipH="1">
            <a:off x="2459360" y="519884"/>
            <a:ext cx="2170990" cy="3849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de-DE" dirty="0"/>
              <a:t>TRADITIONELLE FORSCHUNGSOUTPUTS</a:t>
            </a:r>
            <a:endParaRPr dirty="0"/>
          </a:p>
        </p:txBody>
      </p:sp>
      <p:sp>
        <p:nvSpPr>
          <p:cNvPr id="334" name="Google Shape;334;p47"/>
          <p:cNvSpPr txBox="1">
            <a:spLocks noGrp="1"/>
          </p:cNvSpPr>
          <p:nvPr>
            <p:ph type="ctrTitle"/>
          </p:nvPr>
        </p:nvSpPr>
        <p:spPr>
          <a:xfrm>
            <a:off x="4504350" y="4316823"/>
            <a:ext cx="2054100" cy="3849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de-DE" dirty="0"/>
              <a:t>TRADITIONELLE METRIKEN</a:t>
            </a:r>
            <a:endParaRPr dirty="0"/>
          </a:p>
        </p:txBody>
      </p:sp>
      <p:cxnSp>
        <p:nvCxnSpPr>
          <p:cNvPr id="335" name="Google Shape;335;p47"/>
          <p:cNvCxnSpPr/>
          <p:nvPr/>
        </p:nvCxnSpPr>
        <p:spPr>
          <a:xfrm rot="10800000">
            <a:off x="0" y="965375"/>
            <a:ext cx="4573500" cy="0"/>
          </a:xfrm>
          <a:prstGeom prst="straightConnector1">
            <a:avLst/>
          </a:prstGeom>
          <a:noFill/>
          <a:ln w="19050" cap="flat" cmpd="sng">
            <a:solidFill>
              <a:srgbClr val="2C3938"/>
            </a:solidFill>
            <a:prstDash val="solid"/>
            <a:round/>
            <a:headEnd type="none" w="med" len="med"/>
            <a:tailEnd type="none" w="med" len="med"/>
          </a:ln>
        </p:spPr>
      </p:cxnSp>
      <p:cxnSp>
        <p:nvCxnSpPr>
          <p:cNvPr id="336" name="Google Shape;336;p47"/>
          <p:cNvCxnSpPr/>
          <p:nvPr/>
        </p:nvCxnSpPr>
        <p:spPr>
          <a:xfrm>
            <a:off x="4566725" y="4189625"/>
            <a:ext cx="4577400" cy="0"/>
          </a:xfrm>
          <a:prstGeom prst="straightConnector1">
            <a:avLst/>
          </a:prstGeom>
          <a:noFill/>
          <a:ln w="19050" cap="flat" cmpd="sng">
            <a:solidFill>
              <a:srgbClr val="2C3938"/>
            </a:solidFill>
            <a:prstDash val="solid"/>
            <a:round/>
            <a:headEnd type="none" w="med" len="med"/>
            <a:tailEnd type="none" w="med" len="med"/>
          </a:ln>
        </p:spPr>
      </p:cxnSp>
      <p:pic>
        <p:nvPicPr>
          <p:cNvPr id="337" name="Google Shape;337;p47"/>
          <p:cNvPicPr preferRelativeResize="0"/>
          <p:nvPr/>
        </p:nvPicPr>
        <p:blipFill>
          <a:blip r:embed="rId3"/>
          <a:srcRect/>
          <a:stretch/>
        </p:blipFill>
        <p:spPr>
          <a:xfrm>
            <a:off x="6768000" y="662001"/>
            <a:ext cx="2376000" cy="4068000"/>
          </a:xfrm>
          <a:prstGeom prst="rect">
            <a:avLst/>
          </a:prstGeom>
          <a:noFill/>
          <a:ln>
            <a:noFill/>
          </a:ln>
        </p:spPr>
      </p:pic>
      <p:pic>
        <p:nvPicPr>
          <p:cNvPr id="3" name="Picture 2">
            <a:extLst>
              <a:ext uri="{FF2B5EF4-FFF2-40B4-BE49-F238E27FC236}">
                <a16:creationId xmlns:a16="http://schemas.microsoft.com/office/drawing/2014/main" id="{E65E0FAA-DB77-4CFD-A803-A13E26C48636}"/>
              </a:ext>
            </a:extLst>
          </p:cNvPr>
          <p:cNvPicPr>
            <a:picLocks noChangeAspect="1"/>
          </p:cNvPicPr>
          <p:nvPr/>
        </p:nvPicPr>
        <p:blipFill rotWithShape="1">
          <a:blip r:embed="rId4"/>
          <a:srcRect l="2947" t="15012"/>
          <a:stretch/>
        </p:blipFill>
        <p:spPr>
          <a:xfrm rot="5400000">
            <a:off x="-869355" y="1272108"/>
            <a:ext cx="4087854" cy="2386478"/>
          </a:xfrm>
          <a:prstGeom prst="rect">
            <a:avLst/>
          </a:prstGeom>
        </p:spPr>
      </p:pic>
    </p:spTree>
    <p:extLst>
      <p:ext uri="{BB962C8B-B14F-4D97-AF65-F5344CB8AC3E}">
        <p14:creationId xmlns:p14="http://schemas.microsoft.com/office/powerpoint/2010/main" val="22026321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FEFEF"/>
        </a:solidFill>
        <a:effectLst/>
      </p:bgPr>
    </p:bg>
    <p:spTree>
      <p:nvGrpSpPr>
        <p:cNvPr id="1" name="Shape 252"/>
        <p:cNvGrpSpPr/>
        <p:nvPr/>
      </p:nvGrpSpPr>
      <p:grpSpPr>
        <a:xfrm>
          <a:off x="0" y="0"/>
          <a:ext cx="0" cy="0"/>
          <a:chOff x="0" y="0"/>
          <a:chExt cx="0" cy="0"/>
        </a:xfrm>
      </p:grpSpPr>
      <p:sp>
        <p:nvSpPr>
          <p:cNvPr id="254" name="Google Shape;254;p42"/>
          <p:cNvSpPr txBox="1">
            <a:spLocks noGrp="1"/>
          </p:cNvSpPr>
          <p:nvPr>
            <p:ph type="title"/>
          </p:nvPr>
        </p:nvSpPr>
        <p:spPr>
          <a:xfrm>
            <a:off x="432925" y="375875"/>
            <a:ext cx="4266296" cy="577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de-DE" dirty="0"/>
              <a:t>JIF in den Dokumenten</a:t>
            </a:r>
            <a:endParaRPr dirty="0"/>
          </a:p>
        </p:txBody>
      </p:sp>
      <p:cxnSp>
        <p:nvCxnSpPr>
          <p:cNvPr id="255" name="Google Shape;255;p42"/>
          <p:cNvCxnSpPr/>
          <p:nvPr/>
        </p:nvCxnSpPr>
        <p:spPr>
          <a:xfrm>
            <a:off x="0" y="1028850"/>
            <a:ext cx="4601700" cy="0"/>
          </a:xfrm>
          <a:prstGeom prst="straightConnector1">
            <a:avLst/>
          </a:prstGeom>
          <a:noFill/>
          <a:ln w="19050" cap="flat" cmpd="sng">
            <a:solidFill>
              <a:srgbClr val="F3F3F3"/>
            </a:solidFill>
            <a:prstDash val="solid"/>
            <a:round/>
            <a:headEnd type="none" w="med" len="med"/>
            <a:tailEnd type="none" w="med" len="med"/>
          </a:ln>
        </p:spPr>
      </p:cxnSp>
      <p:sp>
        <p:nvSpPr>
          <p:cNvPr id="7" name="Google Shape;349;p49">
            <a:extLst>
              <a:ext uri="{FF2B5EF4-FFF2-40B4-BE49-F238E27FC236}">
                <a16:creationId xmlns:a16="http://schemas.microsoft.com/office/drawing/2014/main" id="{56710D1E-F9A2-4287-9189-9A55E7118551}"/>
              </a:ext>
            </a:extLst>
          </p:cNvPr>
          <p:cNvSpPr/>
          <p:nvPr/>
        </p:nvSpPr>
        <p:spPr>
          <a:xfrm>
            <a:off x="1720106" y="2495525"/>
            <a:ext cx="352800" cy="352800"/>
          </a:xfrm>
          <a:prstGeom prst="rect">
            <a:avLst/>
          </a:prstGeom>
          <a:solidFill>
            <a:srgbClr val="448C7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350;p49">
            <a:extLst>
              <a:ext uri="{FF2B5EF4-FFF2-40B4-BE49-F238E27FC236}">
                <a16:creationId xmlns:a16="http://schemas.microsoft.com/office/drawing/2014/main" id="{BF2F4254-03B7-45B5-8096-F247C47635C1}"/>
              </a:ext>
            </a:extLst>
          </p:cNvPr>
          <p:cNvSpPr/>
          <p:nvPr/>
        </p:nvSpPr>
        <p:spPr>
          <a:xfrm>
            <a:off x="4030919" y="2230065"/>
            <a:ext cx="615600" cy="615600"/>
          </a:xfrm>
          <a:prstGeom prst="rect">
            <a:avLst/>
          </a:prstGeom>
          <a:solidFill>
            <a:srgbClr val="4EA2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351;p49">
            <a:extLst>
              <a:ext uri="{FF2B5EF4-FFF2-40B4-BE49-F238E27FC236}">
                <a16:creationId xmlns:a16="http://schemas.microsoft.com/office/drawing/2014/main" id="{B7100559-F6CD-4A9A-A9E3-9DDC062174D5}"/>
              </a:ext>
            </a:extLst>
          </p:cNvPr>
          <p:cNvSpPr/>
          <p:nvPr/>
        </p:nvSpPr>
        <p:spPr>
          <a:xfrm>
            <a:off x="4030921" y="4420241"/>
            <a:ext cx="288000" cy="165600"/>
          </a:xfrm>
          <a:prstGeom prst="rect">
            <a:avLst/>
          </a:prstGeom>
          <a:solidFill>
            <a:srgbClr val="4EA2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352;p49">
            <a:extLst>
              <a:ext uri="{FF2B5EF4-FFF2-40B4-BE49-F238E27FC236}">
                <a16:creationId xmlns:a16="http://schemas.microsoft.com/office/drawing/2014/main" id="{DE702660-C153-4D38-AA9A-9629CFA9C524}"/>
              </a:ext>
            </a:extLst>
          </p:cNvPr>
          <p:cNvSpPr/>
          <p:nvPr/>
        </p:nvSpPr>
        <p:spPr>
          <a:xfrm>
            <a:off x="1713050" y="4154984"/>
            <a:ext cx="741600" cy="432000"/>
          </a:xfrm>
          <a:prstGeom prst="rect">
            <a:avLst/>
          </a:prstGeom>
          <a:solidFill>
            <a:srgbClr val="448C7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353;p49">
            <a:extLst>
              <a:ext uri="{FF2B5EF4-FFF2-40B4-BE49-F238E27FC236}">
                <a16:creationId xmlns:a16="http://schemas.microsoft.com/office/drawing/2014/main" id="{A5915A9E-E179-4CCD-9DCC-1D904483BAB6}"/>
              </a:ext>
            </a:extLst>
          </p:cNvPr>
          <p:cNvSpPr/>
          <p:nvPr/>
        </p:nvSpPr>
        <p:spPr>
          <a:xfrm>
            <a:off x="1713050" y="3987803"/>
            <a:ext cx="1050600" cy="600000"/>
          </a:xfrm>
          <a:prstGeom prst="rect">
            <a:avLst/>
          </a:prstGeom>
          <a:noFill/>
          <a:ln w="19050" cap="flat" cmpd="sng">
            <a:solidFill>
              <a:srgbClr val="2C393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355;p49">
            <a:extLst>
              <a:ext uri="{FF2B5EF4-FFF2-40B4-BE49-F238E27FC236}">
                <a16:creationId xmlns:a16="http://schemas.microsoft.com/office/drawing/2014/main" id="{3EB0B087-62F4-43A4-8876-F8923CD782A5}"/>
              </a:ext>
            </a:extLst>
          </p:cNvPr>
          <p:cNvSpPr txBox="1"/>
          <p:nvPr/>
        </p:nvSpPr>
        <p:spPr>
          <a:xfrm>
            <a:off x="1621328" y="1458340"/>
            <a:ext cx="1269994" cy="232545"/>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200"/>
              </a:spcAft>
              <a:buNone/>
            </a:pPr>
            <a:r>
              <a:rPr lang="de-DE" sz="1600" dirty="0">
                <a:solidFill>
                  <a:srgbClr val="2C3938"/>
                </a:solidFill>
                <a:latin typeface="Oswald"/>
                <a:ea typeface="Oswald"/>
                <a:cs typeface="Oswald"/>
                <a:sym typeface="Oswald"/>
              </a:rPr>
              <a:t>HÄUFIGKEIT</a:t>
            </a:r>
            <a:endParaRPr sz="1200" dirty="0">
              <a:solidFill>
                <a:srgbClr val="2C3938"/>
              </a:solidFill>
              <a:latin typeface="Oswald"/>
              <a:ea typeface="Oswald"/>
              <a:cs typeface="Oswald"/>
              <a:sym typeface="Oswald"/>
            </a:endParaRPr>
          </a:p>
        </p:txBody>
      </p:sp>
      <p:sp>
        <p:nvSpPr>
          <p:cNvPr id="16" name="Google Shape;356;p49">
            <a:extLst>
              <a:ext uri="{FF2B5EF4-FFF2-40B4-BE49-F238E27FC236}">
                <a16:creationId xmlns:a16="http://schemas.microsoft.com/office/drawing/2014/main" id="{F01756AE-9C2A-4C0A-8FFD-A9F48A1F5E71}"/>
              </a:ext>
            </a:extLst>
          </p:cNvPr>
          <p:cNvSpPr/>
          <p:nvPr/>
        </p:nvSpPr>
        <p:spPr>
          <a:xfrm>
            <a:off x="1713050" y="1806466"/>
            <a:ext cx="1050600" cy="1050600"/>
          </a:xfrm>
          <a:prstGeom prst="rect">
            <a:avLst/>
          </a:prstGeom>
          <a:noFill/>
          <a:ln w="19050" cap="flat" cmpd="sng">
            <a:solidFill>
              <a:srgbClr val="2C393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357;p49">
            <a:extLst>
              <a:ext uri="{FF2B5EF4-FFF2-40B4-BE49-F238E27FC236}">
                <a16:creationId xmlns:a16="http://schemas.microsoft.com/office/drawing/2014/main" id="{A883F4A2-C834-45FD-845E-56F51ECBCF74}"/>
              </a:ext>
            </a:extLst>
          </p:cNvPr>
          <p:cNvSpPr/>
          <p:nvPr/>
        </p:nvSpPr>
        <p:spPr>
          <a:xfrm>
            <a:off x="4030921" y="1796186"/>
            <a:ext cx="1050600" cy="1050600"/>
          </a:xfrm>
          <a:prstGeom prst="rect">
            <a:avLst/>
          </a:prstGeom>
          <a:noFill/>
          <a:ln w="19050" cap="flat" cmpd="sng">
            <a:solidFill>
              <a:srgbClr val="2C393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617;p49">
            <a:extLst>
              <a:ext uri="{FF2B5EF4-FFF2-40B4-BE49-F238E27FC236}">
                <a16:creationId xmlns:a16="http://schemas.microsoft.com/office/drawing/2014/main" id="{F57E2606-7DDB-4EAD-98C5-4253A3194EEC}"/>
              </a:ext>
            </a:extLst>
          </p:cNvPr>
          <p:cNvSpPr txBox="1"/>
          <p:nvPr/>
        </p:nvSpPr>
        <p:spPr>
          <a:xfrm>
            <a:off x="1621325" y="2853465"/>
            <a:ext cx="1209340" cy="513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200"/>
              </a:spcAft>
              <a:buNone/>
            </a:pPr>
            <a:r>
              <a:rPr lang="de-DE" sz="1200" dirty="0">
                <a:solidFill>
                  <a:srgbClr val="2C3938"/>
                </a:solidFill>
                <a:latin typeface="Cutive Mono"/>
                <a:ea typeface="Cutive Mono"/>
                <a:cs typeface="Cutive Mono"/>
                <a:sym typeface="Cutive Mono"/>
              </a:rPr>
              <a:t>Alle Hochschulen</a:t>
            </a:r>
            <a:endParaRPr sz="1200" dirty="0">
              <a:solidFill>
                <a:srgbClr val="2C3938"/>
              </a:solidFill>
              <a:latin typeface="Cutive Mono"/>
              <a:ea typeface="Cutive Mono"/>
              <a:cs typeface="Cutive Mono"/>
              <a:sym typeface="Cutive Mono"/>
            </a:endParaRPr>
          </a:p>
        </p:txBody>
      </p:sp>
      <p:sp>
        <p:nvSpPr>
          <p:cNvPr id="35" name="Google Shape;634;p49">
            <a:extLst>
              <a:ext uri="{FF2B5EF4-FFF2-40B4-BE49-F238E27FC236}">
                <a16:creationId xmlns:a16="http://schemas.microsoft.com/office/drawing/2014/main" id="{61C29C8D-AA9A-45AC-A53F-99D020A079BF}"/>
              </a:ext>
            </a:extLst>
          </p:cNvPr>
          <p:cNvSpPr txBox="1"/>
          <p:nvPr/>
        </p:nvSpPr>
        <p:spPr>
          <a:xfrm>
            <a:off x="3918043" y="2843185"/>
            <a:ext cx="877800" cy="513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200"/>
              </a:spcAft>
              <a:buNone/>
            </a:pPr>
            <a:r>
              <a:rPr lang="de-DE" sz="1200" dirty="0">
                <a:solidFill>
                  <a:srgbClr val="2C3938"/>
                </a:solidFill>
                <a:latin typeface="Cutive Mono"/>
                <a:ea typeface="Cutive Mono"/>
                <a:cs typeface="Cutive Mono"/>
                <a:sym typeface="Cutive Mono"/>
              </a:rPr>
              <a:t>R-Type</a:t>
            </a:r>
            <a:endParaRPr sz="1200" dirty="0">
              <a:solidFill>
                <a:srgbClr val="2C3938"/>
              </a:solidFill>
              <a:latin typeface="Cutive Mono"/>
              <a:ea typeface="Cutive Mono"/>
              <a:cs typeface="Cutive Mono"/>
              <a:sym typeface="Cutive Mono"/>
            </a:endParaRPr>
          </a:p>
        </p:txBody>
      </p:sp>
      <p:sp>
        <p:nvSpPr>
          <p:cNvPr id="36" name="Google Shape;635;p49">
            <a:extLst>
              <a:ext uri="{FF2B5EF4-FFF2-40B4-BE49-F238E27FC236}">
                <a16:creationId xmlns:a16="http://schemas.microsoft.com/office/drawing/2014/main" id="{07BD4512-3157-427E-929B-F0137B0A4839}"/>
              </a:ext>
            </a:extLst>
          </p:cNvPr>
          <p:cNvSpPr txBox="1"/>
          <p:nvPr/>
        </p:nvSpPr>
        <p:spPr>
          <a:xfrm>
            <a:off x="1621327" y="3639670"/>
            <a:ext cx="1068297" cy="287594"/>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200"/>
              </a:spcAft>
              <a:buNone/>
            </a:pPr>
            <a:r>
              <a:rPr lang="de-DE" sz="1600" dirty="0">
                <a:solidFill>
                  <a:srgbClr val="2C3938"/>
                </a:solidFill>
                <a:latin typeface="Oswald"/>
                <a:ea typeface="Oswald"/>
                <a:cs typeface="Oswald"/>
                <a:sym typeface="Oswald"/>
              </a:rPr>
              <a:t>HALTUNG</a:t>
            </a:r>
            <a:endParaRPr sz="1600" dirty="0">
              <a:solidFill>
                <a:srgbClr val="2C3938"/>
              </a:solidFill>
              <a:latin typeface="Oswald"/>
              <a:ea typeface="Oswald"/>
              <a:cs typeface="Oswald"/>
              <a:sym typeface="Oswald"/>
            </a:endParaRPr>
          </a:p>
        </p:txBody>
      </p:sp>
      <p:sp>
        <p:nvSpPr>
          <p:cNvPr id="37" name="Google Shape;636;p49">
            <a:extLst>
              <a:ext uri="{FF2B5EF4-FFF2-40B4-BE49-F238E27FC236}">
                <a16:creationId xmlns:a16="http://schemas.microsoft.com/office/drawing/2014/main" id="{DBBD6702-9395-42A9-8C51-CF591A2E8A57}"/>
              </a:ext>
            </a:extLst>
          </p:cNvPr>
          <p:cNvSpPr/>
          <p:nvPr/>
        </p:nvSpPr>
        <p:spPr>
          <a:xfrm>
            <a:off x="4030921" y="3987803"/>
            <a:ext cx="1050600" cy="600000"/>
          </a:xfrm>
          <a:prstGeom prst="rect">
            <a:avLst/>
          </a:prstGeom>
          <a:noFill/>
          <a:ln w="19050" cap="flat" cmpd="sng">
            <a:solidFill>
              <a:srgbClr val="2C393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de-DE" dirty="0"/>
              <a:t>	</a:t>
            </a:r>
            <a:endParaRPr dirty="0"/>
          </a:p>
        </p:txBody>
      </p:sp>
      <p:sp>
        <p:nvSpPr>
          <p:cNvPr id="38" name="Google Shape;637;p49">
            <a:extLst>
              <a:ext uri="{FF2B5EF4-FFF2-40B4-BE49-F238E27FC236}">
                <a16:creationId xmlns:a16="http://schemas.microsoft.com/office/drawing/2014/main" id="{AEEE11DD-A865-4A8A-85EC-6E9251576B68}"/>
              </a:ext>
            </a:extLst>
          </p:cNvPr>
          <p:cNvSpPr txBox="1"/>
          <p:nvPr/>
        </p:nvSpPr>
        <p:spPr>
          <a:xfrm>
            <a:off x="1507052" y="4577054"/>
            <a:ext cx="1384268" cy="282882"/>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200"/>
              </a:spcAft>
              <a:buNone/>
            </a:pPr>
            <a:r>
              <a:rPr lang="de-DE" sz="1200" dirty="0">
                <a:solidFill>
                  <a:srgbClr val="2C3938"/>
                </a:solidFill>
                <a:latin typeface="Cutive Mono"/>
                <a:ea typeface="Cutive Mono"/>
                <a:cs typeface="Cutive Mono"/>
                <a:sym typeface="Cutive Mono"/>
              </a:rPr>
              <a:t>Unterstützend</a:t>
            </a:r>
            <a:endParaRPr sz="1200" dirty="0">
              <a:solidFill>
                <a:srgbClr val="2C3938"/>
              </a:solidFill>
              <a:latin typeface="Cutive Mono"/>
              <a:ea typeface="Cutive Mono"/>
              <a:cs typeface="Cutive Mono"/>
              <a:sym typeface="Cutive Mono"/>
            </a:endParaRPr>
          </a:p>
        </p:txBody>
      </p:sp>
      <p:sp>
        <p:nvSpPr>
          <p:cNvPr id="39" name="Google Shape;638;p49">
            <a:extLst>
              <a:ext uri="{FF2B5EF4-FFF2-40B4-BE49-F238E27FC236}">
                <a16:creationId xmlns:a16="http://schemas.microsoft.com/office/drawing/2014/main" id="{F55DFD9E-AD35-429D-916A-EBD7AA7B7757}"/>
              </a:ext>
            </a:extLst>
          </p:cNvPr>
          <p:cNvSpPr txBox="1"/>
          <p:nvPr/>
        </p:nvSpPr>
        <p:spPr>
          <a:xfrm>
            <a:off x="3932831" y="4577054"/>
            <a:ext cx="1224862" cy="282906"/>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200"/>
              </a:spcAft>
              <a:buNone/>
            </a:pPr>
            <a:r>
              <a:rPr lang="de-DE" sz="1200" dirty="0">
                <a:solidFill>
                  <a:srgbClr val="2C3938"/>
                </a:solidFill>
                <a:latin typeface="Cutive Mono"/>
                <a:ea typeface="Cutive Mono"/>
                <a:cs typeface="Cutive Mono"/>
                <a:sym typeface="Cutive Mono"/>
              </a:rPr>
              <a:t>Vorsichtig</a:t>
            </a:r>
            <a:endParaRPr sz="1200" dirty="0">
              <a:solidFill>
                <a:srgbClr val="2C3938"/>
              </a:solidFill>
              <a:latin typeface="Cutive Mono"/>
              <a:ea typeface="Cutive Mono"/>
              <a:cs typeface="Cutive Mono"/>
              <a:sym typeface="Cutive Mono"/>
            </a:endParaRPr>
          </a:p>
        </p:txBody>
      </p:sp>
      <p:sp>
        <p:nvSpPr>
          <p:cNvPr id="40" name="Google Shape;642;p49">
            <a:extLst>
              <a:ext uri="{FF2B5EF4-FFF2-40B4-BE49-F238E27FC236}">
                <a16:creationId xmlns:a16="http://schemas.microsoft.com/office/drawing/2014/main" id="{9FF6F00F-D36E-4D0F-9AEE-DB665110D099}"/>
              </a:ext>
            </a:extLst>
          </p:cNvPr>
          <p:cNvSpPr txBox="1"/>
          <p:nvPr/>
        </p:nvSpPr>
        <p:spPr>
          <a:xfrm>
            <a:off x="1634006" y="4225921"/>
            <a:ext cx="877800" cy="297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200"/>
              </a:spcAft>
              <a:buNone/>
            </a:pPr>
            <a:r>
              <a:rPr lang="en" sz="1200" b="1" dirty="0">
                <a:solidFill>
                  <a:srgbClr val="2C3938"/>
                </a:solidFill>
                <a:effectLst>
                  <a:outerShdw blurRad="38100" dist="38100" dir="2700000" algn="tl">
                    <a:srgbClr val="000000">
                      <a:alpha val="43137"/>
                    </a:srgbClr>
                  </a:outerShdw>
                </a:effectLst>
                <a:latin typeface="Cutive Mono"/>
                <a:ea typeface="Cutive Mono"/>
                <a:cs typeface="Cutive Mono"/>
                <a:sym typeface="Cutive Mono"/>
              </a:rPr>
              <a:t>87%</a:t>
            </a:r>
            <a:endParaRPr sz="1200" b="1" dirty="0">
              <a:solidFill>
                <a:srgbClr val="2C3938"/>
              </a:solidFill>
              <a:effectLst>
                <a:outerShdw blurRad="38100" dist="38100" dir="2700000" algn="tl">
                  <a:srgbClr val="000000">
                    <a:alpha val="43137"/>
                  </a:srgbClr>
                </a:outerShdw>
              </a:effectLst>
              <a:latin typeface="Cutive Mono"/>
              <a:ea typeface="Cutive Mono"/>
              <a:cs typeface="Cutive Mono"/>
              <a:sym typeface="Cutive Mono"/>
            </a:endParaRPr>
          </a:p>
        </p:txBody>
      </p:sp>
      <p:sp>
        <p:nvSpPr>
          <p:cNvPr id="41" name="Google Shape;643;p49">
            <a:extLst>
              <a:ext uri="{FF2B5EF4-FFF2-40B4-BE49-F238E27FC236}">
                <a16:creationId xmlns:a16="http://schemas.microsoft.com/office/drawing/2014/main" id="{E6360B2A-341A-4845-BAA3-93C2D386C184}"/>
              </a:ext>
            </a:extLst>
          </p:cNvPr>
          <p:cNvSpPr txBox="1"/>
          <p:nvPr/>
        </p:nvSpPr>
        <p:spPr>
          <a:xfrm>
            <a:off x="3736021" y="4310297"/>
            <a:ext cx="877800" cy="297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200"/>
              </a:spcAft>
              <a:buNone/>
            </a:pPr>
            <a:r>
              <a:rPr lang="en" sz="1200" b="1" dirty="0">
                <a:solidFill>
                  <a:srgbClr val="2C3938"/>
                </a:solidFill>
                <a:effectLst>
                  <a:outerShdw blurRad="38100" dist="38100" dir="2700000" algn="tl">
                    <a:srgbClr val="000000">
                      <a:alpha val="43137"/>
                    </a:srgbClr>
                  </a:outerShdw>
                </a:effectLst>
                <a:latin typeface="Cutive Mono"/>
                <a:ea typeface="Cutive Mono"/>
                <a:cs typeface="Cutive Mono"/>
                <a:sym typeface="Cutive Mono"/>
              </a:rPr>
              <a:t>13%</a:t>
            </a:r>
            <a:endParaRPr sz="1200" b="1" dirty="0">
              <a:solidFill>
                <a:srgbClr val="2C3938"/>
              </a:solidFill>
              <a:effectLst>
                <a:outerShdw blurRad="38100" dist="38100" dir="2700000" algn="tl">
                  <a:srgbClr val="000000">
                    <a:alpha val="43137"/>
                  </a:srgbClr>
                </a:outerShdw>
              </a:effectLst>
              <a:latin typeface="Cutive Mono"/>
              <a:ea typeface="Cutive Mono"/>
              <a:cs typeface="Cutive Mono"/>
              <a:sym typeface="Cutive Mono"/>
            </a:endParaRPr>
          </a:p>
        </p:txBody>
      </p:sp>
      <p:sp>
        <p:nvSpPr>
          <p:cNvPr id="42" name="Google Shape;357;p49">
            <a:extLst>
              <a:ext uri="{FF2B5EF4-FFF2-40B4-BE49-F238E27FC236}">
                <a16:creationId xmlns:a16="http://schemas.microsoft.com/office/drawing/2014/main" id="{31B45CFE-9FD0-4D7B-8FE8-AC6AAE7CF4C8}"/>
              </a:ext>
            </a:extLst>
          </p:cNvPr>
          <p:cNvSpPr/>
          <p:nvPr/>
        </p:nvSpPr>
        <p:spPr>
          <a:xfrm>
            <a:off x="6472075" y="1797725"/>
            <a:ext cx="1050600" cy="1050600"/>
          </a:xfrm>
          <a:prstGeom prst="rect">
            <a:avLst/>
          </a:prstGeom>
          <a:noFill/>
          <a:ln w="19050" cap="flat" cmpd="sng">
            <a:solidFill>
              <a:srgbClr val="2C393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350;p49">
            <a:extLst>
              <a:ext uri="{FF2B5EF4-FFF2-40B4-BE49-F238E27FC236}">
                <a16:creationId xmlns:a16="http://schemas.microsoft.com/office/drawing/2014/main" id="{FF15F2D5-3010-44D8-B03B-605AB8C0D19A}"/>
              </a:ext>
            </a:extLst>
          </p:cNvPr>
          <p:cNvSpPr/>
          <p:nvPr/>
        </p:nvSpPr>
        <p:spPr>
          <a:xfrm>
            <a:off x="6479476" y="2565985"/>
            <a:ext cx="277200" cy="277200"/>
          </a:xfrm>
          <a:prstGeom prst="rect">
            <a:avLst/>
          </a:prstGeom>
          <a:solidFill>
            <a:srgbClr val="84C2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634;p49">
            <a:extLst>
              <a:ext uri="{FF2B5EF4-FFF2-40B4-BE49-F238E27FC236}">
                <a16:creationId xmlns:a16="http://schemas.microsoft.com/office/drawing/2014/main" id="{8F611887-7AC1-4DD6-8FE7-3E85BA7D007D}"/>
              </a:ext>
            </a:extLst>
          </p:cNvPr>
          <p:cNvSpPr txBox="1"/>
          <p:nvPr/>
        </p:nvSpPr>
        <p:spPr>
          <a:xfrm>
            <a:off x="6398765" y="2850321"/>
            <a:ext cx="877800" cy="513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200"/>
              </a:spcAft>
              <a:buNone/>
            </a:pPr>
            <a:r>
              <a:rPr lang="de-DE" sz="1200" dirty="0">
                <a:solidFill>
                  <a:srgbClr val="2C3938"/>
                </a:solidFill>
                <a:latin typeface="Cutive Mono"/>
                <a:ea typeface="Cutive Mono"/>
                <a:cs typeface="Cutive Mono"/>
                <a:sym typeface="Cutive Mono"/>
              </a:rPr>
              <a:t>M-Type</a:t>
            </a:r>
            <a:endParaRPr sz="1200" dirty="0">
              <a:solidFill>
                <a:srgbClr val="2C3938"/>
              </a:solidFill>
              <a:latin typeface="Cutive Mono"/>
              <a:ea typeface="Cutive Mono"/>
              <a:cs typeface="Cutive Mono"/>
              <a:sym typeface="Cutive Mono"/>
            </a:endParaRPr>
          </a:p>
        </p:txBody>
      </p:sp>
      <p:sp>
        <p:nvSpPr>
          <p:cNvPr id="45" name="Google Shape;642;p49">
            <a:extLst>
              <a:ext uri="{FF2B5EF4-FFF2-40B4-BE49-F238E27FC236}">
                <a16:creationId xmlns:a16="http://schemas.microsoft.com/office/drawing/2014/main" id="{D84F2BAE-C173-4715-81F4-A585BBD6EAAA}"/>
              </a:ext>
            </a:extLst>
          </p:cNvPr>
          <p:cNvSpPr txBox="1"/>
          <p:nvPr/>
        </p:nvSpPr>
        <p:spPr>
          <a:xfrm>
            <a:off x="3899819" y="2376598"/>
            <a:ext cx="877800" cy="297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200"/>
              </a:spcAft>
              <a:buNone/>
            </a:pPr>
            <a:r>
              <a:rPr lang="en" sz="1200" b="1" dirty="0">
                <a:solidFill>
                  <a:srgbClr val="2C3938"/>
                </a:solidFill>
                <a:effectLst>
                  <a:outerShdw blurRad="38100" dist="38100" dir="2700000" algn="tl">
                    <a:srgbClr val="000000">
                      <a:alpha val="43137"/>
                    </a:srgbClr>
                  </a:outerShdw>
                </a:effectLst>
                <a:latin typeface="Cutive Mono"/>
                <a:ea typeface="Cutive Mono"/>
                <a:cs typeface="Cutive Mono"/>
                <a:sym typeface="Cutive Mono"/>
              </a:rPr>
              <a:t>40%</a:t>
            </a:r>
            <a:endParaRPr sz="1200" b="1" dirty="0">
              <a:solidFill>
                <a:srgbClr val="2C3938"/>
              </a:solidFill>
              <a:effectLst>
                <a:outerShdw blurRad="38100" dist="38100" dir="2700000" algn="tl">
                  <a:srgbClr val="000000">
                    <a:alpha val="43137"/>
                  </a:srgbClr>
                </a:outerShdw>
              </a:effectLst>
              <a:latin typeface="Cutive Mono"/>
              <a:ea typeface="Cutive Mono"/>
              <a:cs typeface="Cutive Mono"/>
              <a:sym typeface="Cutive Mono"/>
            </a:endParaRPr>
          </a:p>
        </p:txBody>
      </p:sp>
      <p:sp>
        <p:nvSpPr>
          <p:cNvPr id="46" name="Google Shape;642;p49">
            <a:extLst>
              <a:ext uri="{FF2B5EF4-FFF2-40B4-BE49-F238E27FC236}">
                <a16:creationId xmlns:a16="http://schemas.microsoft.com/office/drawing/2014/main" id="{07553007-AA0B-4DF4-8E44-3C2A72C05AA0}"/>
              </a:ext>
            </a:extLst>
          </p:cNvPr>
          <p:cNvSpPr txBox="1"/>
          <p:nvPr/>
        </p:nvSpPr>
        <p:spPr>
          <a:xfrm>
            <a:off x="1457606" y="2499227"/>
            <a:ext cx="877800" cy="297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200"/>
              </a:spcAft>
              <a:buNone/>
            </a:pPr>
            <a:r>
              <a:rPr lang="en" sz="1200" b="1" dirty="0">
                <a:solidFill>
                  <a:srgbClr val="2C3938"/>
                </a:solidFill>
                <a:effectLst>
                  <a:outerShdw blurRad="38100" dist="38100" dir="2700000" algn="tl">
                    <a:srgbClr val="000000">
                      <a:alpha val="43137"/>
                    </a:srgbClr>
                  </a:outerShdw>
                </a:effectLst>
                <a:latin typeface="Cutive Mono"/>
                <a:ea typeface="Cutive Mono"/>
                <a:cs typeface="Cutive Mono"/>
                <a:sym typeface="Cutive Mono"/>
              </a:rPr>
              <a:t>23%</a:t>
            </a:r>
            <a:endParaRPr sz="1200" b="1" dirty="0">
              <a:solidFill>
                <a:srgbClr val="2C3938"/>
              </a:solidFill>
              <a:effectLst>
                <a:outerShdw blurRad="38100" dist="38100" dir="2700000" algn="tl">
                  <a:srgbClr val="000000">
                    <a:alpha val="43137"/>
                  </a:srgbClr>
                </a:outerShdw>
              </a:effectLst>
              <a:latin typeface="Cutive Mono"/>
              <a:ea typeface="Cutive Mono"/>
              <a:cs typeface="Cutive Mono"/>
              <a:sym typeface="Cutive Mono"/>
            </a:endParaRPr>
          </a:p>
        </p:txBody>
      </p:sp>
      <p:sp>
        <p:nvSpPr>
          <p:cNvPr id="49" name="Google Shape;642;p49">
            <a:extLst>
              <a:ext uri="{FF2B5EF4-FFF2-40B4-BE49-F238E27FC236}">
                <a16:creationId xmlns:a16="http://schemas.microsoft.com/office/drawing/2014/main" id="{5962FE61-276E-4D6C-B739-D48668CD1ECF}"/>
              </a:ext>
            </a:extLst>
          </p:cNvPr>
          <p:cNvSpPr txBox="1"/>
          <p:nvPr/>
        </p:nvSpPr>
        <p:spPr>
          <a:xfrm>
            <a:off x="6179825" y="2526397"/>
            <a:ext cx="877800" cy="297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200"/>
              </a:spcAft>
              <a:buNone/>
            </a:pPr>
            <a:r>
              <a:rPr lang="en" sz="1200" b="1" dirty="0">
                <a:solidFill>
                  <a:srgbClr val="2C3938"/>
                </a:solidFill>
                <a:effectLst>
                  <a:outerShdw blurRad="38100" dist="38100" dir="2700000" algn="tl">
                    <a:srgbClr val="000000">
                      <a:alpha val="43137"/>
                    </a:srgbClr>
                  </a:outerShdw>
                </a:effectLst>
                <a:latin typeface="Cutive Mono"/>
                <a:ea typeface="Cutive Mono"/>
                <a:cs typeface="Cutive Mono"/>
                <a:sym typeface="Cutive Mono"/>
              </a:rPr>
              <a:t>18%</a:t>
            </a:r>
            <a:endParaRPr sz="1200" b="1" dirty="0">
              <a:solidFill>
                <a:srgbClr val="2C3938"/>
              </a:solidFill>
              <a:effectLst>
                <a:outerShdw blurRad="38100" dist="38100" dir="2700000" algn="tl">
                  <a:srgbClr val="000000">
                    <a:alpha val="43137"/>
                  </a:srgbClr>
                </a:outerShdw>
              </a:effectLst>
              <a:latin typeface="Cutive Mono"/>
              <a:ea typeface="Cutive Mono"/>
              <a:cs typeface="Cutive Mono"/>
              <a:sym typeface="Cutive Mono"/>
            </a:endParaRPr>
          </a:p>
        </p:txBody>
      </p:sp>
      <p:sp>
        <p:nvSpPr>
          <p:cNvPr id="50" name="Google Shape;352;p49">
            <a:extLst>
              <a:ext uri="{FF2B5EF4-FFF2-40B4-BE49-F238E27FC236}">
                <a16:creationId xmlns:a16="http://schemas.microsoft.com/office/drawing/2014/main" id="{E09CBF62-077F-4C07-A63F-49A794B0485F}"/>
              </a:ext>
            </a:extLst>
          </p:cNvPr>
          <p:cNvSpPr/>
          <p:nvPr/>
        </p:nvSpPr>
        <p:spPr>
          <a:xfrm>
            <a:off x="6472075" y="4399303"/>
            <a:ext cx="324000" cy="183600"/>
          </a:xfrm>
          <a:prstGeom prst="rect">
            <a:avLst/>
          </a:prstGeom>
          <a:solidFill>
            <a:srgbClr val="84C2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636;p49">
            <a:extLst>
              <a:ext uri="{FF2B5EF4-FFF2-40B4-BE49-F238E27FC236}">
                <a16:creationId xmlns:a16="http://schemas.microsoft.com/office/drawing/2014/main" id="{7DEA8BED-63C4-4E31-A4FF-520C01DC49F0}"/>
              </a:ext>
            </a:extLst>
          </p:cNvPr>
          <p:cNvSpPr/>
          <p:nvPr/>
        </p:nvSpPr>
        <p:spPr>
          <a:xfrm>
            <a:off x="6472075" y="3987803"/>
            <a:ext cx="1050600" cy="600000"/>
          </a:xfrm>
          <a:prstGeom prst="rect">
            <a:avLst/>
          </a:prstGeom>
          <a:noFill/>
          <a:ln w="19050" cap="flat" cmpd="sng">
            <a:solidFill>
              <a:srgbClr val="2C393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638;p49">
            <a:extLst>
              <a:ext uri="{FF2B5EF4-FFF2-40B4-BE49-F238E27FC236}">
                <a16:creationId xmlns:a16="http://schemas.microsoft.com/office/drawing/2014/main" id="{B9A00BDD-93EA-413F-B02F-3A51F0C9A2F9}"/>
              </a:ext>
            </a:extLst>
          </p:cNvPr>
          <p:cNvSpPr txBox="1"/>
          <p:nvPr/>
        </p:nvSpPr>
        <p:spPr>
          <a:xfrm>
            <a:off x="6359199" y="4562809"/>
            <a:ext cx="877800" cy="29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200"/>
              </a:spcAft>
              <a:buNone/>
            </a:pPr>
            <a:r>
              <a:rPr lang="de-DE" sz="1200" dirty="0">
                <a:solidFill>
                  <a:srgbClr val="2C3938"/>
                </a:solidFill>
                <a:latin typeface="Cutive Mono"/>
                <a:ea typeface="Cutive Mono"/>
                <a:cs typeface="Cutive Mono"/>
                <a:sym typeface="Cutive Mono"/>
              </a:rPr>
              <a:t>Neutral</a:t>
            </a:r>
            <a:endParaRPr sz="1200" dirty="0">
              <a:solidFill>
                <a:srgbClr val="2C3938"/>
              </a:solidFill>
              <a:latin typeface="Cutive Mono"/>
              <a:ea typeface="Cutive Mono"/>
              <a:cs typeface="Cutive Mono"/>
              <a:sym typeface="Cutive Mono"/>
            </a:endParaRPr>
          </a:p>
        </p:txBody>
      </p:sp>
      <p:sp>
        <p:nvSpPr>
          <p:cNvPr id="53" name="Google Shape;643;p49">
            <a:extLst>
              <a:ext uri="{FF2B5EF4-FFF2-40B4-BE49-F238E27FC236}">
                <a16:creationId xmlns:a16="http://schemas.microsoft.com/office/drawing/2014/main" id="{B9F1854D-82B1-4648-B3DC-0FBA0566BA47}"/>
              </a:ext>
            </a:extLst>
          </p:cNvPr>
          <p:cNvSpPr txBox="1"/>
          <p:nvPr/>
        </p:nvSpPr>
        <p:spPr>
          <a:xfrm>
            <a:off x="6195175" y="4314953"/>
            <a:ext cx="877800" cy="297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200"/>
              </a:spcAft>
              <a:buNone/>
            </a:pPr>
            <a:r>
              <a:rPr lang="en" sz="1200" b="1" dirty="0">
                <a:solidFill>
                  <a:srgbClr val="2C3938"/>
                </a:solidFill>
                <a:effectLst>
                  <a:outerShdw blurRad="38100" dist="38100" dir="2700000" algn="tl">
                    <a:srgbClr val="000000">
                      <a:alpha val="43137"/>
                    </a:srgbClr>
                  </a:outerShdw>
                </a:effectLst>
                <a:latin typeface="Cutive Mono"/>
                <a:ea typeface="Cutive Mono"/>
                <a:cs typeface="Cutive Mono"/>
                <a:sym typeface="Cutive Mono"/>
              </a:rPr>
              <a:t>17%</a:t>
            </a:r>
            <a:endParaRPr sz="1200" b="1" dirty="0">
              <a:solidFill>
                <a:srgbClr val="2C3938"/>
              </a:solidFill>
              <a:effectLst>
                <a:outerShdw blurRad="38100" dist="38100" dir="2700000" algn="tl">
                  <a:srgbClr val="000000">
                    <a:alpha val="43137"/>
                  </a:srgbClr>
                </a:outerShdw>
              </a:effectLst>
              <a:latin typeface="Cutive Mono"/>
              <a:ea typeface="Cutive Mono"/>
              <a:cs typeface="Cutive Mono"/>
              <a:sym typeface="Cutive Mono"/>
            </a:endParaRPr>
          </a:p>
        </p:txBody>
      </p:sp>
    </p:spTree>
    <p:extLst>
      <p:ext uri="{BB962C8B-B14F-4D97-AF65-F5344CB8AC3E}">
        <p14:creationId xmlns:p14="http://schemas.microsoft.com/office/powerpoint/2010/main" val="11109500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7000" b="-17000"/>
          </a:stretch>
        </a:blipFill>
        <a:effectLst/>
      </p:bgPr>
    </p:bg>
    <p:spTree>
      <p:nvGrpSpPr>
        <p:cNvPr id="1" name="Shape 342"/>
        <p:cNvGrpSpPr/>
        <p:nvPr/>
      </p:nvGrpSpPr>
      <p:grpSpPr>
        <a:xfrm>
          <a:off x="0" y="0"/>
          <a:ext cx="0" cy="0"/>
          <a:chOff x="0" y="0"/>
          <a:chExt cx="0" cy="0"/>
        </a:xfrm>
      </p:grpSpPr>
      <p:sp>
        <p:nvSpPr>
          <p:cNvPr id="343" name="Google Shape;343;p48"/>
          <p:cNvSpPr txBox="1">
            <a:spLocks noGrp="1"/>
          </p:cNvSpPr>
          <p:nvPr>
            <p:ph type="subTitle" idx="1"/>
          </p:nvPr>
        </p:nvSpPr>
        <p:spPr>
          <a:xfrm flipH="1">
            <a:off x="1700079" y="2172884"/>
            <a:ext cx="5743842" cy="606900"/>
          </a:xfrm>
          <a:prstGeom prst="rect">
            <a:avLst/>
          </a:prstGeom>
        </p:spPr>
        <p:txBody>
          <a:bodyPr spcFirstLastPara="1" wrap="square" lIns="91425" tIns="91425" rIns="91425" bIns="91425" anchor="ctr" anchorCtr="0">
            <a:noAutofit/>
          </a:bodyPr>
          <a:lstStyle/>
          <a:p>
            <a:pPr marL="0" lvl="0" indent="0"/>
            <a:r>
              <a:rPr lang="en-US" sz="1200" dirty="0"/>
              <a:t>“Of all the criteria listed, the one used most extensively, and generally the most reliable, is the quality and quantity of published work in refereed venues of international stature. Impact factors and/or acceptance rates of refereed venues are useful measures of venue quality. . .”</a:t>
            </a:r>
          </a:p>
        </p:txBody>
      </p:sp>
      <p:sp>
        <p:nvSpPr>
          <p:cNvPr id="344" name="Google Shape;344;p48"/>
          <p:cNvSpPr txBox="1">
            <a:spLocks noGrp="1"/>
          </p:cNvSpPr>
          <p:nvPr>
            <p:ph type="ctrTitle"/>
          </p:nvPr>
        </p:nvSpPr>
        <p:spPr>
          <a:xfrm>
            <a:off x="6556292" y="2907004"/>
            <a:ext cx="1775257" cy="337127"/>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 dirty="0"/>
              <a:t>—</a:t>
            </a:r>
            <a:r>
              <a:rPr lang="de-DE" dirty="0"/>
              <a:t>UNIVERSITY OF ALBERTA</a:t>
            </a:r>
            <a:endParaRP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FEFEF"/>
        </a:solidFill>
        <a:effectLst/>
      </p:bgPr>
    </p:bg>
    <p:spTree>
      <p:nvGrpSpPr>
        <p:cNvPr id="1" name="Shape 1031"/>
        <p:cNvGrpSpPr/>
        <p:nvPr/>
      </p:nvGrpSpPr>
      <p:grpSpPr>
        <a:xfrm>
          <a:off x="0" y="0"/>
          <a:ext cx="0" cy="0"/>
          <a:chOff x="0" y="0"/>
          <a:chExt cx="0" cy="0"/>
        </a:xfrm>
      </p:grpSpPr>
      <p:sp>
        <p:nvSpPr>
          <p:cNvPr id="1032" name="Google Shape;1032;p60"/>
          <p:cNvSpPr/>
          <p:nvPr/>
        </p:nvSpPr>
        <p:spPr>
          <a:xfrm>
            <a:off x="-6375" y="3231650"/>
            <a:ext cx="9144000" cy="1924500"/>
          </a:xfrm>
          <a:prstGeom prst="rect">
            <a:avLst/>
          </a:prstGeom>
          <a:solidFill>
            <a:srgbClr val="2C39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 name="Google Shape;1033;p60"/>
          <p:cNvSpPr txBox="1">
            <a:spLocks noGrp="1"/>
          </p:cNvSpPr>
          <p:nvPr>
            <p:ph type="title"/>
          </p:nvPr>
        </p:nvSpPr>
        <p:spPr>
          <a:xfrm>
            <a:off x="432925" y="375875"/>
            <a:ext cx="4168775" cy="577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de-DE" dirty="0"/>
              <a:t>Zitate</a:t>
            </a:r>
            <a:endParaRPr dirty="0"/>
          </a:p>
        </p:txBody>
      </p:sp>
      <p:sp>
        <p:nvSpPr>
          <p:cNvPr id="1035" name="Google Shape;1035;p60"/>
          <p:cNvSpPr txBox="1">
            <a:spLocks noGrp="1"/>
          </p:cNvSpPr>
          <p:nvPr>
            <p:ph type="ctrTitle" idx="4294967295"/>
          </p:nvPr>
        </p:nvSpPr>
        <p:spPr>
          <a:xfrm>
            <a:off x="4921243" y="2599826"/>
            <a:ext cx="1339500" cy="262500"/>
          </a:xfrm>
          <a:prstGeom prst="rect">
            <a:avLst/>
          </a:prstGeom>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DE" sz="1200" dirty="0">
                <a:solidFill>
                  <a:srgbClr val="2C3938"/>
                </a:solidFill>
                <a:latin typeface="Cutive Mono"/>
                <a:ea typeface="Cutive Mono"/>
                <a:cs typeface="Cutive Mono"/>
                <a:sym typeface="Cutive Mono"/>
              </a:rPr>
              <a:t>Art</a:t>
            </a:r>
            <a:endParaRPr sz="1200" dirty="0">
              <a:solidFill>
                <a:srgbClr val="2C3938"/>
              </a:solidFill>
              <a:latin typeface="Cutive Mono"/>
              <a:ea typeface="Cutive Mono"/>
              <a:cs typeface="Cutive Mono"/>
              <a:sym typeface="Cutive Mono"/>
            </a:endParaRPr>
          </a:p>
        </p:txBody>
      </p:sp>
      <p:sp>
        <p:nvSpPr>
          <p:cNvPr id="1036" name="Google Shape;1036;p60"/>
          <p:cNvSpPr txBox="1">
            <a:spLocks noGrp="1"/>
          </p:cNvSpPr>
          <p:nvPr>
            <p:ph type="subTitle" idx="4294967295"/>
          </p:nvPr>
        </p:nvSpPr>
        <p:spPr>
          <a:xfrm>
            <a:off x="550773" y="1495099"/>
            <a:ext cx="1759383" cy="367800"/>
          </a:xfrm>
          <a:prstGeom prst="rect">
            <a:avLst/>
          </a:prstGeom>
        </p:spPr>
        <p:txBody>
          <a:bodyPr spcFirstLastPara="1" wrap="square" lIns="91425" tIns="91425" rIns="91425" bIns="91425" anchor="ctr" anchorCtr="0">
            <a:noAutofit/>
          </a:bodyPr>
          <a:lstStyle/>
          <a:p>
            <a:pPr marL="0" lvl="0" indent="0" algn="ctr" rtl="0">
              <a:lnSpc>
                <a:spcPct val="100000"/>
              </a:lnSpc>
              <a:spcBef>
                <a:spcPts val="0"/>
              </a:spcBef>
              <a:spcAft>
                <a:spcPts val="1600"/>
              </a:spcAft>
              <a:buNone/>
            </a:pPr>
            <a:r>
              <a:rPr lang="de-DE" sz="1100" dirty="0"/>
              <a:t>Zitate häufen sich über längere Zeit an.</a:t>
            </a:r>
            <a:endParaRPr sz="1100" dirty="0"/>
          </a:p>
        </p:txBody>
      </p:sp>
      <p:sp>
        <p:nvSpPr>
          <p:cNvPr id="1037" name="Google Shape;1037;p60"/>
          <p:cNvSpPr txBox="1">
            <a:spLocks noGrp="1"/>
          </p:cNvSpPr>
          <p:nvPr>
            <p:ph type="subTitle" idx="4294967295"/>
          </p:nvPr>
        </p:nvSpPr>
        <p:spPr>
          <a:xfrm>
            <a:off x="2925457" y="1535479"/>
            <a:ext cx="1339500" cy="367800"/>
          </a:xfrm>
          <a:prstGeom prst="rect">
            <a:avLst/>
          </a:prstGeom>
        </p:spPr>
        <p:txBody>
          <a:bodyPr spcFirstLastPara="1" wrap="square" lIns="91425" tIns="91425" rIns="91425" bIns="91425" anchor="ctr" anchorCtr="0">
            <a:noAutofit/>
          </a:bodyPr>
          <a:lstStyle/>
          <a:p>
            <a:pPr marL="0" lvl="0" indent="0" algn="ctr" rtl="0">
              <a:lnSpc>
                <a:spcPct val="100000"/>
              </a:lnSpc>
              <a:spcBef>
                <a:spcPts val="0"/>
              </a:spcBef>
              <a:spcAft>
                <a:spcPts val="1600"/>
              </a:spcAft>
              <a:buNone/>
            </a:pPr>
            <a:r>
              <a:rPr lang="de-DE" sz="1100" dirty="0"/>
              <a:t>Zitate können positiv oder negativ sein.</a:t>
            </a:r>
            <a:endParaRPr sz="1100" dirty="0"/>
          </a:p>
        </p:txBody>
      </p:sp>
      <p:sp>
        <p:nvSpPr>
          <p:cNvPr id="1038" name="Google Shape;1038;p60"/>
          <p:cNvSpPr txBox="1">
            <a:spLocks noGrp="1"/>
          </p:cNvSpPr>
          <p:nvPr>
            <p:ph type="subTitle" idx="4294967295"/>
          </p:nvPr>
        </p:nvSpPr>
        <p:spPr>
          <a:xfrm>
            <a:off x="4784532" y="1530060"/>
            <a:ext cx="1606628" cy="367800"/>
          </a:xfrm>
          <a:prstGeom prst="rect">
            <a:avLst/>
          </a:prstGeom>
        </p:spPr>
        <p:txBody>
          <a:bodyPr spcFirstLastPara="1" wrap="square" lIns="91425" tIns="91425" rIns="91425" bIns="91425" anchor="ctr" anchorCtr="0">
            <a:noAutofit/>
          </a:bodyPr>
          <a:lstStyle/>
          <a:p>
            <a:pPr marL="0" lvl="0" indent="0" algn="ctr" rtl="0">
              <a:lnSpc>
                <a:spcPct val="100000"/>
              </a:lnSpc>
              <a:spcBef>
                <a:spcPts val="0"/>
              </a:spcBef>
              <a:spcAft>
                <a:spcPts val="1600"/>
              </a:spcAft>
              <a:buNone/>
            </a:pPr>
            <a:r>
              <a:rPr lang="de-DE" sz="1100" dirty="0"/>
              <a:t>Wie bewerten wir unterschiedliche Dokumentarten?</a:t>
            </a:r>
            <a:endParaRPr sz="1100" dirty="0"/>
          </a:p>
        </p:txBody>
      </p:sp>
      <p:sp>
        <p:nvSpPr>
          <p:cNvPr id="1039" name="Google Shape;1039;p60"/>
          <p:cNvSpPr txBox="1">
            <a:spLocks noGrp="1"/>
          </p:cNvSpPr>
          <p:nvPr>
            <p:ph type="ctrTitle" idx="4294967295"/>
          </p:nvPr>
        </p:nvSpPr>
        <p:spPr>
          <a:xfrm>
            <a:off x="2924049" y="2599826"/>
            <a:ext cx="1339500" cy="262500"/>
          </a:xfrm>
          <a:prstGeom prst="rect">
            <a:avLst/>
          </a:prstGeom>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DE" sz="1200" dirty="0">
                <a:solidFill>
                  <a:srgbClr val="2C3938"/>
                </a:solidFill>
                <a:latin typeface="Cutive Mono"/>
                <a:ea typeface="Cutive Mono"/>
                <a:cs typeface="Cutive Mono"/>
                <a:sym typeface="Cutive Mono"/>
              </a:rPr>
              <a:t>Kontext</a:t>
            </a:r>
            <a:endParaRPr sz="1200" dirty="0">
              <a:solidFill>
                <a:srgbClr val="2C3938"/>
              </a:solidFill>
              <a:latin typeface="Cutive Mono"/>
              <a:ea typeface="Cutive Mono"/>
              <a:cs typeface="Cutive Mono"/>
              <a:sym typeface="Cutive Mono"/>
            </a:endParaRPr>
          </a:p>
        </p:txBody>
      </p:sp>
      <p:sp>
        <p:nvSpPr>
          <p:cNvPr id="1040" name="Google Shape;1040;p60"/>
          <p:cNvSpPr txBox="1">
            <a:spLocks noGrp="1"/>
          </p:cNvSpPr>
          <p:nvPr>
            <p:ph type="ctrTitle" idx="4294967295"/>
          </p:nvPr>
        </p:nvSpPr>
        <p:spPr>
          <a:xfrm>
            <a:off x="751198" y="2603655"/>
            <a:ext cx="1339500" cy="262500"/>
          </a:xfrm>
          <a:prstGeom prst="rect">
            <a:avLst/>
          </a:prstGeom>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DE" sz="1200" dirty="0">
                <a:solidFill>
                  <a:srgbClr val="2C3938"/>
                </a:solidFill>
                <a:latin typeface="Cutive Mono"/>
                <a:ea typeface="Cutive Mono"/>
                <a:cs typeface="Cutive Mono"/>
                <a:sym typeface="Cutive Mono"/>
              </a:rPr>
              <a:t>Zeit</a:t>
            </a:r>
            <a:endParaRPr sz="1200" dirty="0">
              <a:solidFill>
                <a:srgbClr val="2C3938"/>
              </a:solidFill>
              <a:latin typeface="Cutive Mono"/>
              <a:ea typeface="Cutive Mono"/>
              <a:cs typeface="Cutive Mono"/>
              <a:sym typeface="Cutive Mono"/>
            </a:endParaRPr>
          </a:p>
        </p:txBody>
      </p:sp>
      <p:cxnSp>
        <p:nvCxnSpPr>
          <p:cNvPr id="1041" name="Google Shape;1041;p60"/>
          <p:cNvCxnSpPr/>
          <p:nvPr/>
        </p:nvCxnSpPr>
        <p:spPr>
          <a:xfrm>
            <a:off x="0" y="1028850"/>
            <a:ext cx="4601700" cy="0"/>
          </a:xfrm>
          <a:prstGeom prst="straightConnector1">
            <a:avLst/>
          </a:prstGeom>
          <a:noFill/>
          <a:ln w="19050" cap="flat" cmpd="sng">
            <a:solidFill>
              <a:srgbClr val="2C3938"/>
            </a:solidFill>
            <a:prstDash val="solid"/>
            <a:round/>
            <a:headEnd type="none" w="med" len="med"/>
            <a:tailEnd type="none" w="med" len="med"/>
          </a:ln>
        </p:spPr>
      </p:cxnSp>
      <p:sp>
        <p:nvSpPr>
          <p:cNvPr id="1042" name="Google Shape;1042;p60"/>
          <p:cNvSpPr txBox="1">
            <a:spLocks noGrp="1"/>
          </p:cNvSpPr>
          <p:nvPr>
            <p:ph type="ctrTitle" idx="4294967295"/>
          </p:nvPr>
        </p:nvSpPr>
        <p:spPr>
          <a:xfrm>
            <a:off x="7052538" y="2601726"/>
            <a:ext cx="1339500" cy="262500"/>
          </a:xfrm>
          <a:prstGeom prst="rect">
            <a:avLst/>
          </a:prstGeom>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DE" sz="1200" dirty="0">
                <a:solidFill>
                  <a:srgbClr val="2C3938"/>
                </a:solidFill>
                <a:latin typeface="Cutive Mono"/>
                <a:ea typeface="Cutive Mono"/>
                <a:cs typeface="Cutive Mono"/>
                <a:sym typeface="Cutive Mono"/>
              </a:rPr>
              <a:t>Datenquelle</a:t>
            </a:r>
            <a:endParaRPr sz="1200" dirty="0">
              <a:solidFill>
                <a:srgbClr val="2C3938"/>
              </a:solidFill>
              <a:latin typeface="Cutive Mono"/>
              <a:ea typeface="Cutive Mono"/>
              <a:cs typeface="Cutive Mono"/>
              <a:sym typeface="Cutive Mono"/>
            </a:endParaRPr>
          </a:p>
        </p:txBody>
      </p:sp>
      <p:sp>
        <p:nvSpPr>
          <p:cNvPr id="1043" name="Google Shape;1043;p60"/>
          <p:cNvSpPr txBox="1">
            <a:spLocks noGrp="1"/>
          </p:cNvSpPr>
          <p:nvPr>
            <p:ph type="subTitle" idx="4294967295"/>
          </p:nvPr>
        </p:nvSpPr>
        <p:spPr>
          <a:xfrm>
            <a:off x="6945039" y="1535945"/>
            <a:ext cx="1554498" cy="367800"/>
          </a:xfrm>
          <a:prstGeom prst="rect">
            <a:avLst/>
          </a:prstGeom>
        </p:spPr>
        <p:txBody>
          <a:bodyPr spcFirstLastPara="1" wrap="square" lIns="91425" tIns="91425" rIns="91425" bIns="91425" anchor="ctr" anchorCtr="0">
            <a:noAutofit/>
          </a:bodyPr>
          <a:lstStyle/>
          <a:p>
            <a:pPr marL="0" lvl="0" indent="0" algn="ctr" rtl="0">
              <a:lnSpc>
                <a:spcPct val="100000"/>
              </a:lnSpc>
              <a:spcBef>
                <a:spcPts val="0"/>
              </a:spcBef>
              <a:spcAft>
                <a:spcPts val="1600"/>
              </a:spcAft>
              <a:buNone/>
            </a:pPr>
            <a:r>
              <a:rPr lang="de-DE" sz="1100" dirty="0"/>
              <a:t>Zitate sind abhängig von der Datenquelle.</a:t>
            </a:r>
            <a:endParaRPr sz="1100" dirty="0"/>
          </a:p>
        </p:txBody>
      </p:sp>
      <p:grpSp>
        <p:nvGrpSpPr>
          <p:cNvPr id="27" name="Google Shape;9035;p83">
            <a:extLst>
              <a:ext uri="{FF2B5EF4-FFF2-40B4-BE49-F238E27FC236}">
                <a16:creationId xmlns:a16="http://schemas.microsoft.com/office/drawing/2014/main" id="{D3B3E124-4319-4871-80DA-2FC99E6C20EB}"/>
              </a:ext>
            </a:extLst>
          </p:cNvPr>
          <p:cNvGrpSpPr/>
          <p:nvPr/>
        </p:nvGrpSpPr>
        <p:grpSpPr>
          <a:xfrm>
            <a:off x="5439699" y="2116300"/>
            <a:ext cx="334800" cy="334800"/>
            <a:chOff x="4210933" y="2926777"/>
            <a:chExt cx="280072" cy="275520"/>
          </a:xfrm>
          <a:solidFill>
            <a:srgbClr val="2C3938"/>
          </a:solidFill>
        </p:grpSpPr>
        <p:sp>
          <p:nvSpPr>
            <p:cNvPr id="28" name="Google Shape;9036;p83">
              <a:extLst>
                <a:ext uri="{FF2B5EF4-FFF2-40B4-BE49-F238E27FC236}">
                  <a16:creationId xmlns:a16="http://schemas.microsoft.com/office/drawing/2014/main" id="{EBA27B55-E3D6-48AF-B4B6-0120370B81EE}"/>
                </a:ext>
              </a:extLst>
            </p:cNvPr>
            <p:cNvSpPr/>
            <p:nvPr/>
          </p:nvSpPr>
          <p:spPr>
            <a:xfrm>
              <a:off x="4490623" y="2970352"/>
              <a:ext cx="32" cy="414"/>
            </a:xfrm>
            <a:custGeom>
              <a:avLst/>
              <a:gdLst/>
              <a:ahLst/>
              <a:cxnLst/>
              <a:rect l="l" t="t" r="r" b="b"/>
              <a:pathLst>
                <a:path w="1" h="13" extrusionOk="0">
                  <a:moveTo>
                    <a:pt x="0" y="0"/>
                  </a:moveTo>
                  <a:cubicBezTo>
                    <a:pt x="0" y="12"/>
                    <a:pt x="0" y="0"/>
                    <a:pt x="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29" name="Google Shape;9037;p83">
              <a:extLst>
                <a:ext uri="{FF2B5EF4-FFF2-40B4-BE49-F238E27FC236}">
                  <a16:creationId xmlns:a16="http://schemas.microsoft.com/office/drawing/2014/main" id="{30B6A903-EE60-400B-B7AB-73E87A201110}"/>
                </a:ext>
              </a:extLst>
            </p:cNvPr>
            <p:cNvSpPr/>
            <p:nvPr/>
          </p:nvSpPr>
          <p:spPr>
            <a:xfrm>
              <a:off x="4489859" y="2969589"/>
              <a:ext cx="32" cy="32"/>
            </a:xfrm>
            <a:custGeom>
              <a:avLst/>
              <a:gdLst/>
              <a:ahLst/>
              <a:cxnLst/>
              <a:rect l="l" t="t" r="r" b="b"/>
              <a:pathLst>
                <a:path w="1" h="1" extrusionOk="0">
                  <a:moveTo>
                    <a:pt x="0" y="1"/>
                  </a:move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30" name="Google Shape;9038;p83">
              <a:extLst>
                <a:ext uri="{FF2B5EF4-FFF2-40B4-BE49-F238E27FC236}">
                  <a16:creationId xmlns:a16="http://schemas.microsoft.com/office/drawing/2014/main" id="{ACEF44C1-C30A-494C-9AAC-BBF78C60A00F}"/>
                </a:ext>
              </a:extLst>
            </p:cNvPr>
            <p:cNvSpPr/>
            <p:nvPr/>
          </p:nvSpPr>
          <p:spPr>
            <a:xfrm>
              <a:off x="4210933" y="2944952"/>
              <a:ext cx="280072" cy="257346"/>
            </a:xfrm>
            <a:custGeom>
              <a:avLst/>
              <a:gdLst/>
              <a:ahLst/>
              <a:cxnLst/>
              <a:rect l="l" t="t" r="r" b="b"/>
              <a:pathLst>
                <a:path w="8799" h="8085" extrusionOk="0">
                  <a:moveTo>
                    <a:pt x="7549" y="620"/>
                  </a:moveTo>
                  <a:lnTo>
                    <a:pt x="6596" y="6382"/>
                  </a:lnTo>
                  <a:lnTo>
                    <a:pt x="6596" y="620"/>
                  </a:lnTo>
                  <a:close/>
                  <a:moveTo>
                    <a:pt x="4965" y="1"/>
                  </a:moveTo>
                  <a:cubicBezTo>
                    <a:pt x="4894" y="1"/>
                    <a:pt x="4834" y="60"/>
                    <a:pt x="4834" y="143"/>
                  </a:cubicBezTo>
                  <a:cubicBezTo>
                    <a:pt x="4834" y="215"/>
                    <a:pt x="4894" y="274"/>
                    <a:pt x="4965" y="274"/>
                  </a:cubicBezTo>
                  <a:lnTo>
                    <a:pt x="6322" y="274"/>
                  </a:lnTo>
                  <a:lnTo>
                    <a:pt x="6322" y="7835"/>
                  </a:lnTo>
                  <a:lnTo>
                    <a:pt x="262" y="7835"/>
                  </a:lnTo>
                  <a:lnTo>
                    <a:pt x="262" y="7192"/>
                  </a:lnTo>
                  <a:cubicBezTo>
                    <a:pt x="262" y="7121"/>
                    <a:pt x="203" y="7061"/>
                    <a:pt x="131" y="7061"/>
                  </a:cubicBezTo>
                  <a:cubicBezTo>
                    <a:pt x="60" y="7061"/>
                    <a:pt x="0" y="7121"/>
                    <a:pt x="0" y="7192"/>
                  </a:cubicBezTo>
                  <a:lnTo>
                    <a:pt x="0" y="7954"/>
                  </a:lnTo>
                  <a:cubicBezTo>
                    <a:pt x="0" y="8025"/>
                    <a:pt x="60" y="8085"/>
                    <a:pt x="131" y="8085"/>
                  </a:cubicBezTo>
                  <a:lnTo>
                    <a:pt x="6465" y="8085"/>
                  </a:lnTo>
                  <a:cubicBezTo>
                    <a:pt x="6525" y="8085"/>
                    <a:pt x="6561" y="8037"/>
                    <a:pt x="6584" y="8002"/>
                  </a:cubicBezTo>
                  <a:lnTo>
                    <a:pt x="7906" y="3715"/>
                  </a:lnTo>
                  <a:cubicBezTo>
                    <a:pt x="7918" y="3632"/>
                    <a:pt x="7882" y="3572"/>
                    <a:pt x="7811" y="3549"/>
                  </a:cubicBezTo>
                  <a:cubicBezTo>
                    <a:pt x="7799" y="3547"/>
                    <a:pt x="7788" y="3546"/>
                    <a:pt x="7777" y="3546"/>
                  </a:cubicBezTo>
                  <a:cubicBezTo>
                    <a:pt x="7721" y="3546"/>
                    <a:pt x="7674" y="3572"/>
                    <a:pt x="7644" y="3632"/>
                  </a:cubicBezTo>
                  <a:lnTo>
                    <a:pt x="6870" y="6132"/>
                  </a:lnTo>
                  <a:lnTo>
                    <a:pt x="7727" y="989"/>
                  </a:lnTo>
                  <a:lnTo>
                    <a:pt x="8466" y="989"/>
                  </a:lnTo>
                  <a:lnTo>
                    <a:pt x="7799" y="3144"/>
                  </a:lnTo>
                  <a:cubicBezTo>
                    <a:pt x="7787" y="3215"/>
                    <a:pt x="7811" y="3275"/>
                    <a:pt x="7882" y="3311"/>
                  </a:cubicBezTo>
                  <a:lnTo>
                    <a:pt x="7930" y="3311"/>
                  </a:lnTo>
                  <a:cubicBezTo>
                    <a:pt x="7989" y="3311"/>
                    <a:pt x="8037" y="3275"/>
                    <a:pt x="8049" y="3215"/>
                  </a:cubicBezTo>
                  <a:lnTo>
                    <a:pt x="8763" y="894"/>
                  </a:lnTo>
                  <a:cubicBezTo>
                    <a:pt x="8799" y="870"/>
                    <a:pt x="8799" y="822"/>
                    <a:pt x="8763" y="798"/>
                  </a:cubicBezTo>
                  <a:cubicBezTo>
                    <a:pt x="8739" y="763"/>
                    <a:pt x="8704" y="739"/>
                    <a:pt x="8668" y="739"/>
                  </a:cubicBezTo>
                  <a:lnTo>
                    <a:pt x="7787" y="739"/>
                  </a:lnTo>
                  <a:lnTo>
                    <a:pt x="7835" y="501"/>
                  </a:lnTo>
                  <a:cubicBezTo>
                    <a:pt x="7835" y="453"/>
                    <a:pt x="7835" y="417"/>
                    <a:pt x="7799" y="394"/>
                  </a:cubicBezTo>
                  <a:cubicBezTo>
                    <a:pt x="7763" y="358"/>
                    <a:pt x="7739" y="346"/>
                    <a:pt x="7692" y="346"/>
                  </a:cubicBezTo>
                  <a:lnTo>
                    <a:pt x="6596" y="346"/>
                  </a:lnTo>
                  <a:lnTo>
                    <a:pt x="6596" y="143"/>
                  </a:lnTo>
                  <a:cubicBezTo>
                    <a:pt x="6596" y="60"/>
                    <a:pt x="6537" y="1"/>
                    <a:pt x="645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31" name="Google Shape;9039;p83">
              <a:extLst>
                <a:ext uri="{FF2B5EF4-FFF2-40B4-BE49-F238E27FC236}">
                  <a16:creationId xmlns:a16="http://schemas.microsoft.com/office/drawing/2014/main" id="{0AB38824-B313-4151-B9AF-1AB7C888663E}"/>
                </a:ext>
              </a:extLst>
            </p:cNvPr>
            <p:cNvSpPr/>
            <p:nvPr/>
          </p:nvSpPr>
          <p:spPr>
            <a:xfrm>
              <a:off x="4212047" y="2926777"/>
              <a:ext cx="144826" cy="234619"/>
            </a:xfrm>
            <a:custGeom>
              <a:avLst/>
              <a:gdLst/>
              <a:ahLst/>
              <a:cxnLst/>
              <a:rect l="l" t="t" r="r" b="b"/>
              <a:pathLst>
                <a:path w="4550" h="7371" extrusionOk="0">
                  <a:moveTo>
                    <a:pt x="132" y="0"/>
                  </a:moveTo>
                  <a:cubicBezTo>
                    <a:pt x="60" y="0"/>
                    <a:pt x="1" y="60"/>
                    <a:pt x="1" y="131"/>
                  </a:cubicBezTo>
                  <a:lnTo>
                    <a:pt x="1" y="7239"/>
                  </a:lnTo>
                  <a:cubicBezTo>
                    <a:pt x="1" y="7311"/>
                    <a:pt x="60" y="7370"/>
                    <a:pt x="132" y="7370"/>
                  </a:cubicBezTo>
                  <a:cubicBezTo>
                    <a:pt x="203" y="7370"/>
                    <a:pt x="263" y="7311"/>
                    <a:pt x="263" y="7239"/>
                  </a:cubicBezTo>
                  <a:lnTo>
                    <a:pt x="263" y="262"/>
                  </a:lnTo>
                  <a:lnTo>
                    <a:pt x="1763" y="262"/>
                  </a:lnTo>
                  <a:lnTo>
                    <a:pt x="2299" y="810"/>
                  </a:lnTo>
                  <a:cubicBezTo>
                    <a:pt x="2335" y="845"/>
                    <a:pt x="2358" y="857"/>
                    <a:pt x="2394" y="857"/>
                  </a:cubicBezTo>
                  <a:lnTo>
                    <a:pt x="4418" y="857"/>
                  </a:lnTo>
                  <a:cubicBezTo>
                    <a:pt x="4490" y="857"/>
                    <a:pt x="4549" y="798"/>
                    <a:pt x="4549" y="726"/>
                  </a:cubicBezTo>
                  <a:cubicBezTo>
                    <a:pt x="4537" y="655"/>
                    <a:pt x="4478" y="595"/>
                    <a:pt x="4418" y="595"/>
                  </a:cubicBezTo>
                  <a:lnTo>
                    <a:pt x="2454" y="595"/>
                  </a:lnTo>
                  <a:lnTo>
                    <a:pt x="1918" y="36"/>
                  </a:lnTo>
                  <a:cubicBezTo>
                    <a:pt x="1882" y="12"/>
                    <a:pt x="1858" y="0"/>
                    <a:pt x="182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32" name="Google Shape;9040;p83">
              <a:extLst>
                <a:ext uri="{FF2B5EF4-FFF2-40B4-BE49-F238E27FC236}">
                  <a16:creationId xmlns:a16="http://schemas.microsoft.com/office/drawing/2014/main" id="{D412A2C6-0D3F-437C-8188-1A05FB4182FC}"/>
                </a:ext>
              </a:extLst>
            </p:cNvPr>
            <p:cNvSpPr/>
            <p:nvPr/>
          </p:nvSpPr>
          <p:spPr>
            <a:xfrm>
              <a:off x="4246550" y="2996103"/>
              <a:ext cx="28074" cy="28106"/>
            </a:xfrm>
            <a:custGeom>
              <a:avLst/>
              <a:gdLst/>
              <a:ahLst/>
              <a:cxnLst/>
              <a:rect l="l" t="t" r="r" b="b"/>
              <a:pathLst>
                <a:path w="882" h="883" extrusionOk="0">
                  <a:moveTo>
                    <a:pt x="620" y="263"/>
                  </a:moveTo>
                  <a:lnTo>
                    <a:pt x="620" y="608"/>
                  </a:lnTo>
                  <a:lnTo>
                    <a:pt x="262" y="608"/>
                  </a:lnTo>
                  <a:lnTo>
                    <a:pt x="262" y="263"/>
                  </a:lnTo>
                  <a:close/>
                  <a:moveTo>
                    <a:pt x="131" y="1"/>
                  </a:moveTo>
                  <a:cubicBezTo>
                    <a:pt x="60" y="1"/>
                    <a:pt x="0" y="60"/>
                    <a:pt x="0" y="144"/>
                  </a:cubicBezTo>
                  <a:lnTo>
                    <a:pt x="0" y="751"/>
                  </a:lnTo>
                  <a:cubicBezTo>
                    <a:pt x="0" y="822"/>
                    <a:pt x="60" y="882"/>
                    <a:pt x="131" y="882"/>
                  </a:cubicBezTo>
                  <a:lnTo>
                    <a:pt x="739" y="882"/>
                  </a:lnTo>
                  <a:cubicBezTo>
                    <a:pt x="822" y="882"/>
                    <a:pt x="881" y="822"/>
                    <a:pt x="881" y="751"/>
                  </a:cubicBezTo>
                  <a:lnTo>
                    <a:pt x="881" y="144"/>
                  </a:lnTo>
                  <a:cubicBezTo>
                    <a:pt x="881" y="60"/>
                    <a:pt x="822" y="1"/>
                    <a:pt x="73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33" name="Google Shape;9041;p83">
              <a:extLst>
                <a:ext uri="{FF2B5EF4-FFF2-40B4-BE49-F238E27FC236}">
                  <a16:creationId xmlns:a16="http://schemas.microsoft.com/office/drawing/2014/main" id="{EA06BCE6-0FF6-41EE-B131-9BE79F5A9A95}"/>
                </a:ext>
              </a:extLst>
            </p:cNvPr>
            <p:cNvSpPr/>
            <p:nvPr/>
          </p:nvSpPr>
          <p:spPr>
            <a:xfrm>
              <a:off x="4285956" y="3015456"/>
              <a:ext cx="97814" cy="8753"/>
            </a:xfrm>
            <a:custGeom>
              <a:avLst/>
              <a:gdLst/>
              <a:ahLst/>
              <a:cxnLst/>
              <a:rect l="l" t="t" r="r" b="b"/>
              <a:pathLst>
                <a:path w="3073" h="275" extrusionOk="0">
                  <a:moveTo>
                    <a:pt x="132" y="0"/>
                  </a:moveTo>
                  <a:cubicBezTo>
                    <a:pt x="60" y="0"/>
                    <a:pt x="1" y="60"/>
                    <a:pt x="1" y="143"/>
                  </a:cubicBezTo>
                  <a:cubicBezTo>
                    <a:pt x="1" y="214"/>
                    <a:pt x="60" y="274"/>
                    <a:pt x="132" y="274"/>
                  </a:cubicBezTo>
                  <a:lnTo>
                    <a:pt x="2942" y="274"/>
                  </a:lnTo>
                  <a:cubicBezTo>
                    <a:pt x="3013" y="274"/>
                    <a:pt x="3072" y="214"/>
                    <a:pt x="3072" y="143"/>
                  </a:cubicBezTo>
                  <a:cubicBezTo>
                    <a:pt x="3072" y="72"/>
                    <a:pt x="3013" y="0"/>
                    <a:pt x="294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34" name="Google Shape;9042;p83">
              <a:extLst>
                <a:ext uri="{FF2B5EF4-FFF2-40B4-BE49-F238E27FC236}">
                  <a16:creationId xmlns:a16="http://schemas.microsoft.com/office/drawing/2014/main" id="{80F4365D-AA63-4139-AB46-273ED18BE4EA}"/>
                </a:ext>
              </a:extLst>
            </p:cNvPr>
            <p:cNvSpPr/>
            <p:nvPr/>
          </p:nvSpPr>
          <p:spPr>
            <a:xfrm>
              <a:off x="4285956" y="3001800"/>
              <a:ext cx="30366" cy="8753"/>
            </a:xfrm>
            <a:custGeom>
              <a:avLst/>
              <a:gdLst/>
              <a:ahLst/>
              <a:cxnLst/>
              <a:rect l="l" t="t" r="r" b="b"/>
              <a:pathLst>
                <a:path w="954" h="275" extrusionOk="0">
                  <a:moveTo>
                    <a:pt x="132" y="1"/>
                  </a:moveTo>
                  <a:cubicBezTo>
                    <a:pt x="60" y="1"/>
                    <a:pt x="1" y="60"/>
                    <a:pt x="1" y="132"/>
                  </a:cubicBezTo>
                  <a:cubicBezTo>
                    <a:pt x="1" y="215"/>
                    <a:pt x="60" y="274"/>
                    <a:pt x="132" y="274"/>
                  </a:cubicBezTo>
                  <a:lnTo>
                    <a:pt x="810" y="274"/>
                  </a:lnTo>
                  <a:cubicBezTo>
                    <a:pt x="894" y="274"/>
                    <a:pt x="953" y="215"/>
                    <a:pt x="953" y="132"/>
                  </a:cubicBezTo>
                  <a:cubicBezTo>
                    <a:pt x="953" y="60"/>
                    <a:pt x="894" y="1"/>
                    <a:pt x="81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35" name="Google Shape;9043;p83">
              <a:extLst>
                <a:ext uri="{FF2B5EF4-FFF2-40B4-BE49-F238E27FC236}">
                  <a16:creationId xmlns:a16="http://schemas.microsoft.com/office/drawing/2014/main" id="{2DEEC53B-A56E-4E61-ABC9-59F0D41EBAB8}"/>
                </a:ext>
              </a:extLst>
            </p:cNvPr>
            <p:cNvSpPr/>
            <p:nvPr/>
          </p:nvSpPr>
          <p:spPr>
            <a:xfrm>
              <a:off x="4246550" y="3060177"/>
              <a:ext cx="28074" cy="28074"/>
            </a:xfrm>
            <a:custGeom>
              <a:avLst/>
              <a:gdLst/>
              <a:ahLst/>
              <a:cxnLst/>
              <a:rect l="l" t="t" r="r" b="b"/>
              <a:pathLst>
                <a:path w="882" h="882" extrusionOk="0">
                  <a:moveTo>
                    <a:pt x="620" y="274"/>
                  </a:moveTo>
                  <a:lnTo>
                    <a:pt x="620" y="631"/>
                  </a:lnTo>
                  <a:lnTo>
                    <a:pt x="262" y="631"/>
                  </a:lnTo>
                  <a:lnTo>
                    <a:pt x="262" y="274"/>
                  </a:lnTo>
                  <a:close/>
                  <a:moveTo>
                    <a:pt x="131" y="0"/>
                  </a:moveTo>
                  <a:cubicBezTo>
                    <a:pt x="60" y="0"/>
                    <a:pt x="0" y="60"/>
                    <a:pt x="0" y="131"/>
                  </a:cubicBezTo>
                  <a:lnTo>
                    <a:pt x="0" y="750"/>
                  </a:lnTo>
                  <a:cubicBezTo>
                    <a:pt x="0" y="822"/>
                    <a:pt x="60" y="881"/>
                    <a:pt x="131" y="881"/>
                  </a:cubicBezTo>
                  <a:lnTo>
                    <a:pt x="739" y="881"/>
                  </a:lnTo>
                  <a:cubicBezTo>
                    <a:pt x="822" y="881"/>
                    <a:pt x="881" y="822"/>
                    <a:pt x="881" y="750"/>
                  </a:cubicBezTo>
                  <a:lnTo>
                    <a:pt x="881" y="131"/>
                  </a:lnTo>
                  <a:cubicBezTo>
                    <a:pt x="881" y="60"/>
                    <a:pt x="822" y="0"/>
                    <a:pt x="73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36" name="Google Shape;9044;p83">
              <a:extLst>
                <a:ext uri="{FF2B5EF4-FFF2-40B4-BE49-F238E27FC236}">
                  <a16:creationId xmlns:a16="http://schemas.microsoft.com/office/drawing/2014/main" id="{1FF519E9-3CE0-493F-9BAC-519E0D0ECCEE}"/>
                </a:ext>
              </a:extLst>
            </p:cNvPr>
            <p:cNvSpPr/>
            <p:nvPr/>
          </p:nvSpPr>
          <p:spPr>
            <a:xfrm>
              <a:off x="4285956" y="3080261"/>
              <a:ext cx="97814" cy="8371"/>
            </a:xfrm>
            <a:custGeom>
              <a:avLst/>
              <a:gdLst/>
              <a:ahLst/>
              <a:cxnLst/>
              <a:rect l="l" t="t" r="r" b="b"/>
              <a:pathLst>
                <a:path w="3073" h="263" extrusionOk="0">
                  <a:moveTo>
                    <a:pt x="132" y="0"/>
                  </a:moveTo>
                  <a:cubicBezTo>
                    <a:pt x="60" y="0"/>
                    <a:pt x="1" y="48"/>
                    <a:pt x="1" y="131"/>
                  </a:cubicBezTo>
                  <a:cubicBezTo>
                    <a:pt x="1" y="203"/>
                    <a:pt x="60" y="262"/>
                    <a:pt x="132" y="262"/>
                  </a:cubicBezTo>
                  <a:lnTo>
                    <a:pt x="2942" y="262"/>
                  </a:lnTo>
                  <a:cubicBezTo>
                    <a:pt x="3013" y="262"/>
                    <a:pt x="3072" y="203"/>
                    <a:pt x="3072" y="131"/>
                  </a:cubicBezTo>
                  <a:cubicBezTo>
                    <a:pt x="3072" y="48"/>
                    <a:pt x="3013" y="0"/>
                    <a:pt x="294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37" name="Google Shape;9045;p83">
              <a:extLst>
                <a:ext uri="{FF2B5EF4-FFF2-40B4-BE49-F238E27FC236}">
                  <a16:creationId xmlns:a16="http://schemas.microsoft.com/office/drawing/2014/main" id="{7B0D9396-131E-41E4-A7A0-B9EE35529581}"/>
                </a:ext>
              </a:extLst>
            </p:cNvPr>
            <p:cNvSpPr/>
            <p:nvPr/>
          </p:nvSpPr>
          <p:spPr>
            <a:xfrm>
              <a:off x="4285956" y="3066224"/>
              <a:ext cx="30366" cy="8753"/>
            </a:xfrm>
            <a:custGeom>
              <a:avLst/>
              <a:gdLst/>
              <a:ahLst/>
              <a:cxnLst/>
              <a:rect l="l" t="t" r="r" b="b"/>
              <a:pathLst>
                <a:path w="954" h="275" extrusionOk="0">
                  <a:moveTo>
                    <a:pt x="132" y="1"/>
                  </a:moveTo>
                  <a:cubicBezTo>
                    <a:pt x="60" y="1"/>
                    <a:pt x="1" y="60"/>
                    <a:pt x="1" y="143"/>
                  </a:cubicBezTo>
                  <a:cubicBezTo>
                    <a:pt x="1" y="215"/>
                    <a:pt x="60" y="274"/>
                    <a:pt x="132" y="274"/>
                  </a:cubicBezTo>
                  <a:lnTo>
                    <a:pt x="810" y="274"/>
                  </a:lnTo>
                  <a:cubicBezTo>
                    <a:pt x="894" y="274"/>
                    <a:pt x="953" y="215"/>
                    <a:pt x="953" y="143"/>
                  </a:cubicBezTo>
                  <a:cubicBezTo>
                    <a:pt x="953" y="60"/>
                    <a:pt x="894" y="1"/>
                    <a:pt x="81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38" name="Google Shape;9046;p83">
              <a:extLst>
                <a:ext uri="{FF2B5EF4-FFF2-40B4-BE49-F238E27FC236}">
                  <a16:creationId xmlns:a16="http://schemas.microsoft.com/office/drawing/2014/main" id="{8C29E431-0CAB-43C2-A0F7-09E95BC901D3}"/>
                </a:ext>
              </a:extLst>
            </p:cNvPr>
            <p:cNvSpPr/>
            <p:nvPr/>
          </p:nvSpPr>
          <p:spPr>
            <a:xfrm>
              <a:off x="4246550" y="3124601"/>
              <a:ext cx="28074" cy="28074"/>
            </a:xfrm>
            <a:custGeom>
              <a:avLst/>
              <a:gdLst/>
              <a:ahLst/>
              <a:cxnLst/>
              <a:rect l="l" t="t" r="r" b="b"/>
              <a:pathLst>
                <a:path w="882" h="882" extrusionOk="0">
                  <a:moveTo>
                    <a:pt x="620" y="250"/>
                  </a:moveTo>
                  <a:lnTo>
                    <a:pt x="620" y="607"/>
                  </a:lnTo>
                  <a:lnTo>
                    <a:pt x="262" y="607"/>
                  </a:lnTo>
                  <a:lnTo>
                    <a:pt x="262" y="250"/>
                  </a:lnTo>
                  <a:close/>
                  <a:moveTo>
                    <a:pt x="131" y="0"/>
                  </a:moveTo>
                  <a:cubicBezTo>
                    <a:pt x="60" y="0"/>
                    <a:pt x="0" y="60"/>
                    <a:pt x="0" y="131"/>
                  </a:cubicBezTo>
                  <a:lnTo>
                    <a:pt x="0" y="738"/>
                  </a:lnTo>
                  <a:cubicBezTo>
                    <a:pt x="0" y="822"/>
                    <a:pt x="60" y="881"/>
                    <a:pt x="131" y="881"/>
                  </a:cubicBezTo>
                  <a:lnTo>
                    <a:pt x="739" y="881"/>
                  </a:lnTo>
                  <a:cubicBezTo>
                    <a:pt x="822" y="881"/>
                    <a:pt x="881" y="822"/>
                    <a:pt x="881" y="738"/>
                  </a:cubicBezTo>
                  <a:lnTo>
                    <a:pt x="881" y="131"/>
                  </a:lnTo>
                  <a:cubicBezTo>
                    <a:pt x="881" y="60"/>
                    <a:pt x="822" y="0"/>
                    <a:pt x="73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39" name="Google Shape;9047;p83">
              <a:extLst>
                <a:ext uri="{FF2B5EF4-FFF2-40B4-BE49-F238E27FC236}">
                  <a16:creationId xmlns:a16="http://schemas.microsoft.com/office/drawing/2014/main" id="{BE447738-664C-4D2E-A49B-CA576150AB79}"/>
                </a:ext>
              </a:extLst>
            </p:cNvPr>
            <p:cNvSpPr/>
            <p:nvPr/>
          </p:nvSpPr>
          <p:spPr>
            <a:xfrm>
              <a:off x="4285956" y="3143921"/>
              <a:ext cx="97814" cy="8753"/>
            </a:xfrm>
            <a:custGeom>
              <a:avLst/>
              <a:gdLst/>
              <a:ahLst/>
              <a:cxnLst/>
              <a:rect l="l" t="t" r="r" b="b"/>
              <a:pathLst>
                <a:path w="3073" h="275" extrusionOk="0">
                  <a:moveTo>
                    <a:pt x="132" y="0"/>
                  </a:moveTo>
                  <a:cubicBezTo>
                    <a:pt x="60" y="0"/>
                    <a:pt x="1" y="60"/>
                    <a:pt x="1" y="131"/>
                  </a:cubicBezTo>
                  <a:cubicBezTo>
                    <a:pt x="1" y="215"/>
                    <a:pt x="60" y="274"/>
                    <a:pt x="132" y="274"/>
                  </a:cubicBezTo>
                  <a:lnTo>
                    <a:pt x="2942" y="274"/>
                  </a:lnTo>
                  <a:cubicBezTo>
                    <a:pt x="3013" y="274"/>
                    <a:pt x="3072" y="215"/>
                    <a:pt x="3072" y="131"/>
                  </a:cubicBezTo>
                  <a:cubicBezTo>
                    <a:pt x="3072" y="60"/>
                    <a:pt x="3013" y="0"/>
                    <a:pt x="294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40" name="Google Shape;9048;p83">
              <a:extLst>
                <a:ext uri="{FF2B5EF4-FFF2-40B4-BE49-F238E27FC236}">
                  <a16:creationId xmlns:a16="http://schemas.microsoft.com/office/drawing/2014/main" id="{B14F042A-59B9-4AFF-B6A4-C88FBD269A2A}"/>
                </a:ext>
              </a:extLst>
            </p:cNvPr>
            <p:cNvSpPr/>
            <p:nvPr/>
          </p:nvSpPr>
          <p:spPr>
            <a:xfrm>
              <a:off x="4285956" y="3130266"/>
              <a:ext cx="30366" cy="8371"/>
            </a:xfrm>
            <a:custGeom>
              <a:avLst/>
              <a:gdLst/>
              <a:ahLst/>
              <a:cxnLst/>
              <a:rect l="l" t="t" r="r" b="b"/>
              <a:pathLst>
                <a:path w="954" h="263" extrusionOk="0">
                  <a:moveTo>
                    <a:pt x="132" y="1"/>
                  </a:moveTo>
                  <a:cubicBezTo>
                    <a:pt x="60" y="1"/>
                    <a:pt x="1" y="60"/>
                    <a:pt x="1" y="132"/>
                  </a:cubicBezTo>
                  <a:cubicBezTo>
                    <a:pt x="1" y="215"/>
                    <a:pt x="60" y="263"/>
                    <a:pt x="132" y="263"/>
                  </a:cubicBezTo>
                  <a:lnTo>
                    <a:pt x="810" y="263"/>
                  </a:lnTo>
                  <a:cubicBezTo>
                    <a:pt x="894" y="263"/>
                    <a:pt x="953" y="215"/>
                    <a:pt x="953" y="132"/>
                  </a:cubicBezTo>
                  <a:cubicBezTo>
                    <a:pt x="953" y="60"/>
                    <a:pt x="894" y="1"/>
                    <a:pt x="81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41" name="Google Shape;9195;p83">
            <a:extLst>
              <a:ext uri="{FF2B5EF4-FFF2-40B4-BE49-F238E27FC236}">
                <a16:creationId xmlns:a16="http://schemas.microsoft.com/office/drawing/2014/main" id="{92EBD84F-2726-4046-8888-69DCC835B047}"/>
              </a:ext>
            </a:extLst>
          </p:cNvPr>
          <p:cNvGrpSpPr/>
          <p:nvPr/>
        </p:nvGrpSpPr>
        <p:grpSpPr>
          <a:xfrm>
            <a:off x="7553446" y="2130597"/>
            <a:ext cx="337684" cy="334800"/>
            <a:chOff x="6099375" y="2456075"/>
            <a:chExt cx="337684" cy="314194"/>
          </a:xfrm>
          <a:solidFill>
            <a:srgbClr val="2C3938"/>
          </a:solidFill>
        </p:grpSpPr>
        <p:sp>
          <p:nvSpPr>
            <p:cNvPr id="42" name="Google Shape;9196;p83">
              <a:extLst>
                <a:ext uri="{FF2B5EF4-FFF2-40B4-BE49-F238E27FC236}">
                  <a16:creationId xmlns:a16="http://schemas.microsoft.com/office/drawing/2014/main" id="{7B8F2517-42D1-48BD-BDB6-3D08031004A1}"/>
                </a:ext>
              </a:extLst>
            </p:cNvPr>
            <p:cNvSpPr/>
            <p:nvPr/>
          </p:nvSpPr>
          <p:spPr>
            <a:xfrm>
              <a:off x="6099375" y="2456075"/>
              <a:ext cx="337684" cy="314194"/>
            </a:xfrm>
            <a:custGeom>
              <a:avLst/>
              <a:gdLst/>
              <a:ahLst/>
              <a:cxnLst/>
              <a:rect l="l" t="t" r="r" b="b"/>
              <a:pathLst>
                <a:path w="10609" h="9871" extrusionOk="0">
                  <a:moveTo>
                    <a:pt x="322" y="5025"/>
                  </a:moveTo>
                  <a:cubicBezTo>
                    <a:pt x="536" y="5227"/>
                    <a:pt x="857" y="5418"/>
                    <a:pt x="1274" y="5585"/>
                  </a:cubicBezTo>
                  <a:cubicBezTo>
                    <a:pt x="2048" y="5882"/>
                    <a:pt x="3060" y="6049"/>
                    <a:pt x="4143" y="6049"/>
                  </a:cubicBezTo>
                  <a:lnTo>
                    <a:pt x="4417" y="6049"/>
                  </a:lnTo>
                  <a:cubicBezTo>
                    <a:pt x="4429" y="6061"/>
                    <a:pt x="4465" y="6073"/>
                    <a:pt x="4477" y="6097"/>
                  </a:cubicBezTo>
                  <a:lnTo>
                    <a:pt x="4905" y="6347"/>
                  </a:lnTo>
                  <a:cubicBezTo>
                    <a:pt x="4894" y="6466"/>
                    <a:pt x="4882" y="6585"/>
                    <a:pt x="4882" y="6692"/>
                  </a:cubicBezTo>
                  <a:cubicBezTo>
                    <a:pt x="4882" y="6811"/>
                    <a:pt x="4894" y="6930"/>
                    <a:pt x="4905" y="7025"/>
                  </a:cubicBezTo>
                  <a:lnTo>
                    <a:pt x="4477" y="7287"/>
                  </a:lnTo>
                  <a:cubicBezTo>
                    <a:pt x="4405" y="7323"/>
                    <a:pt x="4358" y="7382"/>
                    <a:pt x="4346" y="7466"/>
                  </a:cubicBezTo>
                  <a:cubicBezTo>
                    <a:pt x="4322" y="7537"/>
                    <a:pt x="4322" y="7609"/>
                    <a:pt x="4370" y="7680"/>
                  </a:cubicBezTo>
                  <a:lnTo>
                    <a:pt x="4608" y="8085"/>
                  </a:lnTo>
                  <a:cubicBezTo>
                    <a:pt x="4564" y="8081"/>
                    <a:pt x="4517" y="8080"/>
                    <a:pt x="4467" y="8080"/>
                  </a:cubicBezTo>
                  <a:cubicBezTo>
                    <a:pt x="4368" y="8080"/>
                    <a:pt x="4263" y="8085"/>
                    <a:pt x="4167" y="8085"/>
                  </a:cubicBezTo>
                  <a:cubicBezTo>
                    <a:pt x="3120" y="8085"/>
                    <a:pt x="2143" y="7942"/>
                    <a:pt x="1393" y="7656"/>
                  </a:cubicBezTo>
                  <a:cubicBezTo>
                    <a:pt x="714" y="7406"/>
                    <a:pt x="322" y="7061"/>
                    <a:pt x="322" y="6728"/>
                  </a:cubicBezTo>
                  <a:lnTo>
                    <a:pt x="322" y="5025"/>
                  </a:lnTo>
                  <a:close/>
                  <a:moveTo>
                    <a:pt x="4132" y="1"/>
                  </a:moveTo>
                  <a:cubicBezTo>
                    <a:pt x="3048" y="1"/>
                    <a:pt x="2036" y="167"/>
                    <a:pt x="1262" y="465"/>
                  </a:cubicBezTo>
                  <a:cubicBezTo>
                    <a:pt x="441" y="774"/>
                    <a:pt x="0" y="1215"/>
                    <a:pt x="0" y="1691"/>
                  </a:cubicBezTo>
                  <a:lnTo>
                    <a:pt x="0" y="6751"/>
                  </a:lnTo>
                  <a:cubicBezTo>
                    <a:pt x="0" y="7228"/>
                    <a:pt x="441" y="7656"/>
                    <a:pt x="1262" y="7966"/>
                  </a:cubicBezTo>
                  <a:cubicBezTo>
                    <a:pt x="2036" y="8264"/>
                    <a:pt x="3048" y="8430"/>
                    <a:pt x="4132" y="8430"/>
                  </a:cubicBezTo>
                  <a:cubicBezTo>
                    <a:pt x="4346" y="8430"/>
                    <a:pt x="4548" y="8430"/>
                    <a:pt x="4763" y="8418"/>
                  </a:cubicBezTo>
                  <a:lnTo>
                    <a:pt x="5025" y="8871"/>
                  </a:lnTo>
                  <a:cubicBezTo>
                    <a:pt x="5072" y="8954"/>
                    <a:pt x="5132" y="8990"/>
                    <a:pt x="5203" y="9014"/>
                  </a:cubicBezTo>
                  <a:cubicBezTo>
                    <a:pt x="5227" y="9018"/>
                    <a:pt x="5252" y="9020"/>
                    <a:pt x="5278" y="9020"/>
                  </a:cubicBezTo>
                  <a:cubicBezTo>
                    <a:pt x="5329" y="9020"/>
                    <a:pt x="5382" y="9010"/>
                    <a:pt x="5429" y="8978"/>
                  </a:cubicBezTo>
                  <a:lnTo>
                    <a:pt x="5858" y="8728"/>
                  </a:lnTo>
                  <a:cubicBezTo>
                    <a:pt x="6037" y="8871"/>
                    <a:pt x="6251" y="8990"/>
                    <a:pt x="6465" y="9085"/>
                  </a:cubicBezTo>
                  <a:lnTo>
                    <a:pt x="6465" y="9573"/>
                  </a:lnTo>
                  <a:cubicBezTo>
                    <a:pt x="6465" y="9740"/>
                    <a:pt x="6608" y="9871"/>
                    <a:pt x="6763" y="9871"/>
                  </a:cubicBezTo>
                  <a:lnTo>
                    <a:pt x="8108" y="9871"/>
                  </a:lnTo>
                  <a:cubicBezTo>
                    <a:pt x="8275" y="9871"/>
                    <a:pt x="8406" y="9740"/>
                    <a:pt x="8406" y="9573"/>
                  </a:cubicBezTo>
                  <a:lnTo>
                    <a:pt x="8406" y="9085"/>
                  </a:lnTo>
                  <a:cubicBezTo>
                    <a:pt x="8632" y="8990"/>
                    <a:pt x="8823" y="8871"/>
                    <a:pt x="9013" y="8728"/>
                  </a:cubicBezTo>
                  <a:lnTo>
                    <a:pt x="9442" y="8978"/>
                  </a:lnTo>
                  <a:cubicBezTo>
                    <a:pt x="9497" y="9010"/>
                    <a:pt x="9548" y="9020"/>
                    <a:pt x="9596" y="9020"/>
                  </a:cubicBezTo>
                  <a:cubicBezTo>
                    <a:pt x="9620" y="9020"/>
                    <a:pt x="9644" y="9018"/>
                    <a:pt x="9668" y="9014"/>
                  </a:cubicBezTo>
                  <a:cubicBezTo>
                    <a:pt x="9739" y="8990"/>
                    <a:pt x="9799" y="8930"/>
                    <a:pt x="9847" y="8871"/>
                  </a:cubicBezTo>
                  <a:lnTo>
                    <a:pt x="10513" y="7716"/>
                  </a:lnTo>
                  <a:cubicBezTo>
                    <a:pt x="10561" y="7597"/>
                    <a:pt x="10561" y="7525"/>
                    <a:pt x="10549" y="7442"/>
                  </a:cubicBezTo>
                  <a:cubicBezTo>
                    <a:pt x="10537" y="7371"/>
                    <a:pt x="10478" y="7311"/>
                    <a:pt x="10406" y="7263"/>
                  </a:cubicBezTo>
                  <a:lnTo>
                    <a:pt x="9978" y="7013"/>
                  </a:lnTo>
                  <a:cubicBezTo>
                    <a:pt x="9989" y="6894"/>
                    <a:pt x="10013" y="6775"/>
                    <a:pt x="10013" y="6668"/>
                  </a:cubicBezTo>
                  <a:cubicBezTo>
                    <a:pt x="10013" y="6549"/>
                    <a:pt x="10001" y="6430"/>
                    <a:pt x="9978" y="6335"/>
                  </a:cubicBezTo>
                  <a:lnTo>
                    <a:pt x="10406" y="6073"/>
                  </a:lnTo>
                  <a:cubicBezTo>
                    <a:pt x="10549" y="6001"/>
                    <a:pt x="10609" y="5823"/>
                    <a:pt x="10513" y="5680"/>
                  </a:cubicBezTo>
                  <a:lnTo>
                    <a:pt x="10311" y="5323"/>
                  </a:lnTo>
                  <a:cubicBezTo>
                    <a:pt x="10280" y="5268"/>
                    <a:pt x="10228" y="5239"/>
                    <a:pt x="10176" y="5239"/>
                  </a:cubicBezTo>
                  <a:cubicBezTo>
                    <a:pt x="10148" y="5239"/>
                    <a:pt x="10121" y="5247"/>
                    <a:pt x="10097" y="5263"/>
                  </a:cubicBezTo>
                  <a:cubicBezTo>
                    <a:pt x="10025" y="5299"/>
                    <a:pt x="9989" y="5394"/>
                    <a:pt x="10037" y="5466"/>
                  </a:cubicBezTo>
                  <a:lnTo>
                    <a:pt x="10228" y="5811"/>
                  </a:lnTo>
                  <a:lnTo>
                    <a:pt x="9727" y="6108"/>
                  </a:lnTo>
                  <a:cubicBezTo>
                    <a:pt x="9668" y="6132"/>
                    <a:pt x="9632" y="6216"/>
                    <a:pt x="9656" y="6275"/>
                  </a:cubicBezTo>
                  <a:cubicBezTo>
                    <a:pt x="9680" y="6406"/>
                    <a:pt x="9680" y="6537"/>
                    <a:pt x="9680" y="6668"/>
                  </a:cubicBezTo>
                  <a:cubicBezTo>
                    <a:pt x="9680" y="6811"/>
                    <a:pt x="9668" y="6942"/>
                    <a:pt x="9656" y="7073"/>
                  </a:cubicBezTo>
                  <a:cubicBezTo>
                    <a:pt x="9632" y="7132"/>
                    <a:pt x="9668" y="7204"/>
                    <a:pt x="9727" y="7240"/>
                  </a:cubicBezTo>
                  <a:lnTo>
                    <a:pt x="10228" y="7537"/>
                  </a:lnTo>
                  <a:lnTo>
                    <a:pt x="9573" y="8668"/>
                  </a:lnTo>
                  <a:lnTo>
                    <a:pt x="9073" y="8371"/>
                  </a:lnTo>
                  <a:cubicBezTo>
                    <a:pt x="9045" y="8354"/>
                    <a:pt x="9015" y="8345"/>
                    <a:pt x="8986" y="8345"/>
                  </a:cubicBezTo>
                  <a:cubicBezTo>
                    <a:pt x="8952" y="8345"/>
                    <a:pt x="8920" y="8357"/>
                    <a:pt x="8894" y="8383"/>
                  </a:cubicBezTo>
                  <a:cubicBezTo>
                    <a:pt x="8680" y="8561"/>
                    <a:pt x="8442" y="8692"/>
                    <a:pt x="8192" y="8787"/>
                  </a:cubicBezTo>
                  <a:cubicBezTo>
                    <a:pt x="8132" y="8799"/>
                    <a:pt x="8084" y="8859"/>
                    <a:pt x="8084" y="8930"/>
                  </a:cubicBezTo>
                  <a:lnTo>
                    <a:pt x="8084" y="9514"/>
                  </a:lnTo>
                  <a:lnTo>
                    <a:pt x="6775" y="9514"/>
                  </a:lnTo>
                  <a:lnTo>
                    <a:pt x="6775" y="8930"/>
                  </a:lnTo>
                  <a:cubicBezTo>
                    <a:pt x="6775" y="8871"/>
                    <a:pt x="6739" y="8811"/>
                    <a:pt x="6679" y="8787"/>
                  </a:cubicBezTo>
                  <a:cubicBezTo>
                    <a:pt x="6418" y="8692"/>
                    <a:pt x="6179" y="8561"/>
                    <a:pt x="5977" y="8383"/>
                  </a:cubicBezTo>
                  <a:cubicBezTo>
                    <a:pt x="5951" y="8357"/>
                    <a:pt x="5919" y="8345"/>
                    <a:pt x="5885" y="8345"/>
                  </a:cubicBezTo>
                  <a:cubicBezTo>
                    <a:pt x="5856" y="8345"/>
                    <a:pt x="5826" y="8354"/>
                    <a:pt x="5798" y="8371"/>
                  </a:cubicBezTo>
                  <a:lnTo>
                    <a:pt x="5286" y="8668"/>
                  </a:lnTo>
                  <a:lnTo>
                    <a:pt x="4632" y="7537"/>
                  </a:lnTo>
                  <a:lnTo>
                    <a:pt x="5144" y="7240"/>
                  </a:lnTo>
                  <a:cubicBezTo>
                    <a:pt x="5203" y="7204"/>
                    <a:pt x="5227" y="7132"/>
                    <a:pt x="5215" y="7073"/>
                  </a:cubicBezTo>
                  <a:cubicBezTo>
                    <a:pt x="5191" y="6942"/>
                    <a:pt x="5191" y="6811"/>
                    <a:pt x="5191" y="6668"/>
                  </a:cubicBezTo>
                  <a:cubicBezTo>
                    <a:pt x="5191" y="6537"/>
                    <a:pt x="5203" y="6406"/>
                    <a:pt x="5215" y="6275"/>
                  </a:cubicBezTo>
                  <a:cubicBezTo>
                    <a:pt x="5227" y="6216"/>
                    <a:pt x="5203" y="6132"/>
                    <a:pt x="5144" y="6108"/>
                  </a:cubicBezTo>
                  <a:lnTo>
                    <a:pt x="4632" y="5811"/>
                  </a:lnTo>
                  <a:lnTo>
                    <a:pt x="5286" y="4680"/>
                  </a:lnTo>
                  <a:lnTo>
                    <a:pt x="5798" y="4977"/>
                  </a:lnTo>
                  <a:cubicBezTo>
                    <a:pt x="5825" y="4988"/>
                    <a:pt x="5854" y="4994"/>
                    <a:pt x="5883" y="4994"/>
                  </a:cubicBezTo>
                  <a:cubicBezTo>
                    <a:pt x="5917" y="4994"/>
                    <a:pt x="5951" y="4985"/>
                    <a:pt x="5977" y="4965"/>
                  </a:cubicBezTo>
                  <a:cubicBezTo>
                    <a:pt x="6179" y="4787"/>
                    <a:pt x="6418" y="4644"/>
                    <a:pt x="6679" y="4561"/>
                  </a:cubicBezTo>
                  <a:cubicBezTo>
                    <a:pt x="6739" y="4549"/>
                    <a:pt x="6775" y="4489"/>
                    <a:pt x="6775" y="4406"/>
                  </a:cubicBezTo>
                  <a:lnTo>
                    <a:pt x="6775" y="3834"/>
                  </a:lnTo>
                  <a:lnTo>
                    <a:pt x="8084" y="3834"/>
                  </a:lnTo>
                  <a:lnTo>
                    <a:pt x="8084" y="4406"/>
                  </a:lnTo>
                  <a:cubicBezTo>
                    <a:pt x="8084" y="4465"/>
                    <a:pt x="8132" y="4525"/>
                    <a:pt x="8192" y="4561"/>
                  </a:cubicBezTo>
                  <a:cubicBezTo>
                    <a:pt x="8442" y="4644"/>
                    <a:pt x="8680" y="4787"/>
                    <a:pt x="8894" y="4965"/>
                  </a:cubicBezTo>
                  <a:cubicBezTo>
                    <a:pt x="8920" y="4985"/>
                    <a:pt x="8954" y="4994"/>
                    <a:pt x="8988" y="4994"/>
                  </a:cubicBezTo>
                  <a:cubicBezTo>
                    <a:pt x="9017" y="4994"/>
                    <a:pt x="9046" y="4988"/>
                    <a:pt x="9073" y="4977"/>
                  </a:cubicBezTo>
                  <a:lnTo>
                    <a:pt x="9573" y="4680"/>
                  </a:lnTo>
                  <a:lnTo>
                    <a:pt x="9716" y="4906"/>
                  </a:lnTo>
                  <a:cubicBezTo>
                    <a:pt x="9740" y="4955"/>
                    <a:pt x="9793" y="4982"/>
                    <a:pt x="9847" y="4982"/>
                  </a:cubicBezTo>
                  <a:cubicBezTo>
                    <a:pt x="9871" y="4982"/>
                    <a:pt x="9896" y="4977"/>
                    <a:pt x="9918" y="4965"/>
                  </a:cubicBezTo>
                  <a:cubicBezTo>
                    <a:pt x="9989" y="4918"/>
                    <a:pt x="10025" y="4823"/>
                    <a:pt x="9978" y="4751"/>
                  </a:cubicBezTo>
                  <a:lnTo>
                    <a:pt x="9847" y="4513"/>
                  </a:lnTo>
                  <a:cubicBezTo>
                    <a:pt x="9798" y="4424"/>
                    <a:pt x="9699" y="4367"/>
                    <a:pt x="9592" y="4367"/>
                  </a:cubicBezTo>
                  <a:cubicBezTo>
                    <a:pt x="9542" y="4367"/>
                    <a:pt x="9491" y="4379"/>
                    <a:pt x="9442" y="4406"/>
                  </a:cubicBezTo>
                  <a:lnTo>
                    <a:pt x="9013" y="4668"/>
                  </a:lnTo>
                  <a:cubicBezTo>
                    <a:pt x="8835" y="4513"/>
                    <a:pt x="8620" y="4394"/>
                    <a:pt x="8406" y="4311"/>
                  </a:cubicBezTo>
                  <a:lnTo>
                    <a:pt x="8406" y="3811"/>
                  </a:lnTo>
                  <a:cubicBezTo>
                    <a:pt x="8406" y="3727"/>
                    <a:pt x="8358" y="3632"/>
                    <a:pt x="8299" y="3596"/>
                  </a:cubicBezTo>
                  <a:lnTo>
                    <a:pt x="8299" y="1656"/>
                  </a:lnTo>
                  <a:cubicBezTo>
                    <a:pt x="8299" y="1060"/>
                    <a:pt x="7596" y="536"/>
                    <a:pt x="6394" y="239"/>
                  </a:cubicBezTo>
                  <a:cubicBezTo>
                    <a:pt x="6384" y="237"/>
                    <a:pt x="6375" y="237"/>
                    <a:pt x="6365" y="237"/>
                  </a:cubicBezTo>
                  <a:cubicBezTo>
                    <a:pt x="6284" y="237"/>
                    <a:pt x="6225" y="283"/>
                    <a:pt x="6203" y="358"/>
                  </a:cubicBezTo>
                  <a:cubicBezTo>
                    <a:pt x="6179" y="453"/>
                    <a:pt x="6227" y="524"/>
                    <a:pt x="6322" y="560"/>
                  </a:cubicBezTo>
                  <a:cubicBezTo>
                    <a:pt x="7346" y="810"/>
                    <a:pt x="7989" y="1239"/>
                    <a:pt x="7989" y="1667"/>
                  </a:cubicBezTo>
                  <a:cubicBezTo>
                    <a:pt x="7989" y="2001"/>
                    <a:pt x="7596" y="2346"/>
                    <a:pt x="6918" y="2596"/>
                  </a:cubicBezTo>
                  <a:cubicBezTo>
                    <a:pt x="6179" y="2882"/>
                    <a:pt x="5203" y="3025"/>
                    <a:pt x="4143" y="3025"/>
                  </a:cubicBezTo>
                  <a:cubicBezTo>
                    <a:pt x="3703" y="3025"/>
                    <a:pt x="3262" y="3001"/>
                    <a:pt x="2846" y="2941"/>
                  </a:cubicBezTo>
                  <a:cubicBezTo>
                    <a:pt x="2833" y="2938"/>
                    <a:pt x="2821" y="2936"/>
                    <a:pt x="2809" y="2936"/>
                  </a:cubicBezTo>
                  <a:cubicBezTo>
                    <a:pt x="2742" y="2936"/>
                    <a:pt x="2687" y="2991"/>
                    <a:pt x="2667" y="3072"/>
                  </a:cubicBezTo>
                  <a:cubicBezTo>
                    <a:pt x="2655" y="3156"/>
                    <a:pt x="2715" y="3239"/>
                    <a:pt x="2810" y="3251"/>
                  </a:cubicBezTo>
                  <a:cubicBezTo>
                    <a:pt x="3239" y="3311"/>
                    <a:pt x="3679" y="3334"/>
                    <a:pt x="4143" y="3334"/>
                  </a:cubicBezTo>
                  <a:cubicBezTo>
                    <a:pt x="5227" y="3334"/>
                    <a:pt x="6239" y="3168"/>
                    <a:pt x="7013" y="2870"/>
                  </a:cubicBezTo>
                  <a:cubicBezTo>
                    <a:pt x="7430" y="2715"/>
                    <a:pt x="7763" y="2525"/>
                    <a:pt x="7965" y="2310"/>
                  </a:cubicBezTo>
                  <a:lnTo>
                    <a:pt x="7965" y="3525"/>
                  </a:lnTo>
                  <a:lnTo>
                    <a:pt x="6751" y="3525"/>
                  </a:lnTo>
                  <a:cubicBezTo>
                    <a:pt x="6584" y="3525"/>
                    <a:pt x="6453" y="3668"/>
                    <a:pt x="6453" y="3822"/>
                  </a:cubicBezTo>
                  <a:lnTo>
                    <a:pt x="6453" y="4323"/>
                  </a:lnTo>
                  <a:cubicBezTo>
                    <a:pt x="6227" y="4406"/>
                    <a:pt x="6037" y="4525"/>
                    <a:pt x="5846" y="4680"/>
                  </a:cubicBezTo>
                  <a:lnTo>
                    <a:pt x="5406" y="4418"/>
                  </a:lnTo>
                  <a:cubicBezTo>
                    <a:pt x="5360" y="4395"/>
                    <a:pt x="5315" y="4387"/>
                    <a:pt x="5270" y="4387"/>
                  </a:cubicBezTo>
                  <a:cubicBezTo>
                    <a:pt x="5243" y="4387"/>
                    <a:pt x="5217" y="4390"/>
                    <a:pt x="5191" y="4394"/>
                  </a:cubicBezTo>
                  <a:cubicBezTo>
                    <a:pt x="5108" y="4406"/>
                    <a:pt x="5048" y="4465"/>
                    <a:pt x="5013" y="4525"/>
                  </a:cubicBezTo>
                  <a:lnTo>
                    <a:pt x="4334" y="5692"/>
                  </a:lnTo>
                  <a:cubicBezTo>
                    <a:pt x="4322" y="5704"/>
                    <a:pt x="4322" y="5716"/>
                    <a:pt x="4322" y="5727"/>
                  </a:cubicBezTo>
                  <a:lnTo>
                    <a:pt x="4132" y="5727"/>
                  </a:lnTo>
                  <a:cubicBezTo>
                    <a:pt x="3084" y="5727"/>
                    <a:pt x="2107" y="5585"/>
                    <a:pt x="1357" y="5299"/>
                  </a:cubicBezTo>
                  <a:cubicBezTo>
                    <a:pt x="679" y="5049"/>
                    <a:pt x="286" y="4704"/>
                    <a:pt x="286" y="4382"/>
                  </a:cubicBezTo>
                  <a:lnTo>
                    <a:pt x="286" y="2322"/>
                  </a:lnTo>
                  <a:cubicBezTo>
                    <a:pt x="643" y="2668"/>
                    <a:pt x="1274" y="2965"/>
                    <a:pt x="2131" y="3144"/>
                  </a:cubicBezTo>
                  <a:lnTo>
                    <a:pt x="2167" y="3144"/>
                  </a:lnTo>
                  <a:cubicBezTo>
                    <a:pt x="2238" y="3144"/>
                    <a:pt x="2298" y="3096"/>
                    <a:pt x="2322" y="3025"/>
                  </a:cubicBezTo>
                  <a:cubicBezTo>
                    <a:pt x="2334" y="2930"/>
                    <a:pt x="2286" y="2858"/>
                    <a:pt x="2203" y="2846"/>
                  </a:cubicBezTo>
                  <a:cubicBezTo>
                    <a:pt x="1036" y="2596"/>
                    <a:pt x="298" y="2132"/>
                    <a:pt x="298" y="1667"/>
                  </a:cubicBezTo>
                  <a:cubicBezTo>
                    <a:pt x="298" y="1346"/>
                    <a:pt x="679" y="1001"/>
                    <a:pt x="1369" y="751"/>
                  </a:cubicBezTo>
                  <a:cubicBezTo>
                    <a:pt x="2096" y="465"/>
                    <a:pt x="3072" y="322"/>
                    <a:pt x="4132" y="322"/>
                  </a:cubicBezTo>
                  <a:cubicBezTo>
                    <a:pt x="4667" y="322"/>
                    <a:pt x="5191" y="358"/>
                    <a:pt x="5679" y="441"/>
                  </a:cubicBezTo>
                  <a:cubicBezTo>
                    <a:pt x="5687" y="442"/>
                    <a:pt x="5695" y="443"/>
                    <a:pt x="5703" y="443"/>
                  </a:cubicBezTo>
                  <a:cubicBezTo>
                    <a:pt x="5786" y="443"/>
                    <a:pt x="5847" y="385"/>
                    <a:pt x="5858" y="298"/>
                  </a:cubicBezTo>
                  <a:cubicBezTo>
                    <a:pt x="5870" y="215"/>
                    <a:pt x="5810" y="143"/>
                    <a:pt x="5727" y="120"/>
                  </a:cubicBezTo>
                  <a:cubicBezTo>
                    <a:pt x="5215" y="36"/>
                    <a:pt x="4679" y="1"/>
                    <a:pt x="413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43" name="Google Shape;9197;p83">
              <a:extLst>
                <a:ext uri="{FF2B5EF4-FFF2-40B4-BE49-F238E27FC236}">
                  <a16:creationId xmlns:a16="http://schemas.microsoft.com/office/drawing/2014/main" id="{E3A4FC56-37A7-47EB-B5CE-0E7FED34FE3E}"/>
                </a:ext>
              </a:extLst>
            </p:cNvPr>
            <p:cNvSpPr/>
            <p:nvPr/>
          </p:nvSpPr>
          <p:spPr>
            <a:xfrm>
              <a:off x="6306652" y="2638748"/>
              <a:ext cx="59904" cy="59522"/>
            </a:xfrm>
            <a:custGeom>
              <a:avLst/>
              <a:gdLst/>
              <a:ahLst/>
              <a:cxnLst/>
              <a:rect l="l" t="t" r="r" b="b"/>
              <a:pathLst>
                <a:path w="1882" h="1870" extrusionOk="0">
                  <a:moveTo>
                    <a:pt x="941" y="310"/>
                  </a:moveTo>
                  <a:cubicBezTo>
                    <a:pt x="1287" y="310"/>
                    <a:pt x="1561" y="596"/>
                    <a:pt x="1561" y="929"/>
                  </a:cubicBezTo>
                  <a:cubicBezTo>
                    <a:pt x="1561" y="1274"/>
                    <a:pt x="1287" y="1560"/>
                    <a:pt x="941" y="1560"/>
                  </a:cubicBezTo>
                  <a:cubicBezTo>
                    <a:pt x="596" y="1560"/>
                    <a:pt x="310" y="1274"/>
                    <a:pt x="310" y="929"/>
                  </a:cubicBezTo>
                  <a:cubicBezTo>
                    <a:pt x="310" y="596"/>
                    <a:pt x="596" y="310"/>
                    <a:pt x="941" y="310"/>
                  </a:cubicBezTo>
                  <a:close/>
                  <a:moveTo>
                    <a:pt x="941" y="0"/>
                  </a:moveTo>
                  <a:cubicBezTo>
                    <a:pt x="418" y="0"/>
                    <a:pt x="1" y="417"/>
                    <a:pt x="1" y="929"/>
                  </a:cubicBezTo>
                  <a:cubicBezTo>
                    <a:pt x="1" y="1453"/>
                    <a:pt x="418" y="1870"/>
                    <a:pt x="941" y="1870"/>
                  </a:cubicBezTo>
                  <a:cubicBezTo>
                    <a:pt x="1465" y="1870"/>
                    <a:pt x="1882" y="1453"/>
                    <a:pt x="1882" y="929"/>
                  </a:cubicBezTo>
                  <a:cubicBezTo>
                    <a:pt x="1882" y="417"/>
                    <a:pt x="1465" y="0"/>
                    <a:pt x="94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44" name="Google Shape;9406;p83">
            <a:extLst>
              <a:ext uri="{FF2B5EF4-FFF2-40B4-BE49-F238E27FC236}">
                <a16:creationId xmlns:a16="http://schemas.microsoft.com/office/drawing/2014/main" id="{C8923BCB-72AC-41B9-8C59-118A905E5526}"/>
              </a:ext>
            </a:extLst>
          </p:cNvPr>
          <p:cNvGrpSpPr/>
          <p:nvPr/>
        </p:nvGrpSpPr>
        <p:grpSpPr>
          <a:xfrm>
            <a:off x="1257629" y="2097510"/>
            <a:ext cx="336188" cy="335425"/>
            <a:chOff x="2302788" y="1505981"/>
            <a:chExt cx="336188" cy="335425"/>
          </a:xfrm>
          <a:solidFill>
            <a:srgbClr val="2C3938"/>
          </a:solidFill>
        </p:grpSpPr>
        <p:sp>
          <p:nvSpPr>
            <p:cNvPr id="45" name="Google Shape;9407;p83">
              <a:extLst>
                <a:ext uri="{FF2B5EF4-FFF2-40B4-BE49-F238E27FC236}">
                  <a16:creationId xmlns:a16="http://schemas.microsoft.com/office/drawing/2014/main" id="{6D375624-4EED-4BA7-AE81-16B718B65C59}"/>
                </a:ext>
              </a:extLst>
            </p:cNvPr>
            <p:cNvSpPr/>
            <p:nvPr/>
          </p:nvSpPr>
          <p:spPr>
            <a:xfrm>
              <a:off x="2302788" y="1505981"/>
              <a:ext cx="336188" cy="335425"/>
            </a:xfrm>
            <a:custGeom>
              <a:avLst/>
              <a:gdLst/>
              <a:ahLst/>
              <a:cxnLst/>
              <a:rect l="l" t="t" r="r" b="b"/>
              <a:pathLst>
                <a:path w="10562" h="10538" extrusionOk="0">
                  <a:moveTo>
                    <a:pt x="5275" y="1"/>
                  </a:moveTo>
                  <a:cubicBezTo>
                    <a:pt x="3858" y="1"/>
                    <a:pt x="2536" y="548"/>
                    <a:pt x="1548" y="1548"/>
                  </a:cubicBezTo>
                  <a:cubicBezTo>
                    <a:pt x="548" y="2549"/>
                    <a:pt x="0" y="3870"/>
                    <a:pt x="0" y="5263"/>
                  </a:cubicBezTo>
                  <a:cubicBezTo>
                    <a:pt x="0" y="6668"/>
                    <a:pt x="548" y="8002"/>
                    <a:pt x="1548" y="8990"/>
                  </a:cubicBezTo>
                  <a:cubicBezTo>
                    <a:pt x="2548" y="9990"/>
                    <a:pt x="3870" y="10538"/>
                    <a:pt x="5275" y="10538"/>
                  </a:cubicBezTo>
                  <a:cubicBezTo>
                    <a:pt x="6680" y="10538"/>
                    <a:pt x="8013" y="9990"/>
                    <a:pt x="8989" y="8990"/>
                  </a:cubicBezTo>
                  <a:cubicBezTo>
                    <a:pt x="9990" y="7990"/>
                    <a:pt x="10537" y="6668"/>
                    <a:pt x="10537" y="5263"/>
                  </a:cubicBezTo>
                  <a:cubicBezTo>
                    <a:pt x="10561" y="5192"/>
                    <a:pt x="10549" y="5085"/>
                    <a:pt x="10549" y="5001"/>
                  </a:cubicBezTo>
                  <a:cubicBezTo>
                    <a:pt x="10549" y="4906"/>
                    <a:pt x="10478" y="4847"/>
                    <a:pt x="10394" y="4847"/>
                  </a:cubicBezTo>
                  <a:cubicBezTo>
                    <a:pt x="10299" y="4847"/>
                    <a:pt x="10240" y="4930"/>
                    <a:pt x="10240" y="5013"/>
                  </a:cubicBezTo>
                  <a:lnTo>
                    <a:pt x="10240" y="5287"/>
                  </a:lnTo>
                  <a:cubicBezTo>
                    <a:pt x="10240" y="6609"/>
                    <a:pt x="9716" y="7859"/>
                    <a:pt x="8787" y="8799"/>
                  </a:cubicBezTo>
                  <a:cubicBezTo>
                    <a:pt x="7846" y="9728"/>
                    <a:pt x="6596" y="10252"/>
                    <a:pt x="5275" y="10252"/>
                  </a:cubicBezTo>
                  <a:cubicBezTo>
                    <a:pt x="3941" y="10252"/>
                    <a:pt x="2691" y="9728"/>
                    <a:pt x="1762" y="8799"/>
                  </a:cubicBezTo>
                  <a:cubicBezTo>
                    <a:pt x="822" y="7859"/>
                    <a:pt x="298" y="6609"/>
                    <a:pt x="298" y="5287"/>
                  </a:cubicBezTo>
                  <a:cubicBezTo>
                    <a:pt x="298" y="3954"/>
                    <a:pt x="822" y="2703"/>
                    <a:pt x="1762" y="1775"/>
                  </a:cubicBezTo>
                  <a:cubicBezTo>
                    <a:pt x="2691" y="834"/>
                    <a:pt x="3941" y="310"/>
                    <a:pt x="5275" y="310"/>
                  </a:cubicBezTo>
                  <a:cubicBezTo>
                    <a:pt x="6442" y="310"/>
                    <a:pt x="7573" y="727"/>
                    <a:pt x="8466" y="1477"/>
                  </a:cubicBezTo>
                  <a:cubicBezTo>
                    <a:pt x="9347" y="2215"/>
                    <a:pt x="9942" y="3239"/>
                    <a:pt x="10156" y="4370"/>
                  </a:cubicBezTo>
                  <a:cubicBezTo>
                    <a:pt x="10167" y="4454"/>
                    <a:pt x="10223" y="4492"/>
                    <a:pt x="10301" y="4492"/>
                  </a:cubicBezTo>
                  <a:cubicBezTo>
                    <a:pt x="10312" y="4492"/>
                    <a:pt x="10323" y="4491"/>
                    <a:pt x="10335" y="4489"/>
                  </a:cubicBezTo>
                  <a:cubicBezTo>
                    <a:pt x="10418" y="4477"/>
                    <a:pt x="10466" y="4406"/>
                    <a:pt x="10454" y="4311"/>
                  </a:cubicBezTo>
                  <a:cubicBezTo>
                    <a:pt x="10228" y="3108"/>
                    <a:pt x="9597" y="2025"/>
                    <a:pt x="8668" y="1239"/>
                  </a:cubicBezTo>
                  <a:cubicBezTo>
                    <a:pt x="7716" y="429"/>
                    <a:pt x="6501" y="1"/>
                    <a:pt x="527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n>
                  <a:solidFill>
                    <a:schemeClr val="tx1"/>
                  </a:solidFill>
                </a:ln>
                <a:solidFill>
                  <a:schemeClr val="tx1"/>
                </a:solidFill>
              </a:endParaRPr>
            </a:p>
          </p:txBody>
        </p:sp>
        <p:sp>
          <p:nvSpPr>
            <p:cNvPr id="46" name="Google Shape;9408;p83">
              <a:extLst>
                <a:ext uri="{FF2B5EF4-FFF2-40B4-BE49-F238E27FC236}">
                  <a16:creationId xmlns:a16="http://schemas.microsoft.com/office/drawing/2014/main" id="{D42A43C6-198E-40F2-BF0E-356311278C77}"/>
                </a:ext>
              </a:extLst>
            </p:cNvPr>
            <p:cNvSpPr/>
            <p:nvPr/>
          </p:nvSpPr>
          <p:spPr>
            <a:xfrm>
              <a:off x="2327806" y="1530618"/>
              <a:ext cx="287266" cy="286916"/>
            </a:xfrm>
            <a:custGeom>
              <a:avLst/>
              <a:gdLst/>
              <a:ahLst/>
              <a:cxnLst/>
              <a:rect l="l" t="t" r="r" b="b"/>
              <a:pathLst>
                <a:path w="9025" h="9014" extrusionOk="0">
                  <a:moveTo>
                    <a:pt x="4513" y="1"/>
                  </a:moveTo>
                  <a:cubicBezTo>
                    <a:pt x="3870" y="1"/>
                    <a:pt x="3262" y="132"/>
                    <a:pt x="2679" y="382"/>
                  </a:cubicBezTo>
                  <a:cubicBezTo>
                    <a:pt x="2119" y="644"/>
                    <a:pt x="1619" y="1001"/>
                    <a:pt x="1215" y="1441"/>
                  </a:cubicBezTo>
                  <a:cubicBezTo>
                    <a:pt x="1155" y="1501"/>
                    <a:pt x="1155" y="1608"/>
                    <a:pt x="1226" y="1667"/>
                  </a:cubicBezTo>
                  <a:cubicBezTo>
                    <a:pt x="1255" y="1696"/>
                    <a:pt x="1294" y="1711"/>
                    <a:pt x="1334" y="1711"/>
                  </a:cubicBezTo>
                  <a:cubicBezTo>
                    <a:pt x="1377" y="1711"/>
                    <a:pt x="1422" y="1693"/>
                    <a:pt x="1453" y="1656"/>
                  </a:cubicBezTo>
                  <a:cubicBezTo>
                    <a:pt x="1834" y="1239"/>
                    <a:pt x="2298" y="894"/>
                    <a:pt x="2822" y="667"/>
                  </a:cubicBezTo>
                  <a:cubicBezTo>
                    <a:pt x="3358" y="429"/>
                    <a:pt x="3929" y="310"/>
                    <a:pt x="4524" y="310"/>
                  </a:cubicBezTo>
                  <a:cubicBezTo>
                    <a:pt x="6834" y="310"/>
                    <a:pt x="8727" y="2191"/>
                    <a:pt x="8727" y="4513"/>
                  </a:cubicBezTo>
                  <a:cubicBezTo>
                    <a:pt x="8727" y="6811"/>
                    <a:pt x="6846" y="8704"/>
                    <a:pt x="4524" y="8704"/>
                  </a:cubicBezTo>
                  <a:cubicBezTo>
                    <a:pt x="2227" y="8704"/>
                    <a:pt x="333" y="6835"/>
                    <a:pt x="333" y="4513"/>
                  </a:cubicBezTo>
                  <a:cubicBezTo>
                    <a:pt x="333" y="3692"/>
                    <a:pt x="572" y="2882"/>
                    <a:pt x="1036" y="2203"/>
                  </a:cubicBezTo>
                  <a:cubicBezTo>
                    <a:pt x="1048" y="2132"/>
                    <a:pt x="1036" y="2037"/>
                    <a:pt x="953" y="1977"/>
                  </a:cubicBezTo>
                  <a:cubicBezTo>
                    <a:pt x="927" y="1960"/>
                    <a:pt x="900" y="1952"/>
                    <a:pt x="874" y="1952"/>
                  </a:cubicBezTo>
                  <a:cubicBezTo>
                    <a:pt x="827" y="1952"/>
                    <a:pt x="781" y="1979"/>
                    <a:pt x="750" y="2025"/>
                  </a:cubicBezTo>
                  <a:cubicBezTo>
                    <a:pt x="262" y="2751"/>
                    <a:pt x="0" y="3620"/>
                    <a:pt x="0" y="4513"/>
                  </a:cubicBezTo>
                  <a:cubicBezTo>
                    <a:pt x="0" y="5716"/>
                    <a:pt x="464" y="6847"/>
                    <a:pt x="1334" y="7692"/>
                  </a:cubicBezTo>
                  <a:cubicBezTo>
                    <a:pt x="2191" y="8537"/>
                    <a:pt x="3310" y="9014"/>
                    <a:pt x="4513" y="9014"/>
                  </a:cubicBezTo>
                  <a:cubicBezTo>
                    <a:pt x="5715" y="9014"/>
                    <a:pt x="6846" y="8549"/>
                    <a:pt x="7692" y="7692"/>
                  </a:cubicBezTo>
                  <a:cubicBezTo>
                    <a:pt x="8549" y="6835"/>
                    <a:pt x="9025" y="5716"/>
                    <a:pt x="9025" y="4513"/>
                  </a:cubicBezTo>
                  <a:cubicBezTo>
                    <a:pt x="9025" y="3299"/>
                    <a:pt x="8561" y="2168"/>
                    <a:pt x="7692" y="1322"/>
                  </a:cubicBezTo>
                  <a:cubicBezTo>
                    <a:pt x="6846" y="477"/>
                    <a:pt x="5715" y="1"/>
                    <a:pt x="451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n>
                  <a:solidFill>
                    <a:schemeClr val="tx1"/>
                  </a:solidFill>
                </a:ln>
                <a:solidFill>
                  <a:schemeClr val="tx1"/>
                </a:solidFill>
              </a:endParaRPr>
            </a:p>
          </p:txBody>
        </p:sp>
        <p:sp>
          <p:nvSpPr>
            <p:cNvPr id="47" name="Google Shape;9409;p83">
              <a:extLst>
                <a:ext uri="{FF2B5EF4-FFF2-40B4-BE49-F238E27FC236}">
                  <a16:creationId xmlns:a16="http://schemas.microsoft.com/office/drawing/2014/main" id="{316BEE93-0458-468C-A2C9-C00AD041AE21}"/>
                </a:ext>
              </a:extLst>
            </p:cNvPr>
            <p:cNvSpPr/>
            <p:nvPr/>
          </p:nvSpPr>
          <p:spPr>
            <a:xfrm>
              <a:off x="2352061" y="1669333"/>
              <a:ext cx="16679" cy="9485"/>
            </a:xfrm>
            <a:custGeom>
              <a:avLst/>
              <a:gdLst/>
              <a:ahLst/>
              <a:cxnLst/>
              <a:rect l="l" t="t" r="r" b="b"/>
              <a:pathLst>
                <a:path w="524" h="298" extrusionOk="0">
                  <a:moveTo>
                    <a:pt x="155" y="0"/>
                  </a:moveTo>
                  <a:cubicBezTo>
                    <a:pt x="60" y="0"/>
                    <a:pt x="0" y="60"/>
                    <a:pt x="0" y="155"/>
                  </a:cubicBezTo>
                  <a:cubicBezTo>
                    <a:pt x="0" y="238"/>
                    <a:pt x="72" y="298"/>
                    <a:pt x="155" y="298"/>
                  </a:cubicBezTo>
                  <a:lnTo>
                    <a:pt x="369" y="298"/>
                  </a:lnTo>
                  <a:cubicBezTo>
                    <a:pt x="464" y="298"/>
                    <a:pt x="524" y="226"/>
                    <a:pt x="524" y="155"/>
                  </a:cubicBezTo>
                  <a:cubicBezTo>
                    <a:pt x="524" y="60"/>
                    <a:pt x="453" y="0"/>
                    <a:pt x="36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n>
                  <a:solidFill>
                    <a:schemeClr val="tx1"/>
                  </a:solidFill>
                </a:ln>
                <a:solidFill>
                  <a:schemeClr val="tx1"/>
                </a:solidFill>
              </a:endParaRPr>
            </a:p>
          </p:txBody>
        </p:sp>
        <p:sp>
          <p:nvSpPr>
            <p:cNvPr id="48" name="Google Shape;9410;p83">
              <a:extLst>
                <a:ext uri="{FF2B5EF4-FFF2-40B4-BE49-F238E27FC236}">
                  <a16:creationId xmlns:a16="http://schemas.microsoft.com/office/drawing/2014/main" id="{195724FE-E3E7-4EDA-BA0B-F4EFA4B5D4DF}"/>
                </a:ext>
              </a:extLst>
            </p:cNvPr>
            <p:cNvSpPr/>
            <p:nvPr/>
          </p:nvSpPr>
          <p:spPr>
            <a:xfrm>
              <a:off x="2466871" y="1554490"/>
              <a:ext cx="123946" cy="124328"/>
            </a:xfrm>
            <a:custGeom>
              <a:avLst/>
              <a:gdLst/>
              <a:ahLst/>
              <a:cxnLst/>
              <a:rect l="l" t="t" r="r" b="b"/>
              <a:pathLst>
                <a:path w="3894" h="3906" extrusionOk="0">
                  <a:moveTo>
                    <a:pt x="144" y="1"/>
                  </a:moveTo>
                  <a:cubicBezTo>
                    <a:pt x="48" y="1"/>
                    <a:pt x="1" y="84"/>
                    <a:pt x="1" y="155"/>
                  </a:cubicBezTo>
                  <a:lnTo>
                    <a:pt x="1" y="3751"/>
                  </a:lnTo>
                  <a:cubicBezTo>
                    <a:pt x="1" y="3846"/>
                    <a:pt x="72" y="3906"/>
                    <a:pt x="144" y="3906"/>
                  </a:cubicBezTo>
                  <a:lnTo>
                    <a:pt x="3751" y="3906"/>
                  </a:lnTo>
                  <a:cubicBezTo>
                    <a:pt x="3834" y="3906"/>
                    <a:pt x="3894" y="3834"/>
                    <a:pt x="3894" y="3751"/>
                  </a:cubicBezTo>
                  <a:cubicBezTo>
                    <a:pt x="3894" y="3668"/>
                    <a:pt x="3823" y="3608"/>
                    <a:pt x="3751" y="3608"/>
                  </a:cubicBezTo>
                  <a:lnTo>
                    <a:pt x="310" y="3608"/>
                  </a:lnTo>
                  <a:lnTo>
                    <a:pt x="310" y="155"/>
                  </a:lnTo>
                  <a:lnTo>
                    <a:pt x="298" y="155"/>
                  </a:lnTo>
                  <a:cubicBezTo>
                    <a:pt x="298" y="72"/>
                    <a:pt x="215" y="1"/>
                    <a:pt x="14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n>
                  <a:solidFill>
                    <a:schemeClr val="tx1"/>
                  </a:solidFill>
                </a:ln>
                <a:solidFill>
                  <a:schemeClr val="tx1"/>
                </a:solidFill>
              </a:endParaRPr>
            </a:p>
          </p:txBody>
        </p:sp>
        <p:sp>
          <p:nvSpPr>
            <p:cNvPr id="49" name="Google Shape;9411;p83">
              <a:extLst>
                <a:ext uri="{FF2B5EF4-FFF2-40B4-BE49-F238E27FC236}">
                  <a16:creationId xmlns:a16="http://schemas.microsoft.com/office/drawing/2014/main" id="{6077BDD5-2CE2-44E7-89F9-31884A1FADDC}"/>
                </a:ext>
              </a:extLst>
            </p:cNvPr>
            <p:cNvSpPr/>
            <p:nvPr/>
          </p:nvSpPr>
          <p:spPr>
            <a:xfrm>
              <a:off x="2466107" y="1776950"/>
              <a:ext cx="9517" cy="16711"/>
            </a:xfrm>
            <a:custGeom>
              <a:avLst/>
              <a:gdLst/>
              <a:ahLst/>
              <a:cxnLst/>
              <a:rect l="l" t="t" r="r" b="b"/>
              <a:pathLst>
                <a:path w="299" h="525" extrusionOk="0">
                  <a:moveTo>
                    <a:pt x="156" y="1"/>
                  </a:moveTo>
                  <a:cubicBezTo>
                    <a:pt x="60" y="1"/>
                    <a:pt x="1" y="72"/>
                    <a:pt x="1" y="144"/>
                  </a:cubicBezTo>
                  <a:lnTo>
                    <a:pt x="1" y="370"/>
                  </a:lnTo>
                  <a:cubicBezTo>
                    <a:pt x="1" y="465"/>
                    <a:pt x="84" y="525"/>
                    <a:pt x="156" y="525"/>
                  </a:cubicBezTo>
                  <a:cubicBezTo>
                    <a:pt x="239" y="525"/>
                    <a:pt x="299" y="441"/>
                    <a:pt x="299" y="370"/>
                  </a:cubicBezTo>
                  <a:lnTo>
                    <a:pt x="299" y="144"/>
                  </a:lnTo>
                  <a:cubicBezTo>
                    <a:pt x="299" y="60"/>
                    <a:pt x="227" y="1"/>
                    <a:pt x="1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n>
                  <a:solidFill>
                    <a:schemeClr val="tx1"/>
                  </a:solidFill>
                </a:ln>
                <a:solidFill>
                  <a:schemeClr val="tx1"/>
                </a:solidFill>
              </a:endParaRPr>
            </a:p>
          </p:txBody>
        </p:sp>
        <p:sp>
          <p:nvSpPr>
            <p:cNvPr id="50" name="Google Shape;9412;p83">
              <a:extLst>
                <a:ext uri="{FF2B5EF4-FFF2-40B4-BE49-F238E27FC236}">
                  <a16:creationId xmlns:a16="http://schemas.microsoft.com/office/drawing/2014/main" id="{5E723FDF-F617-45CA-B17E-A821333A4197}"/>
                </a:ext>
              </a:extLst>
            </p:cNvPr>
            <p:cNvSpPr/>
            <p:nvPr/>
          </p:nvSpPr>
          <p:spPr>
            <a:xfrm>
              <a:off x="2384272" y="1587944"/>
              <a:ext cx="16329" cy="15087"/>
            </a:xfrm>
            <a:custGeom>
              <a:avLst/>
              <a:gdLst/>
              <a:ahLst/>
              <a:cxnLst/>
              <a:rect l="l" t="t" r="r" b="b"/>
              <a:pathLst>
                <a:path w="513" h="474" extrusionOk="0">
                  <a:moveTo>
                    <a:pt x="173" y="0"/>
                  </a:moveTo>
                  <a:cubicBezTo>
                    <a:pt x="131" y="0"/>
                    <a:pt x="89" y="15"/>
                    <a:pt x="60" y="45"/>
                  </a:cubicBezTo>
                  <a:cubicBezTo>
                    <a:pt x="0" y="105"/>
                    <a:pt x="0" y="212"/>
                    <a:pt x="60" y="271"/>
                  </a:cubicBezTo>
                  <a:lnTo>
                    <a:pt x="238" y="426"/>
                  </a:lnTo>
                  <a:cubicBezTo>
                    <a:pt x="274" y="462"/>
                    <a:pt x="310" y="474"/>
                    <a:pt x="345" y="474"/>
                  </a:cubicBezTo>
                  <a:cubicBezTo>
                    <a:pt x="393" y="474"/>
                    <a:pt x="417" y="462"/>
                    <a:pt x="453" y="426"/>
                  </a:cubicBezTo>
                  <a:cubicBezTo>
                    <a:pt x="512" y="367"/>
                    <a:pt x="512" y="271"/>
                    <a:pt x="453" y="212"/>
                  </a:cubicBezTo>
                  <a:lnTo>
                    <a:pt x="286" y="45"/>
                  </a:lnTo>
                  <a:cubicBezTo>
                    <a:pt x="256" y="15"/>
                    <a:pt x="214" y="0"/>
                    <a:pt x="17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n>
                  <a:solidFill>
                    <a:schemeClr val="tx1"/>
                  </a:solidFill>
                </a:ln>
                <a:solidFill>
                  <a:schemeClr val="tx1"/>
                </a:solidFill>
              </a:endParaRPr>
            </a:p>
          </p:txBody>
        </p:sp>
        <p:sp>
          <p:nvSpPr>
            <p:cNvPr id="51" name="Google Shape;9413;p83">
              <a:extLst>
                <a:ext uri="{FF2B5EF4-FFF2-40B4-BE49-F238E27FC236}">
                  <a16:creationId xmlns:a16="http://schemas.microsoft.com/office/drawing/2014/main" id="{B746474C-4E9F-4B64-9023-59CDDC15560F}"/>
                </a:ext>
              </a:extLst>
            </p:cNvPr>
            <p:cNvSpPr/>
            <p:nvPr/>
          </p:nvSpPr>
          <p:spPr>
            <a:xfrm>
              <a:off x="2541544" y="1745216"/>
              <a:ext cx="15565" cy="15087"/>
            </a:xfrm>
            <a:custGeom>
              <a:avLst/>
              <a:gdLst/>
              <a:ahLst/>
              <a:cxnLst/>
              <a:rect l="l" t="t" r="r" b="b"/>
              <a:pathLst>
                <a:path w="489" h="474" extrusionOk="0">
                  <a:moveTo>
                    <a:pt x="171" y="0"/>
                  </a:moveTo>
                  <a:cubicBezTo>
                    <a:pt x="131" y="0"/>
                    <a:pt x="89" y="15"/>
                    <a:pt x="60" y="45"/>
                  </a:cubicBezTo>
                  <a:cubicBezTo>
                    <a:pt x="0" y="105"/>
                    <a:pt x="0" y="212"/>
                    <a:pt x="60" y="259"/>
                  </a:cubicBezTo>
                  <a:lnTo>
                    <a:pt x="226" y="426"/>
                  </a:lnTo>
                  <a:cubicBezTo>
                    <a:pt x="250" y="462"/>
                    <a:pt x="298" y="474"/>
                    <a:pt x="334" y="474"/>
                  </a:cubicBezTo>
                  <a:cubicBezTo>
                    <a:pt x="369" y="474"/>
                    <a:pt x="405" y="462"/>
                    <a:pt x="429" y="426"/>
                  </a:cubicBezTo>
                  <a:cubicBezTo>
                    <a:pt x="488" y="367"/>
                    <a:pt x="488" y="259"/>
                    <a:pt x="429" y="212"/>
                  </a:cubicBezTo>
                  <a:lnTo>
                    <a:pt x="274" y="45"/>
                  </a:lnTo>
                  <a:cubicBezTo>
                    <a:pt x="250" y="15"/>
                    <a:pt x="212" y="0"/>
                    <a:pt x="17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n>
                  <a:solidFill>
                    <a:schemeClr val="tx1"/>
                  </a:solidFill>
                </a:ln>
                <a:solidFill>
                  <a:schemeClr val="tx1"/>
                </a:solidFill>
              </a:endParaRPr>
            </a:p>
          </p:txBody>
        </p:sp>
        <p:sp>
          <p:nvSpPr>
            <p:cNvPr id="52" name="Google Shape;9414;p83">
              <a:extLst>
                <a:ext uri="{FF2B5EF4-FFF2-40B4-BE49-F238E27FC236}">
                  <a16:creationId xmlns:a16="http://schemas.microsoft.com/office/drawing/2014/main" id="{FD1885AA-F1A0-4328-A097-9FD085AF94F2}"/>
                </a:ext>
              </a:extLst>
            </p:cNvPr>
            <p:cNvSpPr/>
            <p:nvPr/>
          </p:nvSpPr>
          <p:spPr>
            <a:xfrm>
              <a:off x="2541544" y="1587944"/>
              <a:ext cx="16329" cy="15087"/>
            </a:xfrm>
            <a:custGeom>
              <a:avLst/>
              <a:gdLst/>
              <a:ahLst/>
              <a:cxnLst/>
              <a:rect l="l" t="t" r="r" b="b"/>
              <a:pathLst>
                <a:path w="513" h="474" extrusionOk="0">
                  <a:moveTo>
                    <a:pt x="340" y="0"/>
                  </a:moveTo>
                  <a:cubicBezTo>
                    <a:pt x="298" y="0"/>
                    <a:pt x="256" y="15"/>
                    <a:pt x="226" y="45"/>
                  </a:cubicBezTo>
                  <a:lnTo>
                    <a:pt x="60" y="212"/>
                  </a:lnTo>
                  <a:cubicBezTo>
                    <a:pt x="0" y="271"/>
                    <a:pt x="0" y="367"/>
                    <a:pt x="60" y="426"/>
                  </a:cubicBezTo>
                  <a:cubicBezTo>
                    <a:pt x="95" y="462"/>
                    <a:pt x="131" y="474"/>
                    <a:pt x="167" y="474"/>
                  </a:cubicBezTo>
                  <a:cubicBezTo>
                    <a:pt x="215" y="474"/>
                    <a:pt x="250" y="462"/>
                    <a:pt x="286" y="426"/>
                  </a:cubicBezTo>
                  <a:lnTo>
                    <a:pt x="453" y="271"/>
                  </a:lnTo>
                  <a:cubicBezTo>
                    <a:pt x="512" y="212"/>
                    <a:pt x="512" y="105"/>
                    <a:pt x="453" y="45"/>
                  </a:cubicBezTo>
                  <a:cubicBezTo>
                    <a:pt x="423" y="15"/>
                    <a:pt x="381" y="0"/>
                    <a:pt x="34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n>
                  <a:solidFill>
                    <a:schemeClr val="tx1"/>
                  </a:solidFill>
                </a:ln>
                <a:solidFill>
                  <a:schemeClr val="tx1"/>
                </a:solidFill>
              </a:endParaRPr>
            </a:p>
          </p:txBody>
        </p:sp>
        <p:sp>
          <p:nvSpPr>
            <p:cNvPr id="53" name="Google Shape;9415;p83">
              <a:extLst>
                <a:ext uri="{FF2B5EF4-FFF2-40B4-BE49-F238E27FC236}">
                  <a16:creationId xmlns:a16="http://schemas.microsoft.com/office/drawing/2014/main" id="{66174205-AB83-4628-8E1E-34D44625DE76}"/>
                </a:ext>
              </a:extLst>
            </p:cNvPr>
            <p:cNvSpPr/>
            <p:nvPr/>
          </p:nvSpPr>
          <p:spPr>
            <a:xfrm>
              <a:off x="2384654" y="1744452"/>
              <a:ext cx="15947" cy="15469"/>
            </a:xfrm>
            <a:custGeom>
              <a:avLst/>
              <a:gdLst/>
              <a:ahLst/>
              <a:cxnLst/>
              <a:rect l="l" t="t" r="r" b="b"/>
              <a:pathLst>
                <a:path w="501" h="486" extrusionOk="0">
                  <a:moveTo>
                    <a:pt x="327" y="1"/>
                  </a:moveTo>
                  <a:cubicBezTo>
                    <a:pt x="286" y="1"/>
                    <a:pt x="244" y="16"/>
                    <a:pt x="214" y="45"/>
                  </a:cubicBezTo>
                  <a:lnTo>
                    <a:pt x="48" y="212"/>
                  </a:lnTo>
                  <a:cubicBezTo>
                    <a:pt x="0" y="272"/>
                    <a:pt x="0" y="379"/>
                    <a:pt x="60" y="438"/>
                  </a:cubicBezTo>
                  <a:cubicBezTo>
                    <a:pt x="95" y="462"/>
                    <a:pt x="143" y="486"/>
                    <a:pt x="167" y="486"/>
                  </a:cubicBezTo>
                  <a:cubicBezTo>
                    <a:pt x="202" y="486"/>
                    <a:pt x="238" y="462"/>
                    <a:pt x="274" y="438"/>
                  </a:cubicBezTo>
                  <a:lnTo>
                    <a:pt x="441" y="272"/>
                  </a:lnTo>
                  <a:cubicBezTo>
                    <a:pt x="500" y="212"/>
                    <a:pt x="500" y="105"/>
                    <a:pt x="441" y="45"/>
                  </a:cubicBezTo>
                  <a:cubicBezTo>
                    <a:pt x="411" y="16"/>
                    <a:pt x="369" y="1"/>
                    <a:pt x="32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n>
                  <a:solidFill>
                    <a:schemeClr val="tx1"/>
                  </a:solidFill>
                </a:ln>
                <a:solidFill>
                  <a:schemeClr val="tx1"/>
                </a:solidFill>
              </a:endParaRPr>
            </a:p>
          </p:txBody>
        </p:sp>
        <p:sp>
          <p:nvSpPr>
            <p:cNvPr id="54" name="Google Shape;9416;p83">
              <a:extLst>
                <a:ext uri="{FF2B5EF4-FFF2-40B4-BE49-F238E27FC236}">
                  <a16:creationId xmlns:a16="http://schemas.microsoft.com/office/drawing/2014/main" id="{CF7A7F9F-5A19-4E66-9D7E-3805D162AEFC}"/>
                </a:ext>
              </a:extLst>
            </p:cNvPr>
            <p:cNvSpPr/>
            <p:nvPr/>
          </p:nvSpPr>
          <p:spPr>
            <a:xfrm>
              <a:off x="2360018" y="1624548"/>
              <a:ext cx="18207" cy="12605"/>
            </a:xfrm>
            <a:custGeom>
              <a:avLst/>
              <a:gdLst/>
              <a:ahLst/>
              <a:cxnLst/>
              <a:rect l="l" t="t" r="r" b="b"/>
              <a:pathLst>
                <a:path w="572" h="396" extrusionOk="0">
                  <a:moveTo>
                    <a:pt x="179" y="0"/>
                  </a:moveTo>
                  <a:cubicBezTo>
                    <a:pt x="125" y="0"/>
                    <a:pt x="71" y="33"/>
                    <a:pt x="36" y="86"/>
                  </a:cubicBezTo>
                  <a:cubicBezTo>
                    <a:pt x="0" y="157"/>
                    <a:pt x="36" y="252"/>
                    <a:pt x="107" y="288"/>
                  </a:cubicBezTo>
                  <a:lnTo>
                    <a:pt x="322" y="383"/>
                  </a:lnTo>
                  <a:cubicBezTo>
                    <a:pt x="333" y="395"/>
                    <a:pt x="357" y="395"/>
                    <a:pt x="381" y="395"/>
                  </a:cubicBezTo>
                  <a:cubicBezTo>
                    <a:pt x="429" y="395"/>
                    <a:pt x="500" y="371"/>
                    <a:pt x="524" y="312"/>
                  </a:cubicBezTo>
                  <a:cubicBezTo>
                    <a:pt x="572" y="217"/>
                    <a:pt x="524" y="133"/>
                    <a:pt x="453" y="98"/>
                  </a:cubicBezTo>
                  <a:lnTo>
                    <a:pt x="238" y="14"/>
                  </a:lnTo>
                  <a:cubicBezTo>
                    <a:pt x="219" y="5"/>
                    <a:pt x="199" y="0"/>
                    <a:pt x="17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n>
                  <a:solidFill>
                    <a:schemeClr val="tx1"/>
                  </a:solidFill>
                </a:ln>
                <a:solidFill>
                  <a:schemeClr val="tx1"/>
                </a:solidFill>
              </a:endParaRPr>
            </a:p>
          </p:txBody>
        </p:sp>
        <p:sp>
          <p:nvSpPr>
            <p:cNvPr id="55" name="Google Shape;9417;p83">
              <a:extLst>
                <a:ext uri="{FF2B5EF4-FFF2-40B4-BE49-F238E27FC236}">
                  <a16:creationId xmlns:a16="http://schemas.microsoft.com/office/drawing/2014/main" id="{3926F38F-EF6C-49B0-93E8-F41250D7A6AE}"/>
                </a:ext>
              </a:extLst>
            </p:cNvPr>
            <p:cNvSpPr/>
            <p:nvPr/>
          </p:nvSpPr>
          <p:spPr>
            <a:xfrm>
              <a:off x="2564271" y="1711126"/>
              <a:ext cx="17475" cy="12796"/>
            </a:xfrm>
            <a:custGeom>
              <a:avLst/>
              <a:gdLst/>
              <a:ahLst/>
              <a:cxnLst/>
              <a:rect l="l" t="t" r="r" b="b"/>
              <a:pathLst>
                <a:path w="549" h="402" extrusionOk="0">
                  <a:moveTo>
                    <a:pt x="184" y="0"/>
                  </a:moveTo>
                  <a:cubicBezTo>
                    <a:pt x="125" y="0"/>
                    <a:pt x="63" y="29"/>
                    <a:pt x="36" y="92"/>
                  </a:cubicBezTo>
                  <a:cubicBezTo>
                    <a:pt x="1" y="164"/>
                    <a:pt x="36" y="247"/>
                    <a:pt x="108" y="295"/>
                  </a:cubicBezTo>
                  <a:lnTo>
                    <a:pt x="310" y="390"/>
                  </a:lnTo>
                  <a:cubicBezTo>
                    <a:pt x="334" y="402"/>
                    <a:pt x="358" y="402"/>
                    <a:pt x="370" y="402"/>
                  </a:cubicBezTo>
                  <a:cubicBezTo>
                    <a:pt x="429" y="402"/>
                    <a:pt x="489" y="366"/>
                    <a:pt x="524" y="307"/>
                  </a:cubicBezTo>
                  <a:cubicBezTo>
                    <a:pt x="548" y="235"/>
                    <a:pt x="524" y="140"/>
                    <a:pt x="453" y="104"/>
                  </a:cubicBezTo>
                  <a:lnTo>
                    <a:pt x="239" y="9"/>
                  </a:lnTo>
                  <a:cubicBezTo>
                    <a:pt x="221" y="3"/>
                    <a:pt x="203" y="0"/>
                    <a:pt x="18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n>
                  <a:solidFill>
                    <a:schemeClr val="tx1"/>
                  </a:solidFill>
                </a:ln>
                <a:solidFill>
                  <a:schemeClr val="tx1"/>
                </a:solidFill>
              </a:endParaRPr>
            </a:p>
          </p:txBody>
        </p:sp>
        <p:sp>
          <p:nvSpPr>
            <p:cNvPr id="56" name="Google Shape;9418;p83">
              <a:extLst>
                <a:ext uri="{FF2B5EF4-FFF2-40B4-BE49-F238E27FC236}">
                  <a16:creationId xmlns:a16="http://schemas.microsoft.com/office/drawing/2014/main" id="{42608C1F-FBF0-4D46-92DF-FA38D7C9B034}"/>
                </a:ext>
              </a:extLst>
            </p:cNvPr>
            <p:cNvSpPr/>
            <p:nvPr/>
          </p:nvSpPr>
          <p:spPr>
            <a:xfrm>
              <a:off x="2507805" y="1563912"/>
              <a:ext cx="14069" cy="16392"/>
            </a:xfrm>
            <a:custGeom>
              <a:avLst/>
              <a:gdLst/>
              <a:ahLst/>
              <a:cxnLst/>
              <a:rect l="l" t="t" r="r" b="b"/>
              <a:pathLst>
                <a:path w="442" h="515" extrusionOk="0">
                  <a:moveTo>
                    <a:pt x="273" y="0"/>
                  </a:moveTo>
                  <a:cubicBezTo>
                    <a:pt x="215" y="0"/>
                    <a:pt x="154" y="33"/>
                    <a:pt x="120" y="86"/>
                  </a:cubicBezTo>
                  <a:lnTo>
                    <a:pt x="36" y="288"/>
                  </a:lnTo>
                  <a:cubicBezTo>
                    <a:pt x="1" y="371"/>
                    <a:pt x="36" y="455"/>
                    <a:pt x="108" y="502"/>
                  </a:cubicBezTo>
                  <a:cubicBezTo>
                    <a:pt x="120" y="514"/>
                    <a:pt x="155" y="514"/>
                    <a:pt x="167" y="514"/>
                  </a:cubicBezTo>
                  <a:cubicBezTo>
                    <a:pt x="227" y="514"/>
                    <a:pt x="286" y="490"/>
                    <a:pt x="322" y="431"/>
                  </a:cubicBezTo>
                  <a:lnTo>
                    <a:pt x="405" y="217"/>
                  </a:lnTo>
                  <a:cubicBezTo>
                    <a:pt x="441" y="145"/>
                    <a:pt x="405" y="50"/>
                    <a:pt x="334" y="14"/>
                  </a:cubicBezTo>
                  <a:cubicBezTo>
                    <a:pt x="315" y="5"/>
                    <a:pt x="294" y="0"/>
                    <a:pt x="27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n>
                  <a:solidFill>
                    <a:schemeClr val="tx1"/>
                  </a:solidFill>
                </a:ln>
                <a:solidFill>
                  <a:schemeClr val="tx1"/>
                </a:solidFill>
              </a:endParaRPr>
            </a:p>
          </p:txBody>
        </p:sp>
        <p:sp>
          <p:nvSpPr>
            <p:cNvPr id="57" name="Google Shape;9419;p83">
              <a:extLst>
                <a:ext uri="{FF2B5EF4-FFF2-40B4-BE49-F238E27FC236}">
                  <a16:creationId xmlns:a16="http://schemas.microsoft.com/office/drawing/2014/main" id="{2EC375B2-77DD-44A7-9948-215BE66ED76E}"/>
                </a:ext>
              </a:extLst>
            </p:cNvPr>
            <p:cNvSpPr/>
            <p:nvPr/>
          </p:nvSpPr>
          <p:spPr>
            <a:xfrm>
              <a:off x="2420654" y="1767974"/>
              <a:ext cx="14419" cy="16583"/>
            </a:xfrm>
            <a:custGeom>
              <a:avLst/>
              <a:gdLst/>
              <a:ahLst/>
              <a:cxnLst/>
              <a:rect l="l" t="t" r="r" b="b"/>
              <a:pathLst>
                <a:path w="453" h="521" extrusionOk="0">
                  <a:moveTo>
                    <a:pt x="290" y="0"/>
                  </a:moveTo>
                  <a:cubicBezTo>
                    <a:pt x="231" y="0"/>
                    <a:pt x="170" y="29"/>
                    <a:pt x="143" y="92"/>
                  </a:cubicBezTo>
                  <a:lnTo>
                    <a:pt x="48" y="295"/>
                  </a:lnTo>
                  <a:cubicBezTo>
                    <a:pt x="0" y="366"/>
                    <a:pt x="48" y="473"/>
                    <a:pt x="119" y="509"/>
                  </a:cubicBezTo>
                  <a:cubicBezTo>
                    <a:pt x="143" y="521"/>
                    <a:pt x="167" y="521"/>
                    <a:pt x="179" y="521"/>
                  </a:cubicBezTo>
                  <a:cubicBezTo>
                    <a:pt x="238" y="521"/>
                    <a:pt x="298" y="485"/>
                    <a:pt x="333" y="426"/>
                  </a:cubicBezTo>
                  <a:lnTo>
                    <a:pt x="417" y="223"/>
                  </a:lnTo>
                  <a:cubicBezTo>
                    <a:pt x="453" y="152"/>
                    <a:pt x="417" y="56"/>
                    <a:pt x="345" y="9"/>
                  </a:cubicBezTo>
                  <a:cubicBezTo>
                    <a:pt x="328" y="3"/>
                    <a:pt x="309" y="0"/>
                    <a:pt x="29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n>
                  <a:solidFill>
                    <a:schemeClr val="tx1"/>
                  </a:solidFill>
                </a:ln>
                <a:solidFill>
                  <a:schemeClr val="tx1"/>
                </a:solidFill>
              </a:endParaRPr>
            </a:p>
          </p:txBody>
        </p:sp>
        <p:sp>
          <p:nvSpPr>
            <p:cNvPr id="58" name="Google Shape;9420;p83">
              <a:extLst>
                <a:ext uri="{FF2B5EF4-FFF2-40B4-BE49-F238E27FC236}">
                  <a16:creationId xmlns:a16="http://schemas.microsoft.com/office/drawing/2014/main" id="{CDD6138A-4525-4FF8-8E8E-B40AACA4284A}"/>
                </a:ext>
              </a:extLst>
            </p:cNvPr>
            <p:cNvSpPr/>
            <p:nvPr/>
          </p:nvSpPr>
          <p:spPr>
            <a:xfrm>
              <a:off x="2422532" y="1562448"/>
              <a:ext cx="14451" cy="17093"/>
            </a:xfrm>
            <a:custGeom>
              <a:avLst/>
              <a:gdLst/>
              <a:ahLst/>
              <a:cxnLst/>
              <a:rect l="l" t="t" r="r" b="b"/>
              <a:pathLst>
                <a:path w="454" h="537" extrusionOk="0">
                  <a:moveTo>
                    <a:pt x="184" y="0"/>
                  </a:moveTo>
                  <a:cubicBezTo>
                    <a:pt x="164" y="0"/>
                    <a:pt x="142" y="4"/>
                    <a:pt x="120" y="13"/>
                  </a:cubicBezTo>
                  <a:cubicBezTo>
                    <a:pt x="48" y="36"/>
                    <a:pt x="1" y="132"/>
                    <a:pt x="36" y="215"/>
                  </a:cubicBezTo>
                  <a:lnTo>
                    <a:pt x="120" y="429"/>
                  </a:lnTo>
                  <a:cubicBezTo>
                    <a:pt x="155" y="501"/>
                    <a:pt x="215" y="536"/>
                    <a:pt x="274" y="536"/>
                  </a:cubicBezTo>
                  <a:cubicBezTo>
                    <a:pt x="286" y="536"/>
                    <a:pt x="322" y="536"/>
                    <a:pt x="334" y="513"/>
                  </a:cubicBezTo>
                  <a:cubicBezTo>
                    <a:pt x="405" y="489"/>
                    <a:pt x="453" y="394"/>
                    <a:pt x="417" y="310"/>
                  </a:cubicBezTo>
                  <a:lnTo>
                    <a:pt x="334" y="96"/>
                  </a:lnTo>
                  <a:cubicBezTo>
                    <a:pt x="307" y="41"/>
                    <a:pt x="251" y="0"/>
                    <a:pt x="18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n>
                  <a:solidFill>
                    <a:schemeClr val="tx1"/>
                  </a:solidFill>
                </a:ln>
                <a:solidFill>
                  <a:schemeClr val="tx1"/>
                </a:solidFill>
              </a:endParaRPr>
            </a:p>
          </p:txBody>
        </p:sp>
        <p:sp>
          <p:nvSpPr>
            <p:cNvPr id="59" name="Google Shape;9421;p83">
              <a:extLst>
                <a:ext uri="{FF2B5EF4-FFF2-40B4-BE49-F238E27FC236}">
                  <a16:creationId xmlns:a16="http://schemas.microsoft.com/office/drawing/2014/main" id="{233B1483-ED48-4470-B115-E3F6048149A9}"/>
                </a:ext>
              </a:extLst>
            </p:cNvPr>
            <p:cNvSpPr/>
            <p:nvPr/>
          </p:nvSpPr>
          <p:spPr>
            <a:xfrm>
              <a:off x="2505545" y="1768770"/>
              <a:ext cx="14037" cy="16552"/>
            </a:xfrm>
            <a:custGeom>
              <a:avLst/>
              <a:gdLst/>
              <a:ahLst/>
              <a:cxnLst/>
              <a:rect l="l" t="t" r="r" b="b"/>
              <a:pathLst>
                <a:path w="441" h="520" extrusionOk="0">
                  <a:moveTo>
                    <a:pt x="195" y="0"/>
                  </a:moveTo>
                  <a:cubicBezTo>
                    <a:pt x="171" y="0"/>
                    <a:pt x="146" y="6"/>
                    <a:pt x="119" y="20"/>
                  </a:cubicBezTo>
                  <a:cubicBezTo>
                    <a:pt x="48" y="43"/>
                    <a:pt x="0" y="139"/>
                    <a:pt x="24" y="222"/>
                  </a:cubicBezTo>
                  <a:lnTo>
                    <a:pt x="119" y="436"/>
                  </a:lnTo>
                  <a:cubicBezTo>
                    <a:pt x="155" y="496"/>
                    <a:pt x="214" y="520"/>
                    <a:pt x="274" y="520"/>
                  </a:cubicBezTo>
                  <a:cubicBezTo>
                    <a:pt x="286" y="520"/>
                    <a:pt x="310" y="520"/>
                    <a:pt x="322" y="508"/>
                  </a:cubicBezTo>
                  <a:cubicBezTo>
                    <a:pt x="405" y="472"/>
                    <a:pt x="441" y="389"/>
                    <a:pt x="417" y="293"/>
                  </a:cubicBezTo>
                  <a:lnTo>
                    <a:pt x="322" y="91"/>
                  </a:lnTo>
                  <a:cubicBezTo>
                    <a:pt x="304" y="39"/>
                    <a:pt x="256" y="0"/>
                    <a:pt x="19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n>
                  <a:solidFill>
                    <a:schemeClr val="tx1"/>
                  </a:solidFill>
                </a:ln>
                <a:solidFill>
                  <a:schemeClr val="tx1"/>
                </a:solidFill>
              </a:endParaRPr>
            </a:p>
          </p:txBody>
        </p:sp>
        <p:sp>
          <p:nvSpPr>
            <p:cNvPr id="60" name="Google Shape;9422;p83">
              <a:extLst>
                <a:ext uri="{FF2B5EF4-FFF2-40B4-BE49-F238E27FC236}">
                  <a16:creationId xmlns:a16="http://schemas.microsoft.com/office/drawing/2014/main" id="{2BB0D8F6-CE2A-4504-9255-2621885153FF}"/>
                </a:ext>
              </a:extLst>
            </p:cNvPr>
            <p:cNvSpPr/>
            <p:nvPr/>
          </p:nvSpPr>
          <p:spPr>
            <a:xfrm>
              <a:off x="2565417" y="1625885"/>
              <a:ext cx="17825" cy="13146"/>
            </a:xfrm>
            <a:custGeom>
              <a:avLst/>
              <a:gdLst/>
              <a:ahLst/>
              <a:cxnLst/>
              <a:rect l="l" t="t" r="r" b="b"/>
              <a:pathLst>
                <a:path w="560" h="413" extrusionOk="0">
                  <a:moveTo>
                    <a:pt x="378" y="1"/>
                  </a:moveTo>
                  <a:cubicBezTo>
                    <a:pt x="360" y="1"/>
                    <a:pt x="341" y="3"/>
                    <a:pt x="322" y="8"/>
                  </a:cubicBezTo>
                  <a:lnTo>
                    <a:pt x="119" y="103"/>
                  </a:lnTo>
                  <a:cubicBezTo>
                    <a:pt x="36" y="127"/>
                    <a:pt x="0" y="222"/>
                    <a:pt x="24" y="306"/>
                  </a:cubicBezTo>
                  <a:cubicBezTo>
                    <a:pt x="60" y="365"/>
                    <a:pt x="96" y="413"/>
                    <a:pt x="179" y="413"/>
                  </a:cubicBezTo>
                  <a:cubicBezTo>
                    <a:pt x="191" y="413"/>
                    <a:pt x="215" y="413"/>
                    <a:pt x="227" y="401"/>
                  </a:cubicBezTo>
                  <a:lnTo>
                    <a:pt x="441" y="306"/>
                  </a:lnTo>
                  <a:cubicBezTo>
                    <a:pt x="512" y="282"/>
                    <a:pt x="560" y="187"/>
                    <a:pt x="524" y="103"/>
                  </a:cubicBezTo>
                  <a:cubicBezTo>
                    <a:pt x="505" y="37"/>
                    <a:pt x="449" y="1"/>
                    <a:pt x="37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n>
                  <a:solidFill>
                    <a:schemeClr val="tx1"/>
                  </a:solidFill>
                </a:ln>
                <a:solidFill>
                  <a:schemeClr val="tx1"/>
                </a:solidFill>
              </a:endParaRPr>
            </a:p>
          </p:txBody>
        </p:sp>
        <p:sp>
          <p:nvSpPr>
            <p:cNvPr id="61" name="Google Shape;9423;p83">
              <a:extLst>
                <a:ext uri="{FF2B5EF4-FFF2-40B4-BE49-F238E27FC236}">
                  <a16:creationId xmlns:a16="http://schemas.microsoft.com/office/drawing/2014/main" id="{053F8C7B-473A-4F5D-A1AD-AD18AD7AB88D}"/>
                </a:ext>
              </a:extLst>
            </p:cNvPr>
            <p:cNvSpPr/>
            <p:nvPr/>
          </p:nvSpPr>
          <p:spPr>
            <a:xfrm>
              <a:off x="2359254" y="1709312"/>
              <a:ext cx="17825" cy="12732"/>
            </a:xfrm>
            <a:custGeom>
              <a:avLst/>
              <a:gdLst/>
              <a:ahLst/>
              <a:cxnLst/>
              <a:rect l="l" t="t" r="r" b="b"/>
              <a:pathLst>
                <a:path w="560" h="400" extrusionOk="0">
                  <a:moveTo>
                    <a:pt x="372" y="0"/>
                  </a:moveTo>
                  <a:cubicBezTo>
                    <a:pt x="356" y="0"/>
                    <a:pt x="339" y="2"/>
                    <a:pt x="322" y="6"/>
                  </a:cubicBezTo>
                  <a:lnTo>
                    <a:pt x="119" y="102"/>
                  </a:lnTo>
                  <a:cubicBezTo>
                    <a:pt x="48" y="125"/>
                    <a:pt x="0" y="221"/>
                    <a:pt x="24" y="304"/>
                  </a:cubicBezTo>
                  <a:cubicBezTo>
                    <a:pt x="60" y="364"/>
                    <a:pt x="119" y="399"/>
                    <a:pt x="179" y="399"/>
                  </a:cubicBezTo>
                  <a:cubicBezTo>
                    <a:pt x="191" y="399"/>
                    <a:pt x="227" y="399"/>
                    <a:pt x="238" y="387"/>
                  </a:cubicBezTo>
                  <a:lnTo>
                    <a:pt x="441" y="292"/>
                  </a:lnTo>
                  <a:cubicBezTo>
                    <a:pt x="512" y="268"/>
                    <a:pt x="560" y="173"/>
                    <a:pt x="536" y="90"/>
                  </a:cubicBezTo>
                  <a:cubicBezTo>
                    <a:pt x="507" y="41"/>
                    <a:pt x="445" y="0"/>
                    <a:pt x="37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n>
                  <a:solidFill>
                    <a:schemeClr val="tx1"/>
                  </a:solidFill>
                </a:ln>
                <a:solidFill>
                  <a:schemeClr val="tx1"/>
                </a:solidFill>
              </a:endParaRPr>
            </a:p>
          </p:txBody>
        </p:sp>
      </p:grpSp>
      <p:grpSp>
        <p:nvGrpSpPr>
          <p:cNvPr id="62" name="Google Shape;7779;p80">
            <a:extLst>
              <a:ext uri="{FF2B5EF4-FFF2-40B4-BE49-F238E27FC236}">
                <a16:creationId xmlns:a16="http://schemas.microsoft.com/office/drawing/2014/main" id="{AC971D20-CBC6-4BC1-987B-F57400560C5D}"/>
              </a:ext>
            </a:extLst>
          </p:cNvPr>
          <p:cNvGrpSpPr/>
          <p:nvPr/>
        </p:nvGrpSpPr>
        <p:grpSpPr>
          <a:xfrm>
            <a:off x="3427780" y="2109809"/>
            <a:ext cx="322914" cy="348543"/>
            <a:chOff x="2662884" y="1513044"/>
            <a:chExt cx="322914" cy="348543"/>
          </a:xfrm>
          <a:solidFill>
            <a:srgbClr val="2C3938"/>
          </a:solidFill>
        </p:grpSpPr>
        <p:sp>
          <p:nvSpPr>
            <p:cNvPr id="63" name="Google Shape;7780;p80">
              <a:extLst>
                <a:ext uri="{FF2B5EF4-FFF2-40B4-BE49-F238E27FC236}">
                  <a16:creationId xmlns:a16="http://schemas.microsoft.com/office/drawing/2014/main" id="{693C45A6-4229-43BC-B9BA-2CB421D0CF1E}"/>
                </a:ext>
              </a:extLst>
            </p:cNvPr>
            <p:cNvSpPr/>
            <p:nvPr/>
          </p:nvSpPr>
          <p:spPr>
            <a:xfrm>
              <a:off x="2662884" y="1513044"/>
              <a:ext cx="260663" cy="348543"/>
            </a:xfrm>
            <a:custGeom>
              <a:avLst/>
              <a:gdLst/>
              <a:ahLst/>
              <a:cxnLst/>
              <a:rect l="l" t="t" r="r" b="b"/>
              <a:pathLst>
                <a:path w="8228" h="11002" extrusionOk="0">
                  <a:moveTo>
                    <a:pt x="5692" y="0"/>
                  </a:moveTo>
                  <a:cubicBezTo>
                    <a:pt x="5597" y="0"/>
                    <a:pt x="5525" y="72"/>
                    <a:pt x="5525" y="167"/>
                  </a:cubicBezTo>
                  <a:cubicBezTo>
                    <a:pt x="5525" y="250"/>
                    <a:pt x="5597" y="322"/>
                    <a:pt x="5692" y="322"/>
                  </a:cubicBezTo>
                  <a:lnTo>
                    <a:pt x="7907" y="322"/>
                  </a:lnTo>
                  <a:lnTo>
                    <a:pt x="7907" y="10668"/>
                  </a:lnTo>
                  <a:lnTo>
                    <a:pt x="334" y="10668"/>
                  </a:lnTo>
                  <a:lnTo>
                    <a:pt x="334" y="9406"/>
                  </a:lnTo>
                  <a:cubicBezTo>
                    <a:pt x="334" y="9311"/>
                    <a:pt x="251" y="9240"/>
                    <a:pt x="167" y="9240"/>
                  </a:cubicBezTo>
                  <a:cubicBezTo>
                    <a:pt x="72" y="9240"/>
                    <a:pt x="1" y="9311"/>
                    <a:pt x="1" y="9406"/>
                  </a:cubicBezTo>
                  <a:lnTo>
                    <a:pt x="1" y="10835"/>
                  </a:lnTo>
                  <a:cubicBezTo>
                    <a:pt x="1" y="10918"/>
                    <a:pt x="72" y="11002"/>
                    <a:pt x="167" y="11002"/>
                  </a:cubicBezTo>
                  <a:lnTo>
                    <a:pt x="8049" y="11002"/>
                  </a:lnTo>
                  <a:cubicBezTo>
                    <a:pt x="8145" y="11002"/>
                    <a:pt x="8216" y="10918"/>
                    <a:pt x="8216" y="10835"/>
                  </a:cubicBezTo>
                  <a:lnTo>
                    <a:pt x="8216" y="179"/>
                  </a:lnTo>
                  <a:cubicBezTo>
                    <a:pt x="8228" y="60"/>
                    <a:pt x="8157" y="0"/>
                    <a:pt x="807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7781;p80">
              <a:extLst>
                <a:ext uri="{FF2B5EF4-FFF2-40B4-BE49-F238E27FC236}">
                  <a16:creationId xmlns:a16="http://schemas.microsoft.com/office/drawing/2014/main" id="{FFC2C51D-1875-49D5-9878-80E9091F0B65}"/>
                </a:ext>
              </a:extLst>
            </p:cNvPr>
            <p:cNvSpPr/>
            <p:nvPr/>
          </p:nvSpPr>
          <p:spPr>
            <a:xfrm>
              <a:off x="2663264" y="1513044"/>
              <a:ext cx="165243" cy="282554"/>
            </a:xfrm>
            <a:custGeom>
              <a:avLst/>
              <a:gdLst/>
              <a:ahLst/>
              <a:cxnLst/>
              <a:rect l="l" t="t" r="r" b="b"/>
              <a:pathLst>
                <a:path w="5216" h="8919" extrusionOk="0">
                  <a:moveTo>
                    <a:pt x="2358" y="548"/>
                  </a:moveTo>
                  <a:lnTo>
                    <a:pt x="2358" y="2346"/>
                  </a:lnTo>
                  <a:lnTo>
                    <a:pt x="560" y="2346"/>
                  </a:lnTo>
                  <a:lnTo>
                    <a:pt x="2358" y="548"/>
                  </a:lnTo>
                  <a:close/>
                  <a:moveTo>
                    <a:pt x="2537" y="0"/>
                  </a:moveTo>
                  <a:cubicBezTo>
                    <a:pt x="2418" y="0"/>
                    <a:pt x="2299" y="167"/>
                    <a:pt x="2227" y="238"/>
                  </a:cubicBezTo>
                  <a:lnTo>
                    <a:pt x="108" y="2346"/>
                  </a:lnTo>
                  <a:cubicBezTo>
                    <a:pt x="60" y="2393"/>
                    <a:pt x="1" y="2441"/>
                    <a:pt x="1" y="2513"/>
                  </a:cubicBezTo>
                  <a:lnTo>
                    <a:pt x="1" y="8751"/>
                  </a:lnTo>
                  <a:cubicBezTo>
                    <a:pt x="1" y="8835"/>
                    <a:pt x="72" y="8918"/>
                    <a:pt x="167" y="8918"/>
                  </a:cubicBezTo>
                  <a:cubicBezTo>
                    <a:pt x="263" y="8918"/>
                    <a:pt x="334" y="8835"/>
                    <a:pt x="334" y="8751"/>
                  </a:cubicBezTo>
                  <a:lnTo>
                    <a:pt x="334" y="2667"/>
                  </a:lnTo>
                  <a:lnTo>
                    <a:pt x="2525" y="2667"/>
                  </a:lnTo>
                  <a:cubicBezTo>
                    <a:pt x="2608" y="2667"/>
                    <a:pt x="2680" y="2584"/>
                    <a:pt x="2680" y="2501"/>
                  </a:cubicBezTo>
                  <a:lnTo>
                    <a:pt x="2680" y="310"/>
                  </a:lnTo>
                  <a:lnTo>
                    <a:pt x="5049" y="310"/>
                  </a:lnTo>
                  <a:cubicBezTo>
                    <a:pt x="5144" y="310"/>
                    <a:pt x="5216" y="238"/>
                    <a:pt x="5216" y="143"/>
                  </a:cubicBezTo>
                  <a:cubicBezTo>
                    <a:pt x="5216" y="60"/>
                    <a:pt x="5132" y="0"/>
                    <a:pt x="504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7782;p80">
              <a:extLst>
                <a:ext uri="{FF2B5EF4-FFF2-40B4-BE49-F238E27FC236}">
                  <a16:creationId xmlns:a16="http://schemas.microsoft.com/office/drawing/2014/main" id="{DBC3C3F4-36C2-4807-96BC-A09A784E117A}"/>
                </a:ext>
              </a:extLst>
            </p:cNvPr>
            <p:cNvSpPr/>
            <p:nvPr/>
          </p:nvSpPr>
          <p:spPr>
            <a:xfrm>
              <a:off x="2717596" y="1747634"/>
              <a:ext cx="152412" cy="10613"/>
            </a:xfrm>
            <a:custGeom>
              <a:avLst/>
              <a:gdLst/>
              <a:ahLst/>
              <a:cxnLst/>
              <a:rect l="l" t="t" r="r" b="b"/>
              <a:pathLst>
                <a:path w="4811" h="335" extrusionOk="0">
                  <a:moveTo>
                    <a:pt x="167" y="1"/>
                  </a:moveTo>
                  <a:cubicBezTo>
                    <a:pt x="72" y="1"/>
                    <a:pt x="0" y="84"/>
                    <a:pt x="0" y="168"/>
                  </a:cubicBezTo>
                  <a:cubicBezTo>
                    <a:pt x="0" y="263"/>
                    <a:pt x="72" y="334"/>
                    <a:pt x="167" y="334"/>
                  </a:cubicBezTo>
                  <a:lnTo>
                    <a:pt x="4644" y="334"/>
                  </a:lnTo>
                  <a:cubicBezTo>
                    <a:pt x="4739" y="334"/>
                    <a:pt x="4810" y="263"/>
                    <a:pt x="4810" y="168"/>
                  </a:cubicBezTo>
                  <a:cubicBezTo>
                    <a:pt x="4798" y="84"/>
                    <a:pt x="4739" y="1"/>
                    <a:pt x="464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7783;p80">
              <a:extLst>
                <a:ext uri="{FF2B5EF4-FFF2-40B4-BE49-F238E27FC236}">
                  <a16:creationId xmlns:a16="http://schemas.microsoft.com/office/drawing/2014/main" id="{4C2FFDEA-466F-48E8-AC1D-4C87606C7D1D}"/>
                </a:ext>
              </a:extLst>
            </p:cNvPr>
            <p:cNvSpPr/>
            <p:nvPr/>
          </p:nvSpPr>
          <p:spPr>
            <a:xfrm>
              <a:off x="2788876" y="1809886"/>
              <a:ext cx="81132" cy="10581"/>
            </a:xfrm>
            <a:custGeom>
              <a:avLst/>
              <a:gdLst/>
              <a:ahLst/>
              <a:cxnLst/>
              <a:rect l="l" t="t" r="r" b="b"/>
              <a:pathLst>
                <a:path w="2561" h="334" extrusionOk="0">
                  <a:moveTo>
                    <a:pt x="167" y="1"/>
                  </a:moveTo>
                  <a:cubicBezTo>
                    <a:pt x="72" y="1"/>
                    <a:pt x="0" y="84"/>
                    <a:pt x="0" y="167"/>
                  </a:cubicBezTo>
                  <a:cubicBezTo>
                    <a:pt x="0" y="262"/>
                    <a:pt x="72" y="334"/>
                    <a:pt x="167" y="334"/>
                  </a:cubicBezTo>
                  <a:lnTo>
                    <a:pt x="2394" y="334"/>
                  </a:lnTo>
                  <a:cubicBezTo>
                    <a:pt x="2489" y="334"/>
                    <a:pt x="2560" y="262"/>
                    <a:pt x="2560" y="167"/>
                  </a:cubicBezTo>
                  <a:cubicBezTo>
                    <a:pt x="2560" y="84"/>
                    <a:pt x="2489" y="1"/>
                    <a:pt x="239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7784;p80">
              <a:extLst>
                <a:ext uri="{FF2B5EF4-FFF2-40B4-BE49-F238E27FC236}">
                  <a16:creationId xmlns:a16="http://schemas.microsoft.com/office/drawing/2014/main" id="{8DFE8364-6C7D-4926-86FE-4D9DA2E105CE}"/>
                </a:ext>
              </a:extLst>
            </p:cNvPr>
            <p:cNvSpPr/>
            <p:nvPr/>
          </p:nvSpPr>
          <p:spPr>
            <a:xfrm>
              <a:off x="2717596" y="1722385"/>
              <a:ext cx="152412" cy="10201"/>
            </a:xfrm>
            <a:custGeom>
              <a:avLst/>
              <a:gdLst/>
              <a:ahLst/>
              <a:cxnLst/>
              <a:rect l="l" t="t" r="r" b="b"/>
              <a:pathLst>
                <a:path w="4811" h="322" extrusionOk="0">
                  <a:moveTo>
                    <a:pt x="167" y="0"/>
                  </a:moveTo>
                  <a:cubicBezTo>
                    <a:pt x="72" y="0"/>
                    <a:pt x="0" y="72"/>
                    <a:pt x="0" y="167"/>
                  </a:cubicBezTo>
                  <a:cubicBezTo>
                    <a:pt x="0" y="250"/>
                    <a:pt x="72" y="322"/>
                    <a:pt x="167" y="322"/>
                  </a:cubicBezTo>
                  <a:lnTo>
                    <a:pt x="4644" y="322"/>
                  </a:lnTo>
                  <a:cubicBezTo>
                    <a:pt x="4739" y="322"/>
                    <a:pt x="4810" y="250"/>
                    <a:pt x="4810" y="167"/>
                  </a:cubicBezTo>
                  <a:cubicBezTo>
                    <a:pt x="4798" y="60"/>
                    <a:pt x="4739" y="0"/>
                    <a:pt x="464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7785;p80">
              <a:extLst>
                <a:ext uri="{FF2B5EF4-FFF2-40B4-BE49-F238E27FC236}">
                  <a16:creationId xmlns:a16="http://schemas.microsoft.com/office/drawing/2014/main" id="{D87277DB-BB11-4D0C-98C4-B1F9B9D163F5}"/>
                </a:ext>
              </a:extLst>
            </p:cNvPr>
            <p:cNvSpPr/>
            <p:nvPr/>
          </p:nvSpPr>
          <p:spPr>
            <a:xfrm>
              <a:off x="2717596" y="1696344"/>
              <a:ext cx="152412" cy="10613"/>
            </a:xfrm>
            <a:custGeom>
              <a:avLst/>
              <a:gdLst/>
              <a:ahLst/>
              <a:cxnLst/>
              <a:rect l="l" t="t" r="r" b="b"/>
              <a:pathLst>
                <a:path w="4811" h="335" extrusionOk="0">
                  <a:moveTo>
                    <a:pt x="167" y="1"/>
                  </a:moveTo>
                  <a:cubicBezTo>
                    <a:pt x="72" y="1"/>
                    <a:pt x="0" y="72"/>
                    <a:pt x="0" y="167"/>
                  </a:cubicBezTo>
                  <a:cubicBezTo>
                    <a:pt x="0" y="251"/>
                    <a:pt x="72" y="334"/>
                    <a:pt x="167" y="334"/>
                  </a:cubicBezTo>
                  <a:lnTo>
                    <a:pt x="4644" y="334"/>
                  </a:lnTo>
                  <a:cubicBezTo>
                    <a:pt x="4739" y="334"/>
                    <a:pt x="4810" y="251"/>
                    <a:pt x="4810" y="167"/>
                  </a:cubicBezTo>
                  <a:cubicBezTo>
                    <a:pt x="4798" y="72"/>
                    <a:pt x="4739" y="1"/>
                    <a:pt x="464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7786;p80">
              <a:extLst>
                <a:ext uri="{FF2B5EF4-FFF2-40B4-BE49-F238E27FC236}">
                  <a16:creationId xmlns:a16="http://schemas.microsoft.com/office/drawing/2014/main" id="{889383D9-D98A-47C3-8D14-81145DD2FD6E}"/>
                </a:ext>
              </a:extLst>
            </p:cNvPr>
            <p:cNvSpPr/>
            <p:nvPr/>
          </p:nvSpPr>
          <p:spPr>
            <a:xfrm>
              <a:off x="2717596" y="1670335"/>
              <a:ext cx="152412" cy="10581"/>
            </a:xfrm>
            <a:custGeom>
              <a:avLst/>
              <a:gdLst/>
              <a:ahLst/>
              <a:cxnLst/>
              <a:rect l="l" t="t" r="r" b="b"/>
              <a:pathLst>
                <a:path w="4811" h="334" extrusionOk="0">
                  <a:moveTo>
                    <a:pt x="167" y="0"/>
                  </a:moveTo>
                  <a:cubicBezTo>
                    <a:pt x="72" y="0"/>
                    <a:pt x="0" y="84"/>
                    <a:pt x="0" y="167"/>
                  </a:cubicBezTo>
                  <a:cubicBezTo>
                    <a:pt x="0" y="262"/>
                    <a:pt x="72" y="334"/>
                    <a:pt x="167" y="334"/>
                  </a:cubicBezTo>
                  <a:lnTo>
                    <a:pt x="4644" y="334"/>
                  </a:lnTo>
                  <a:cubicBezTo>
                    <a:pt x="4739" y="334"/>
                    <a:pt x="4810" y="262"/>
                    <a:pt x="4810" y="167"/>
                  </a:cubicBezTo>
                  <a:cubicBezTo>
                    <a:pt x="4810" y="84"/>
                    <a:pt x="4739" y="0"/>
                    <a:pt x="464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787;p80">
              <a:extLst>
                <a:ext uri="{FF2B5EF4-FFF2-40B4-BE49-F238E27FC236}">
                  <a16:creationId xmlns:a16="http://schemas.microsoft.com/office/drawing/2014/main" id="{08AEFC70-1018-472C-B906-921E0ABAF6C5}"/>
                </a:ext>
              </a:extLst>
            </p:cNvPr>
            <p:cNvSpPr/>
            <p:nvPr/>
          </p:nvSpPr>
          <p:spPr>
            <a:xfrm>
              <a:off x="2778326" y="1594145"/>
              <a:ext cx="31332" cy="61111"/>
            </a:xfrm>
            <a:custGeom>
              <a:avLst/>
              <a:gdLst/>
              <a:ahLst/>
              <a:cxnLst/>
              <a:rect l="l" t="t" r="r" b="b"/>
              <a:pathLst>
                <a:path w="989" h="1929" extrusionOk="0">
                  <a:moveTo>
                    <a:pt x="179" y="0"/>
                  </a:moveTo>
                  <a:cubicBezTo>
                    <a:pt x="95" y="0"/>
                    <a:pt x="12" y="72"/>
                    <a:pt x="12" y="167"/>
                  </a:cubicBezTo>
                  <a:cubicBezTo>
                    <a:pt x="12" y="250"/>
                    <a:pt x="95" y="322"/>
                    <a:pt x="179" y="322"/>
                  </a:cubicBezTo>
                  <a:lnTo>
                    <a:pt x="333" y="322"/>
                  </a:lnTo>
                  <a:lnTo>
                    <a:pt x="333" y="1607"/>
                  </a:lnTo>
                  <a:lnTo>
                    <a:pt x="167" y="1607"/>
                  </a:lnTo>
                  <a:cubicBezTo>
                    <a:pt x="72" y="1607"/>
                    <a:pt x="0" y="1679"/>
                    <a:pt x="0" y="1774"/>
                  </a:cubicBezTo>
                  <a:cubicBezTo>
                    <a:pt x="0" y="1858"/>
                    <a:pt x="72" y="1929"/>
                    <a:pt x="167" y="1929"/>
                  </a:cubicBezTo>
                  <a:lnTo>
                    <a:pt x="822" y="1929"/>
                  </a:lnTo>
                  <a:cubicBezTo>
                    <a:pt x="905" y="1929"/>
                    <a:pt x="988" y="1858"/>
                    <a:pt x="988" y="1774"/>
                  </a:cubicBezTo>
                  <a:cubicBezTo>
                    <a:pt x="976" y="1679"/>
                    <a:pt x="893" y="1607"/>
                    <a:pt x="810" y="1607"/>
                  </a:cubicBezTo>
                  <a:lnTo>
                    <a:pt x="643" y="1607"/>
                  </a:lnTo>
                  <a:lnTo>
                    <a:pt x="643" y="167"/>
                  </a:lnTo>
                  <a:cubicBezTo>
                    <a:pt x="643" y="72"/>
                    <a:pt x="572" y="0"/>
                    <a:pt x="47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788;p80">
              <a:extLst>
                <a:ext uri="{FF2B5EF4-FFF2-40B4-BE49-F238E27FC236}">
                  <a16:creationId xmlns:a16="http://schemas.microsoft.com/office/drawing/2014/main" id="{83F637FB-A1E7-433C-8891-604A86D37828}"/>
                </a:ext>
              </a:extLst>
            </p:cNvPr>
            <p:cNvSpPr/>
            <p:nvPr/>
          </p:nvSpPr>
          <p:spPr>
            <a:xfrm>
              <a:off x="2782476" y="1575263"/>
              <a:ext cx="16220" cy="15872"/>
            </a:xfrm>
            <a:custGeom>
              <a:avLst/>
              <a:gdLst/>
              <a:ahLst/>
              <a:cxnLst/>
              <a:rect l="l" t="t" r="r" b="b"/>
              <a:pathLst>
                <a:path w="512" h="501" extrusionOk="0">
                  <a:moveTo>
                    <a:pt x="262" y="1"/>
                  </a:moveTo>
                  <a:cubicBezTo>
                    <a:pt x="131" y="1"/>
                    <a:pt x="0" y="120"/>
                    <a:pt x="0" y="251"/>
                  </a:cubicBezTo>
                  <a:cubicBezTo>
                    <a:pt x="0" y="382"/>
                    <a:pt x="119" y="501"/>
                    <a:pt x="262" y="501"/>
                  </a:cubicBezTo>
                  <a:cubicBezTo>
                    <a:pt x="393" y="501"/>
                    <a:pt x="512" y="382"/>
                    <a:pt x="512" y="251"/>
                  </a:cubicBezTo>
                  <a:cubicBezTo>
                    <a:pt x="512" y="120"/>
                    <a:pt x="393" y="1"/>
                    <a:pt x="26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789;p80">
              <a:extLst>
                <a:ext uri="{FF2B5EF4-FFF2-40B4-BE49-F238E27FC236}">
                  <a16:creationId xmlns:a16="http://schemas.microsoft.com/office/drawing/2014/main" id="{ADD9E2B3-CA2F-4267-8615-98FD05BA5040}"/>
                </a:ext>
              </a:extLst>
            </p:cNvPr>
            <p:cNvSpPr/>
            <p:nvPr/>
          </p:nvSpPr>
          <p:spPr>
            <a:xfrm>
              <a:off x="2943537" y="1513044"/>
              <a:ext cx="42261" cy="347783"/>
            </a:xfrm>
            <a:custGeom>
              <a:avLst/>
              <a:gdLst/>
              <a:ahLst/>
              <a:cxnLst/>
              <a:rect l="l" t="t" r="r" b="b"/>
              <a:pathLst>
                <a:path w="1334" h="10978" extrusionOk="0">
                  <a:moveTo>
                    <a:pt x="667" y="310"/>
                  </a:moveTo>
                  <a:cubicBezTo>
                    <a:pt x="857" y="310"/>
                    <a:pt x="1012" y="477"/>
                    <a:pt x="1012" y="655"/>
                  </a:cubicBezTo>
                  <a:lnTo>
                    <a:pt x="1012" y="1477"/>
                  </a:lnTo>
                  <a:lnTo>
                    <a:pt x="321" y="1477"/>
                  </a:lnTo>
                  <a:lnTo>
                    <a:pt x="321" y="655"/>
                  </a:lnTo>
                  <a:cubicBezTo>
                    <a:pt x="321" y="465"/>
                    <a:pt x="488" y="310"/>
                    <a:pt x="667" y="310"/>
                  </a:cubicBezTo>
                  <a:close/>
                  <a:moveTo>
                    <a:pt x="1024" y="1798"/>
                  </a:moveTo>
                  <a:lnTo>
                    <a:pt x="1024" y="2453"/>
                  </a:lnTo>
                  <a:lnTo>
                    <a:pt x="321" y="2453"/>
                  </a:lnTo>
                  <a:lnTo>
                    <a:pt x="321" y="1798"/>
                  </a:lnTo>
                  <a:close/>
                  <a:moveTo>
                    <a:pt x="964" y="9597"/>
                  </a:moveTo>
                  <a:lnTo>
                    <a:pt x="833" y="10525"/>
                  </a:lnTo>
                  <a:cubicBezTo>
                    <a:pt x="810" y="10597"/>
                    <a:pt x="750" y="10656"/>
                    <a:pt x="679" y="10656"/>
                  </a:cubicBezTo>
                  <a:cubicBezTo>
                    <a:pt x="607" y="10656"/>
                    <a:pt x="536" y="10597"/>
                    <a:pt x="536" y="10525"/>
                  </a:cubicBezTo>
                  <a:lnTo>
                    <a:pt x="417" y="9597"/>
                  </a:lnTo>
                  <a:close/>
                  <a:moveTo>
                    <a:pt x="667" y="0"/>
                  </a:moveTo>
                  <a:cubicBezTo>
                    <a:pt x="298" y="0"/>
                    <a:pt x="0" y="298"/>
                    <a:pt x="0" y="667"/>
                  </a:cubicBezTo>
                  <a:lnTo>
                    <a:pt x="0" y="1631"/>
                  </a:lnTo>
                  <a:lnTo>
                    <a:pt x="0" y="2822"/>
                  </a:lnTo>
                  <a:lnTo>
                    <a:pt x="0" y="4810"/>
                  </a:lnTo>
                  <a:cubicBezTo>
                    <a:pt x="0" y="4894"/>
                    <a:pt x="71" y="4965"/>
                    <a:pt x="167" y="4965"/>
                  </a:cubicBezTo>
                  <a:cubicBezTo>
                    <a:pt x="250" y="4965"/>
                    <a:pt x="321" y="4894"/>
                    <a:pt x="321" y="4810"/>
                  </a:cubicBezTo>
                  <a:lnTo>
                    <a:pt x="321" y="2763"/>
                  </a:lnTo>
                  <a:lnTo>
                    <a:pt x="1024" y="2763"/>
                  </a:lnTo>
                  <a:lnTo>
                    <a:pt x="1024" y="9275"/>
                  </a:lnTo>
                  <a:lnTo>
                    <a:pt x="321" y="9275"/>
                  </a:lnTo>
                  <a:lnTo>
                    <a:pt x="321" y="5430"/>
                  </a:lnTo>
                  <a:cubicBezTo>
                    <a:pt x="321" y="5346"/>
                    <a:pt x="250" y="5263"/>
                    <a:pt x="167" y="5263"/>
                  </a:cubicBezTo>
                  <a:cubicBezTo>
                    <a:pt x="71" y="5263"/>
                    <a:pt x="0" y="5346"/>
                    <a:pt x="0" y="5430"/>
                  </a:cubicBezTo>
                  <a:lnTo>
                    <a:pt x="0" y="9430"/>
                  </a:lnTo>
                  <a:cubicBezTo>
                    <a:pt x="0" y="9490"/>
                    <a:pt x="24" y="9537"/>
                    <a:pt x="60" y="9561"/>
                  </a:cubicBezTo>
                  <a:lnTo>
                    <a:pt x="191" y="10561"/>
                  </a:lnTo>
                  <a:cubicBezTo>
                    <a:pt x="226" y="10799"/>
                    <a:pt x="429" y="10978"/>
                    <a:pt x="667" y="10978"/>
                  </a:cubicBezTo>
                  <a:cubicBezTo>
                    <a:pt x="905" y="10978"/>
                    <a:pt x="1119" y="10799"/>
                    <a:pt x="1143" y="10561"/>
                  </a:cubicBezTo>
                  <a:lnTo>
                    <a:pt x="1274" y="9561"/>
                  </a:lnTo>
                  <a:cubicBezTo>
                    <a:pt x="1322" y="9537"/>
                    <a:pt x="1334" y="9490"/>
                    <a:pt x="1334" y="9430"/>
                  </a:cubicBezTo>
                  <a:lnTo>
                    <a:pt x="1334" y="2822"/>
                  </a:lnTo>
                  <a:lnTo>
                    <a:pt x="1334" y="1631"/>
                  </a:lnTo>
                  <a:lnTo>
                    <a:pt x="1334" y="667"/>
                  </a:lnTo>
                  <a:cubicBezTo>
                    <a:pt x="1334" y="298"/>
                    <a:pt x="1036" y="0"/>
                    <a:pt x="66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1240045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FEFEF"/>
        </a:solidFill>
        <a:effectLst/>
      </p:bgPr>
    </p:bg>
    <p:spTree>
      <p:nvGrpSpPr>
        <p:cNvPr id="1" name="Shape 669"/>
        <p:cNvGrpSpPr/>
        <p:nvPr/>
      </p:nvGrpSpPr>
      <p:grpSpPr>
        <a:xfrm>
          <a:off x="0" y="0"/>
          <a:ext cx="0" cy="0"/>
          <a:chOff x="0" y="0"/>
          <a:chExt cx="0" cy="0"/>
        </a:xfrm>
      </p:grpSpPr>
      <p:pic>
        <p:nvPicPr>
          <p:cNvPr id="13" name="Picture 12">
            <a:hlinkClick r:id="rId3"/>
            <a:extLst>
              <a:ext uri="{FF2B5EF4-FFF2-40B4-BE49-F238E27FC236}">
                <a16:creationId xmlns:a16="http://schemas.microsoft.com/office/drawing/2014/main" id="{E95D0A10-5117-40AC-9A08-8530523A664D}"/>
              </a:ext>
            </a:extLst>
          </p:cNvPr>
          <p:cNvPicPr>
            <a:picLocks noChangeAspect="1"/>
          </p:cNvPicPr>
          <p:nvPr/>
        </p:nvPicPr>
        <p:blipFill rotWithShape="1">
          <a:blip r:embed="rId4"/>
          <a:srcRect l="17907" t="27149" r="18855" b="14970"/>
          <a:stretch/>
        </p:blipFill>
        <p:spPr>
          <a:xfrm>
            <a:off x="2990734" y="1599115"/>
            <a:ext cx="6153266" cy="3168000"/>
          </a:xfrm>
          <a:prstGeom prst="rect">
            <a:avLst/>
          </a:prstGeom>
        </p:spPr>
      </p:pic>
      <p:sp>
        <p:nvSpPr>
          <p:cNvPr id="670" name="Google Shape;670;p50"/>
          <p:cNvSpPr txBox="1">
            <a:spLocks noGrp="1"/>
          </p:cNvSpPr>
          <p:nvPr>
            <p:ph type="title" idx="4"/>
          </p:nvPr>
        </p:nvSpPr>
        <p:spPr>
          <a:xfrm>
            <a:off x="378350" y="313950"/>
            <a:ext cx="4193650" cy="577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de-DE" dirty="0"/>
              <a:t>Datenbanken im Vergleich</a:t>
            </a:r>
            <a:endParaRPr dirty="0"/>
          </a:p>
        </p:txBody>
      </p:sp>
      <p:sp>
        <p:nvSpPr>
          <p:cNvPr id="672" name="Google Shape;672;p50"/>
          <p:cNvSpPr/>
          <p:nvPr/>
        </p:nvSpPr>
        <p:spPr>
          <a:xfrm>
            <a:off x="1382825" y="1762838"/>
            <a:ext cx="1222500" cy="1222500"/>
          </a:xfrm>
          <a:prstGeom prst="rect">
            <a:avLst/>
          </a:prstGeom>
          <a:solidFill>
            <a:srgbClr val="2C3938"/>
          </a:solidFill>
          <a:ln w="19050" cap="flat" cmpd="sng">
            <a:solidFill>
              <a:srgbClr val="2C393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 name="Google Shape;673;p50"/>
          <p:cNvSpPr/>
          <p:nvPr/>
        </p:nvSpPr>
        <p:spPr>
          <a:xfrm>
            <a:off x="3119750" y="1762838"/>
            <a:ext cx="1222500" cy="1222500"/>
          </a:xfrm>
          <a:prstGeom prst="rect">
            <a:avLst/>
          </a:prstGeom>
          <a:solidFill>
            <a:srgbClr val="2C3938"/>
          </a:solidFill>
          <a:ln w="19050" cap="flat" cmpd="sng">
            <a:solidFill>
              <a:srgbClr val="2C393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 name="Google Shape;674;p50"/>
          <p:cNvSpPr/>
          <p:nvPr/>
        </p:nvSpPr>
        <p:spPr>
          <a:xfrm>
            <a:off x="3119750" y="3382688"/>
            <a:ext cx="1222500" cy="1222500"/>
          </a:xfrm>
          <a:prstGeom prst="rect">
            <a:avLst/>
          </a:prstGeom>
          <a:solidFill>
            <a:srgbClr val="2C3938"/>
          </a:solidFill>
          <a:ln w="19050" cap="flat" cmpd="sng">
            <a:solidFill>
              <a:srgbClr val="2C393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 name="Google Shape;675;p50"/>
          <p:cNvSpPr/>
          <p:nvPr/>
        </p:nvSpPr>
        <p:spPr>
          <a:xfrm>
            <a:off x="1382825" y="3382688"/>
            <a:ext cx="1222500" cy="1222500"/>
          </a:xfrm>
          <a:prstGeom prst="rect">
            <a:avLst/>
          </a:prstGeom>
          <a:solidFill>
            <a:srgbClr val="2C3938"/>
          </a:solidFill>
          <a:ln w="19050" cap="flat" cmpd="sng">
            <a:solidFill>
              <a:srgbClr val="2C393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76" name="Google Shape;676;p50"/>
          <p:cNvSpPr txBox="1">
            <a:spLocks noGrp="1"/>
          </p:cNvSpPr>
          <p:nvPr>
            <p:ph type="title"/>
          </p:nvPr>
        </p:nvSpPr>
        <p:spPr>
          <a:xfrm>
            <a:off x="1382825" y="2400975"/>
            <a:ext cx="1222500" cy="503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solidFill>
                  <a:srgbClr val="F3F3F3"/>
                </a:solidFill>
                <a:effectLst>
                  <a:outerShdw blurRad="38100" dist="38100" dir="2700000" algn="tl">
                    <a:srgbClr val="000000">
                      <a:alpha val="43137"/>
                    </a:srgbClr>
                  </a:outerShdw>
                </a:effectLst>
              </a:rPr>
              <a:t>77</a:t>
            </a:r>
            <a:endParaRPr dirty="0">
              <a:solidFill>
                <a:srgbClr val="F3F3F3"/>
              </a:solidFill>
              <a:effectLst>
                <a:outerShdw blurRad="38100" dist="38100" dir="2700000" algn="tl">
                  <a:srgbClr val="000000">
                    <a:alpha val="43137"/>
                  </a:srgbClr>
                </a:outerShdw>
              </a:effectLst>
            </a:endParaRPr>
          </a:p>
        </p:txBody>
      </p:sp>
      <p:sp>
        <p:nvSpPr>
          <p:cNvPr id="677" name="Google Shape;677;p50"/>
          <p:cNvSpPr txBox="1">
            <a:spLocks noGrp="1"/>
          </p:cNvSpPr>
          <p:nvPr>
            <p:ph type="title" idx="2"/>
          </p:nvPr>
        </p:nvSpPr>
        <p:spPr>
          <a:xfrm>
            <a:off x="1382825" y="4037250"/>
            <a:ext cx="1222500" cy="503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solidFill>
                  <a:srgbClr val="F3F3F3"/>
                </a:solidFill>
                <a:effectLst>
                  <a:outerShdw blurRad="38100" dist="38100" dir="2700000" algn="tl">
                    <a:srgbClr val="000000">
                      <a:alpha val="43137"/>
                    </a:srgbClr>
                  </a:outerShdw>
                </a:effectLst>
              </a:rPr>
              <a:t>201</a:t>
            </a:r>
            <a:endParaRPr dirty="0">
              <a:solidFill>
                <a:srgbClr val="F3F3F3"/>
              </a:solidFill>
              <a:effectLst>
                <a:outerShdw blurRad="38100" dist="38100" dir="2700000" algn="tl">
                  <a:srgbClr val="000000">
                    <a:alpha val="43137"/>
                  </a:srgbClr>
                </a:outerShdw>
              </a:effectLst>
            </a:endParaRPr>
          </a:p>
        </p:txBody>
      </p:sp>
      <p:sp>
        <p:nvSpPr>
          <p:cNvPr id="678" name="Google Shape;678;p50"/>
          <p:cNvSpPr txBox="1">
            <a:spLocks noGrp="1"/>
          </p:cNvSpPr>
          <p:nvPr>
            <p:ph type="title" idx="3"/>
          </p:nvPr>
        </p:nvSpPr>
        <p:spPr>
          <a:xfrm>
            <a:off x="3119750" y="2400975"/>
            <a:ext cx="1222500" cy="503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solidFill>
                  <a:srgbClr val="F3F3F3"/>
                </a:solidFill>
                <a:effectLst>
                  <a:outerShdw blurRad="38100" dist="38100" dir="2700000" algn="tl">
                    <a:srgbClr val="000000">
                      <a:alpha val="43137"/>
                    </a:srgbClr>
                  </a:outerShdw>
                </a:effectLst>
              </a:rPr>
              <a:t>73</a:t>
            </a:r>
            <a:endParaRPr dirty="0">
              <a:solidFill>
                <a:srgbClr val="F3F3F3"/>
              </a:solidFill>
              <a:effectLst>
                <a:outerShdw blurRad="38100" dist="38100" dir="2700000" algn="tl">
                  <a:srgbClr val="000000">
                    <a:alpha val="43137"/>
                  </a:srgbClr>
                </a:outerShdw>
              </a:effectLst>
            </a:endParaRPr>
          </a:p>
        </p:txBody>
      </p:sp>
      <p:sp>
        <p:nvSpPr>
          <p:cNvPr id="679" name="Google Shape;679;p50"/>
          <p:cNvSpPr txBox="1">
            <a:spLocks noGrp="1"/>
          </p:cNvSpPr>
          <p:nvPr>
            <p:ph type="title" idx="5"/>
          </p:nvPr>
        </p:nvSpPr>
        <p:spPr>
          <a:xfrm>
            <a:off x="3119750" y="4037250"/>
            <a:ext cx="1222500" cy="503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solidFill>
                  <a:srgbClr val="F3F3F3"/>
                </a:solidFill>
                <a:effectLst>
                  <a:outerShdw blurRad="38100" dist="38100" dir="2700000" algn="tl">
                    <a:srgbClr val="000000">
                      <a:alpha val="43137"/>
                    </a:srgbClr>
                  </a:outerShdw>
                </a:effectLst>
              </a:rPr>
              <a:t>89</a:t>
            </a:r>
            <a:endParaRPr dirty="0">
              <a:solidFill>
                <a:srgbClr val="F3F3F3"/>
              </a:solidFill>
              <a:effectLst>
                <a:outerShdw blurRad="38100" dist="38100" dir="2700000" algn="tl">
                  <a:srgbClr val="000000">
                    <a:alpha val="43137"/>
                  </a:srgbClr>
                </a:outerShdw>
              </a:effectLst>
            </a:endParaRPr>
          </a:p>
        </p:txBody>
      </p:sp>
      <p:cxnSp>
        <p:nvCxnSpPr>
          <p:cNvPr id="689" name="Google Shape;689;p50"/>
          <p:cNvCxnSpPr/>
          <p:nvPr/>
        </p:nvCxnSpPr>
        <p:spPr>
          <a:xfrm>
            <a:off x="0" y="1028850"/>
            <a:ext cx="4601700" cy="0"/>
          </a:xfrm>
          <a:prstGeom prst="straightConnector1">
            <a:avLst/>
          </a:prstGeom>
          <a:noFill/>
          <a:ln w="19050" cap="flat" cmpd="sng">
            <a:solidFill>
              <a:srgbClr val="2C3938"/>
            </a:solidFill>
            <a:prstDash val="solid"/>
            <a:round/>
            <a:headEnd type="none" w="med" len="med"/>
            <a:tailEnd type="none" w="med" len="med"/>
          </a:ln>
        </p:spPr>
      </p:cxnSp>
      <p:cxnSp>
        <p:nvCxnSpPr>
          <p:cNvPr id="690" name="Google Shape;690;p50"/>
          <p:cNvCxnSpPr/>
          <p:nvPr/>
        </p:nvCxnSpPr>
        <p:spPr>
          <a:xfrm>
            <a:off x="1567025" y="2409190"/>
            <a:ext cx="854100" cy="0"/>
          </a:xfrm>
          <a:prstGeom prst="straightConnector1">
            <a:avLst/>
          </a:prstGeom>
          <a:noFill/>
          <a:ln w="19050" cap="flat" cmpd="sng">
            <a:solidFill>
              <a:srgbClr val="F3F3F3"/>
            </a:solidFill>
            <a:prstDash val="solid"/>
            <a:round/>
            <a:headEnd type="none" w="med" len="med"/>
            <a:tailEnd type="none" w="med" len="med"/>
          </a:ln>
        </p:spPr>
      </p:cxnSp>
      <p:cxnSp>
        <p:nvCxnSpPr>
          <p:cNvPr id="691" name="Google Shape;691;p50"/>
          <p:cNvCxnSpPr/>
          <p:nvPr/>
        </p:nvCxnSpPr>
        <p:spPr>
          <a:xfrm>
            <a:off x="3303950" y="2409190"/>
            <a:ext cx="854100" cy="0"/>
          </a:xfrm>
          <a:prstGeom prst="straightConnector1">
            <a:avLst/>
          </a:prstGeom>
          <a:noFill/>
          <a:ln w="19050" cap="flat" cmpd="sng">
            <a:solidFill>
              <a:srgbClr val="F3F3F3"/>
            </a:solidFill>
            <a:prstDash val="solid"/>
            <a:round/>
            <a:headEnd type="none" w="med" len="med"/>
            <a:tailEnd type="none" w="med" len="med"/>
          </a:ln>
        </p:spPr>
      </p:cxnSp>
      <p:cxnSp>
        <p:nvCxnSpPr>
          <p:cNvPr id="692" name="Google Shape;692;p50"/>
          <p:cNvCxnSpPr/>
          <p:nvPr/>
        </p:nvCxnSpPr>
        <p:spPr>
          <a:xfrm>
            <a:off x="1567025" y="4032415"/>
            <a:ext cx="854100" cy="0"/>
          </a:xfrm>
          <a:prstGeom prst="straightConnector1">
            <a:avLst/>
          </a:prstGeom>
          <a:noFill/>
          <a:ln w="19050" cap="flat" cmpd="sng">
            <a:solidFill>
              <a:srgbClr val="F3F3F3"/>
            </a:solidFill>
            <a:prstDash val="solid"/>
            <a:round/>
            <a:headEnd type="none" w="med" len="med"/>
            <a:tailEnd type="none" w="med" len="med"/>
          </a:ln>
        </p:spPr>
      </p:cxnSp>
      <p:cxnSp>
        <p:nvCxnSpPr>
          <p:cNvPr id="693" name="Google Shape;693;p50"/>
          <p:cNvCxnSpPr/>
          <p:nvPr/>
        </p:nvCxnSpPr>
        <p:spPr>
          <a:xfrm>
            <a:off x="3303950" y="4032415"/>
            <a:ext cx="854100" cy="0"/>
          </a:xfrm>
          <a:prstGeom prst="straightConnector1">
            <a:avLst/>
          </a:prstGeom>
          <a:noFill/>
          <a:ln w="19050" cap="flat" cmpd="sng">
            <a:solidFill>
              <a:srgbClr val="F3F3F3"/>
            </a:solidFill>
            <a:prstDash val="solid"/>
            <a:round/>
            <a:headEnd type="none" w="med" len="med"/>
            <a:tailEnd type="none" w="med" len="med"/>
          </a:ln>
        </p:spPr>
      </p:cxnSp>
      <p:pic>
        <p:nvPicPr>
          <p:cNvPr id="5" name="Graphic 4">
            <a:extLst>
              <a:ext uri="{FF2B5EF4-FFF2-40B4-BE49-F238E27FC236}">
                <a16:creationId xmlns:a16="http://schemas.microsoft.com/office/drawing/2014/main" id="{9B4F0647-8ABE-465C-8444-AF150532883A}"/>
              </a:ext>
            </a:extLst>
          </p:cNvPr>
          <p:cNvPicPr>
            <a:picLocks noChangeAspect="1"/>
          </p:cNvPicPr>
          <p:nvPr/>
        </p:nvPicPr>
        <p:blipFill rotWithShape="1">
          <a:blip r:embed="rId5">
            <a:extLst>
              <a:ext uri="{96DAC541-7B7A-43D3-8B79-37D633B846F1}">
                <asvg:svgBlip xmlns:asvg="http://schemas.microsoft.com/office/drawing/2016/SVG/main" r:embed="rId6"/>
              </a:ext>
            </a:extLst>
          </a:blip>
          <a:srcRect l="1084" t="5114" r="81859" b="9793"/>
          <a:stretch/>
        </p:blipFill>
        <p:spPr>
          <a:xfrm>
            <a:off x="3440255" y="3426134"/>
            <a:ext cx="558771" cy="558000"/>
          </a:xfrm>
          <a:prstGeom prst="rect">
            <a:avLst/>
          </a:prstGeom>
        </p:spPr>
      </p:pic>
      <p:pic>
        <p:nvPicPr>
          <p:cNvPr id="7" name="Picture 6">
            <a:extLst>
              <a:ext uri="{FF2B5EF4-FFF2-40B4-BE49-F238E27FC236}">
                <a16:creationId xmlns:a16="http://schemas.microsoft.com/office/drawing/2014/main" id="{C814504E-CEAD-46FD-B0F8-9D83C30D2306}"/>
              </a:ext>
            </a:extLst>
          </p:cNvPr>
          <p:cNvPicPr>
            <a:picLocks noChangeAspect="1"/>
          </p:cNvPicPr>
          <p:nvPr/>
        </p:nvPicPr>
        <p:blipFill rotWithShape="1">
          <a:blip r:embed="rId7"/>
          <a:srcRect t="12598" r="81167" b="40377"/>
          <a:stretch/>
        </p:blipFill>
        <p:spPr>
          <a:xfrm>
            <a:off x="3500932" y="1811907"/>
            <a:ext cx="460136" cy="540000"/>
          </a:xfrm>
          <a:prstGeom prst="rect">
            <a:avLst/>
          </a:prstGeom>
        </p:spPr>
      </p:pic>
      <p:pic>
        <p:nvPicPr>
          <p:cNvPr id="9" name="Picture 8">
            <a:extLst>
              <a:ext uri="{FF2B5EF4-FFF2-40B4-BE49-F238E27FC236}">
                <a16:creationId xmlns:a16="http://schemas.microsoft.com/office/drawing/2014/main" id="{813354E2-4C5B-4386-BD65-C54C78CF2B29}"/>
              </a:ext>
            </a:extLst>
          </p:cNvPr>
          <p:cNvPicPr>
            <a:picLocks noChangeAspect="1"/>
          </p:cNvPicPr>
          <p:nvPr/>
        </p:nvPicPr>
        <p:blipFill>
          <a:blip r:embed="rId8"/>
          <a:stretch>
            <a:fillRect/>
          </a:stretch>
        </p:blipFill>
        <p:spPr>
          <a:xfrm>
            <a:off x="1724075" y="3435134"/>
            <a:ext cx="540000" cy="540000"/>
          </a:xfrm>
          <a:prstGeom prst="rect">
            <a:avLst/>
          </a:prstGeom>
        </p:spPr>
      </p:pic>
      <p:pic>
        <p:nvPicPr>
          <p:cNvPr id="11" name="Picture 10">
            <a:extLst>
              <a:ext uri="{FF2B5EF4-FFF2-40B4-BE49-F238E27FC236}">
                <a16:creationId xmlns:a16="http://schemas.microsoft.com/office/drawing/2014/main" id="{53926B80-F553-4CB3-8510-E9673D4BB332}"/>
              </a:ext>
            </a:extLst>
          </p:cNvPr>
          <p:cNvPicPr>
            <a:picLocks noChangeAspect="1"/>
          </p:cNvPicPr>
          <p:nvPr/>
        </p:nvPicPr>
        <p:blipFill>
          <a:blip r:embed="rId9"/>
          <a:stretch>
            <a:fillRect/>
          </a:stretch>
        </p:blipFill>
        <p:spPr>
          <a:xfrm>
            <a:off x="1724075" y="1811907"/>
            <a:ext cx="522000" cy="522000"/>
          </a:xfrm>
          <a:prstGeom prst="rect">
            <a:avLst/>
          </a:prstGeom>
        </p:spPr>
      </p:pic>
      <p:sp>
        <p:nvSpPr>
          <p:cNvPr id="21" name="Google Shape;1036;p60">
            <a:extLst>
              <a:ext uri="{FF2B5EF4-FFF2-40B4-BE49-F238E27FC236}">
                <a16:creationId xmlns:a16="http://schemas.microsoft.com/office/drawing/2014/main" id="{16522918-5A88-42DD-8ABD-FAA0A8EAFF5F}"/>
              </a:ext>
            </a:extLst>
          </p:cNvPr>
          <p:cNvSpPr txBox="1">
            <a:spLocks/>
          </p:cNvSpPr>
          <p:nvPr/>
        </p:nvSpPr>
        <p:spPr>
          <a:xfrm>
            <a:off x="1884543" y="4867468"/>
            <a:ext cx="1759383" cy="26635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292100" algn="l" rtl="0">
              <a:lnSpc>
                <a:spcPct val="115000"/>
              </a:lnSpc>
              <a:spcBef>
                <a:spcPts val="0"/>
              </a:spcBef>
              <a:spcAft>
                <a:spcPts val="0"/>
              </a:spcAft>
              <a:buClr>
                <a:srgbClr val="2C3938"/>
              </a:buClr>
              <a:buSzPts val="1000"/>
              <a:buFont typeface="Cutive Mono"/>
              <a:buChar char="●"/>
              <a:defRPr sz="1000" b="0" i="0" u="none" strike="noStrike" cap="none">
                <a:solidFill>
                  <a:srgbClr val="2C3938"/>
                </a:solidFill>
                <a:latin typeface="Cutive Mono"/>
                <a:ea typeface="Cutive Mono"/>
                <a:cs typeface="Cutive Mono"/>
                <a:sym typeface="Cutive Mono"/>
              </a:defRPr>
            </a:lvl1pPr>
            <a:lvl2pPr marL="914400" marR="0" lvl="1" indent="-292100" algn="l" rtl="0">
              <a:lnSpc>
                <a:spcPct val="115000"/>
              </a:lnSpc>
              <a:spcBef>
                <a:spcPts val="1600"/>
              </a:spcBef>
              <a:spcAft>
                <a:spcPts val="0"/>
              </a:spcAft>
              <a:buClr>
                <a:srgbClr val="2C3938"/>
              </a:buClr>
              <a:buSzPts val="1000"/>
              <a:buFont typeface="Cutive Mono"/>
              <a:buChar char="○"/>
              <a:defRPr sz="1000" b="0" i="0" u="none" strike="noStrike" cap="none">
                <a:solidFill>
                  <a:srgbClr val="2C3938"/>
                </a:solidFill>
                <a:latin typeface="Cutive Mono"/>
                <a:ea typeface="Cutive Mono"/>
                <a:cs typeface="Cutive Mono"/>
                <a:sym typeface="Cutive Mono"/>
              </a:defRPr>
            </a:lvl2pPr>
            <a:lvl3pPr marL="1371600" marR="0" lvl="2" indent="-292100" algn="l" rtl="0">
              <a:lnSpc>
                <a:spcPct val="115000"/>
              </a:lnSpc>
              <a:spcBef>
                <a:spcPts val="1600"/>
              </a:spcBef>
              <a:spcAft>
                <a:spcPts val="0"/>
              </a:spcAft>
              <a:buClr>
                <a:srgbClr val="2C3938"/>
              </a:buClr>
              <a:buSzPts val="1000"/>
              <a:buFont typeface="Cutive Mono"/>
              <a:buChar char="■"/>
              <a:defRPr sz="1000" b="0" i="0" u="none" strike="noStrike" cap="none">
                <a:solidFill>
                  <a:srgbClr val="2C3938"/>
                </a:solidFill>
                <a:latin typeface="Cutive Mono"/>
                <a:ea typeface="Cutive Mono"/>
                <a:cs typeface="Cutive Mono"/>
                <a:sym typeface="Cutive Mono"/>
              </a:defRPr>
            </a:lvl3pPr>
            <a:lvl4pPr marL="1828800" marR="0" lvl="3" indent="-292100" algn="l" rtl="0">
              <a:lnSpc>
                <a:spcPct val="115000"/>
              </a:lnSpc>
              <a:spcBef>
                <a:spcPts val="1600"/>
              </a:spcBef>
              <a:spcAft>
                <a:spcPts val="0"/>
              </a:spcAft>
              <a:buClr>
                <a:srgbClr val="2C3938"/>
              </a:buClr>
              <a:buSzPts val="1000"/>
              <a:buFont typeface="Cutive Mono"/>
              <a:buChar char="●"/>
              <a:defRPr sz="1000" b="0" i="0" u="none" strike="noStrike" cap="none">
                <a:solidFill>
                  <a:srgbClr val="2C3938"/>
                </a:solidFill>
                <a:latin typeface="Cutive Mono"/>
                <a:ea typeface="Cutive Mono"/>
                <a:cs typeface="Cutive Mono"/>
                <a:sym typeface="Cutive Mono"/>
              </a:defRPr>
            </a:lvl4pPr>
            <a:lvl5pPr marL="2286000" marR="0" lvl="4" indent="-292100" algn="l" rtl="0">
              <a:lnSpc>
                <a:spcPct val="115000"/>
              </a:lnSpc>
              <a:spcBef>
                <a:spcPts val="1600"/>
              </a:spcBef>
              <a:spcAft>
                <a:spcPts val="0"/>
              </a:spcAft>
              <a:buClr>
                <a:srgbClr val="2C3938"/>
              </a:buClr>
              <a:buSzPts val="1000"/>
              <a:buFont typeface="Cutive Mono"/>
              <a:buChar char="○"/>
              <a:defRPr sz="1000" b="0" i="0" u="none" strike="noStrike" cap="none">
                <a:solidFill>
                  <a:srgbClr val="2C3938"/>
                </a:solidFill>
                <a:latin typeface="Cutive Mono"/>
                <a:ea typeface="Cutive Mono"/>
                <a:cs typeface="Cutive Mono"/>
                <a:sym typeface="Cutive Mono"/>
              </a:defRPr>
            </a:lvl5pPr>
            <a:lvl6pPr marL="2743200" marR="0" lvl="5" indent="-292100" algn="l" rtl="0">
              <a:lnSpc>
                <a:spcPct val="115000"/>
              </a:lnSpc>
              <a:spcBef>
                <a:spcPts val="1600"/>
              </a:spcBef>
              <a:spcAft>
                <a:spcPts val="0"/>
              </a:spcAft>
              <a:buClr>
                <a:srgbClr val="2C3938"/>
              </a:buClr>
              <a:buSzPts val="1000"/>
              <a:buFont typeface="Cutive Mono"/>
              <a:buChar char="■"/>
              <a:defRPr sz="1000" b="0" i="0" u="none" strike="noStrike" cap="none">
                <a:solidFill>
                  <a:srgbClr val="2C3938"/>
                </a:solidFill>
                <a:latin typeface="Cutive Mono"/>
                <a:ea typeface="Cutive Mono"/>
                <a:cs typeface="Cutive Mono"/>
                <a:sym typeface="Cutive Mono"/>
              </a:defRPr>
            </a:lvl6pPr>
            <a:lvl7pPr marL="3200400" marR="0" lvl="6" indent="-292100" algn="l" rtl="0">
              <a:lnSpc>
                <a:spcPct val="115000"/>
              </a:lnSpc>
              <a:spcBef>
                <a:spcPts val="1600"/>
              </a:spcBef>
              <a:spcAft>
                <a:spcPts val="0"/>
              </a:spcAft>
              <a:buClr>
                <a:srgbClr val="2C3938"/>
              </a:buClr>
              <a:buSzPts val="1000"/>
              <a:buFont typeface="Cutive Mono"/>
              <a:buChar char="●"/>
              <a:defRPr sz="1000" b="0" i="0" u="none" strike="noStrike" cap="none">
                <a:solidFill>
                  <a:srgbClr val="2C3938"/>
                </a:solidFill>
                <a:latin typeface="Cutive Mono"/>
                <a:ea typeface="Cutive Mono"/>
                <a:cs typeface="Cutive Mono"/>
                <a:sym typeface="Cutive Mono"/>
              </a:defRPr>
            </a:lvl7pPr>
            <a:lvl8pPr marL="3657600" marR="0" lvl="7" indent="-292100" algn="l" rtl="0">
              <a:lnSpc>
                <a:spcPct val="115000"/>
              </a:lnSpc>
              <a:spcBef>
                <a:spcPts val="1600"/>
              </a:spcBef>
              <a:spcAft>
                <a:spcPts val="0"/>
              </a:spcAft>
              <a:buClr>
                <a:srgbClr val="2C3938"/>
              </a:buClr>
              <a:buSzPts val="1000"/>
              <a:buFont typeface="Cutive Mono"/>
              <a:buChar char="○"/>
              <a:defRPr sz="1000" b="0" i="0" u="none" strike="noStrike" cap="none">
                <a:solidFill>
                  <a:srgbClr val="2C3938"/>
                </a:solidFill>
                <a:latin typeface="Cutive Mono"/>
                <a:ea typeface="Cutive Mono"/>
                <a:cs typeface="Cutive Mono"/>
                <a:sym typeface="Cutive Mono"/>
              </a:defRPr>
            </a:lvl8pPr>
            <a:lvl9pPr marL="4114800" marR="0" lvl="8" indent="-292100" algn="l" rtl="0">
              <a:lnSpc>
                <a:spcPct val="115000"/>
              </a:lnSpc>
              <a:spcBef>
                <a:spcPts val="1600"/>
              </a:spcBef>
              <a:spcAft>
                <a:spcPts val="1600"/>
              </a:spcAft>
              <a:buClr>
                <a:srgbClr val="2C3938"/>
              </a:buClr>
              <a:buSzPts val="1000"/>
              <a:buFont typeface="Cutive Mono"/>
              <a:buChar char="■"/>
              <a:defRPr sz="1000" b="0" i="0" u="none" strike="noStrike" cap="none">
                <a:solidFill>
                  <a:srgbClr val="2C3938"/>
                </a:solidFill>
                <a:latin typeface="Cutive Mono"/>
                <a:ea typeface="Cutive Mono"/>
                <a:cs typeface="Cutive Mono"/>
                <a:sym typeface="Cutive Mono"/>
              </a:defRPr>
            </a:lvl9pPr>
          </a:lstStyle>
          <a:p>
            <a:pPr marL="0" indent="0" algn="ctr">
              <a:lnSpc>
                <a:spcPct val="100000"/>
              </a:lnSpc>
              <a:spcAft>
                <a:spcPts val="1600"/>
              </a:spcAft>
              <a:buFont typeface="Cutive Mono"/>
              <a:buNone/>
            </a:pPr>
            <a:r>
              <a:rPr lang="de-DE" sz="1100" dirty="0"/>
              <a:t>Stand: 22.10.2019</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FEFEF"/>
        </a:solidFill>
        <a:effectLst/>
      </p:bgPr>
    </p:bg>
    <p:spTree>
      <p:nvGrpSpPr>
        <p:cNvPr id="1" name="Shape 348"/>
        <p:cNvGrpSpPr/>
        <p:nvPr/>
      </p:nvGrpSpPr>
      <p:grpSpPr>
        <a:xfrm>
          <a:off x="0" y="0"/>
          <a:ext cx="0" cy="0"/>
          <a:chOff x="0" y="0"/>
          <a:chExt cx="0" cy="0"/>
        </a:xfrm>
      </p:grpSpPr>
      <p:sp>
        <p:nvSpPr>
          <p:cNvPr id="616" name="Google Shape;616;p49"/>
          <p:cNvSpPr txBox="1">
            <a:spLocks noGrp="1"/>
          </p:cNvSpPr>
          <p:nvPr>
            <p:ph type="title"/>
          </p:nvPr>
        </p:nvSpPr>
        <p:spPr>
          <a:xfrm>
            <a:off x="432925" y="375875"/>
            <a:ext cx="4767228" cy="577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de-DE" sz="2800" dirty="0"/>
              <a:t>Die Schwächen des Impact Factors</a:t>
            </a:r>
            <a:endParaRPr sz="2800" dirty="0"/>
          </a:p>
        </p:txBody>
      </p:sp>
      <p:cxnSp>
        <p:nvCxnSpPr>
          <p:cNvPr id="648" name="Google Shape;648;p49"/>
          <p:cNvCxnSpPr>
            <a:cxnSpLocks/>
          </p:cNvCxnSpPr>
          <p:nvPr/>
        </p:nvCxnSpPr>
        <p:spPr>
          <a:xfrm>
            <a:off x="0" y="1028850"/>
            <a:ext cx="5033176" cy="0"/>
          </a:xfrm>
          <a:prstGeom prst="straightConnector1">
            <a:avLst/>
          </a:prstGeom>
          <a:noFill/>
          <a:ln w="19050" cap="flat" cmpd="sng">
            <a:solidFill>
              <a:srgbClr val="2C3938"/>
            </a:solidFill>
            <a:prstDash val="solid"/>
            <a:round/>
            <a:headEnd type="none" w="med" len="med"/>
            <a:tailEnd type="none" w="med" len="med"/>
          </a:ln>
        </p:spPr>
      </p:cxnSp>
      <p:pic>
        <p:nvPicPr>
          <p:cNvPr id="3" name="Picture 2">
            <a:hlinkClick r:id="rId3"/>
            <a:extLst>
              <a:ext uri="{FF2B5EF4-FFF2-40B4-BE49-F238E27FC236}">
                <a16:creationId xmlns:a16="http://schemas.microsoft.com/office/drawing/2014/main" id="{6F35B7D3-6AC2-4276-8D8F-FE9AD21A62D0}"/>
              </a:ext>
            </a:extLst>
          </p:cNvPr>
          <p:cNvPicPr>
            <a:picLocks noChangeAspect="1"/>
          </p:cNvPicPr>
          <p:nvPr/>
        </p:nvPicPr>
        <p:blipFill rotWithShape="1">
          <a:blip r:embed="rId4"/>
          <a:srcRect l="6223" r="8241" b="15479"/>
          <a:stretch/>
        </p:blipFill>
        <p:spPr>
          <a:xfrm>
            <a:off x="157292" y="1130455"/>
            <a:ext cx="4210494" cy="3786241"/>
          </a:xfrm>
          <a:prstGeom prst="rect">
            <a:avLst/>
          </a:prstGeom>
          <a:effectLst>
            <a:outerShdw blurRad="50800" dist="38100" dir="8100000" algn="tr" rotWithShape="0">
              <a:prstClr val="black">
                <a:alpha val="40000"/>
              </a:prstClr>
            </a:outerShdw>
          </a:effectLst>
        </p:spPr>
      </p:pic>
      <p:pic>
        <p:nvPicPr>
          <p:cNvPr id="4" name="Picture 3">
            <a:hlinkClick r:id="rId5"/>
            <a:extLst>
              <a:ext uri="{FF2B5EF4-FFF2-40B4-BE49-F238E27FC236}">
                <a16:creationId xmlns:a16="http://schemas.microsoft.com/office/drawing/2014/main" id="{B01F26ED-EE59-4567-BE5C-900DC6C1982E}"/>
              </a:ext>
            </a:extLst>
          </p:cNvPr>
          <p:cNvPicPr>
            <a:picLocks noChangeAspect="1"/>
          </p:cNvPicPr>
          <p:nvPr/>
        </p:nvPicPr>
        <p:blipFill rotWithShape="1">
          <a:blip r:embed="rId6"/>
          <a:srcRect l="20697" t="24117" r="22170" b="17864"/>
          <a:stretch/>
        </p:blipFill>
        <p:spPr>
          <a:xfrm>
            <a:off x="4601700" y="1130455"/>
            <a:ext cx="5224132" cy="2984195"/>
          </a:xfrm>
          <a:prstGeom prst="rect">
            <a:avLst/>
          </a:prstGeom>
          <a:effectLst>
            <a:outerShdw blurRad="63500" sx="102000" sy="102000" algn="ctr" rotWithShape="0">
              <a:prstClr val="black">
                <a:alpha val="40000"/>
              </a:prstClr>
            </a:outerShdw>
          </a:effectLst>
        </p:spPr>
      </p:pic>
      <p:pic>
        <p:nvPicPr>
          <p:cNvPr id="5" name="Picture 4">
            <a:hlinkClick r:id="rId7"/>
            <a:extLst>
              <a:ext uri="{FF2B5EF4-FFF2-40B4-BE49-F238E27FC236}">
                <a16:creationId xmlns:a16="http://schemas.microsoft.com/office/drawing/2014/main" id="{CD12905B-55D4-4B78-AE62-E44B62043717}"/>
              </a:ext>
            </a:extLst>
          </p:cNvPr>
          <p:cNvPicPr>
            <a:picLocks noChangeAspect="1"/>
          </p:cNvPicPr>
          <p:nvPr/>
        </p:nvPicPr>
        <p:blipFill rotWithShape="1">
          <a:blip r:embed="rId8"/>
          <a:srcRect l="19690" t="24117" r="20621" b="8355"/>
          <a:stretch/>
        </p:blipFill>
        <p:spPr>
          <a:xfrm>
            <a:off x="4367786" y="2736110"/>
            <a:ext cx="5458046" cy="3473303"/>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582242538"/>
      </p:ext>
    </p:extLst>
  </p:cSld>
  <p:clrMapOvr>
    <a:masterClrMapping/>
  </p:clrMapOvr>
</p:sld>
</file>

<file path=ppt/theme/theme1.xml><?xml version="1.0" encoding="utf-8"?>
<a:theme xmlns:a="http://schemas.openxmlformats.org/drawingml/2006/main" name="Peace Day Social Media by SlidesGo">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791</Words>
  <Application>Microsoft Office PowerPoint</Application>
  <PresentationFormat>On-screen Show (16:9)</PresentationFormat>
  <Paragraphs>103</Paragraphs>
  <Slides>17</Slides>
  <Notes>13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Oswald Regular</vt:lpstr>
      <vt:lpstr>Arial</vt:lpstr>
      <vt:lpstr>Josefin Sans</vt:lpstr>
      <vt:lpstr>Oswald</vt:lpstr>
      <vt:lpstr>Fira Sans Extra Condensed Medium</vt:lpstr>
      <vt:lpstr>Cutive Mono</vt:lpstr>
      <vt:lpstr>Peace Day Social Media by SlidesGo</vt:lpstr>
      <vt:lpstr>Assessing the impact of science, unscientifically</vt:lpstr>
      <vt:lpstr>Warum forschen wir?</vt:lpstr>
      <vt:lpstr>Impact Factor in der Praxis</vt:lpstr>
      <vt:lpstr>TRADITIONELLE FORSCHUNGSOUTPUTS</vt:lpstr>
      <vt:lpstr>JIF in den Dokumenten</vt:lpstr>
      <vt:lpstr>—UNIVERSITY OF ALBERTA</vt:lpstr>
      <vt:lpstr>Zitate</vt:lpstr>
      <vt:lpstr>Datenbanken im Vergleich</vt:lpstr>
      <vt:lpstr>Die Schwächen des Impact Factors</vt:lpstr>
      <vt:lpstr>—SPRINGER NATURE IPO</vt:lpstr>
      <vt:lpstr>PowerPoint Presentation</vt:lpstr>
      <vt:lpstr>Was sind unsere Werte?</vt:lpstr>
      <vt:lpstr>PowerPoint Presentation</vt:lpstr>
      <vt:lpstr>Was sind unsere Werte?</vt:lpstr>
      <vt:lpstr>Tools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Assessing the impact of science, unscientifically</dc:title>
  <dc:creator>lmatthia</dc:creator>
  <cp:lastModifiedBy>lmatthia</cp:lastModifiedBy>
  <cp:revision>59</cp:revision>
  <dcterms:modified xsi:type="dcterms:W3CDTF">2019-10-25T06:52:39Z</dcterms:modified>
</cp:coreProperties>
</file>